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6332-9DB5-4E4D-BE56-A29B613E7012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F79E-9863-4136-9501-0884832F17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6332-9DB5-4E4D-BE56-A29B613E7012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F79E-9863-4136-9501-0884832F17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6332-9DB5-4E4D-BE56-A29B613E7012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F79E-9863-4136-9501-0884832F17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6332-9DB5-4E4D-BE56-A29B613E7012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F79E-9863-4136-9501-0884832F17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6332-9DB5-4E4D-BE56-A29B613E7012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F79E-9863-4136-9501-0884832F17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6332-9DB5-4E4D-BE56-A29B613E7012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F79E-9863-4136-9501-0884832F17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6332-9DB5-4E4D-BE56-A29B613E7012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F79E-9863-4136-9501-0884832F17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6332-9DB5-4E4D-BE56-A29B613E7012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F79E-9863-4136-9501-0884832F17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6332-9DB5-4E4D-BE56-A29B613E7012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F79E-9863-4136-9501-0884832F17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6332-9DB5-4E4D-BE56-A29B613E7012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F79E-9863-4136-9501-0884832F17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6332-9DB5-4E4D-BE56-A29B613E7012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F79E-9863-4136-9501-0884832F17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56332-9DB5-4E4D-BE56-A29B613E7012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9F79E-9863-4136-9501-0884832F17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Sequence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181600"/>
          </a:xfrm>
        </p:spPr>
        <p:txBody>
          <a:bodyPr/>
          <a:lstStyle/>
          <a:p>
            <a:pPr lvl="1"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Sequence diagrams demonstrate the behavior of objects in a use case  by describing the objects and the messages they pass.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800" dirty="0" smtClean="0">
                <a:latin typeface="Arial" charset="0"/>
              </a:rPr>
              <a:t>The horizontal dimension shows the objects participating in the interaction.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800" dirty="0" smtClean="0">
                <a:latin typeface="Arial" charset="0"/>
              </a:rPr>
              <a:t>The vertical arrangement of messages indicates their order.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800" dirty="0" smtClean="0">
                <a:latin typeface="Arial" charset="0"/>
              </a:rPr>
              <a:t>The labels may contain the seq. #  to indicate concurrency.</a:t>
            </a:r>
          </a:p>
          <a:p>
            <a:pPr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 flipV="1">
            <a:off x="1371600" y="0"/>
            <a:ext cx="7391400" cy="889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latin typeface="Arial" charset="0"/>
              </a:rPr>
            </a:br>
            <a:endParaRPr lang="en-US" sz="3200" b="1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75" y="304800"/>
            <a:ext cx="8683625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Text Box 6"/>
          <p:cNvSpPr txBox="1">
            <a:spLocks noChangeArrowheads="1"/>
          </p:cNvSpPr>
          <p:nvPr/>
        </p:nvSpPr>
        <p:spPr bwMode="auto">
          <a:xfrm>
            <a:off x="3352800" y="838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solidFill>
                  <a:srgbClr val="FF66CC"/>
                </a:solidFill>
                <a:latin typeface="Times New Roman" pitchFamily="18" charset="0"/>
              </a:rPr>
              <a:t>Message</a:t>
            </a:r>
          </a:p>
        </p:txBody>
      </p:sp>
      <p:sp>
        <p:nvSpPr>
          <p:cNvPr id="39941" name="Line 7"/>
          <p:cNvSpPr>
            <a:spLocks noChangeShapeType="1"/>
          </p:cNvSpPr>
          <p:nvPr/>
        </p:nvSpPr>
        <p:spPr bwMode="auto">
          <a:xfrm flipH="1">
            <a:off x="3276600" y="1143000"/>
            <a:ext cx="457200" cy="457200"/>
          </a:xfrm>
          <a:prstGeom prst="line">
            <a:avLst/>
          </a:prstGeom>
          <a:noFill/>
          <a:ln w="9525">
            <a:solidFill>
              <a:srgbClr val="FF66CC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780" y="102560"/>
            <a:ext cx="8795420" cy="6023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60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Sequence diagram</vt:lpstr>
      <vt:lpstr>Sequence Diagram</vt:lpstr>
      <vt:lpstr> </vt:lpstr>
      <vt:lpstr>State diagram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diagram</dc:title>
  <dc:creator>Raj</dc:creator>
  <cp:lastModifiedBy>Raj</cp:lastModifiedBy>
  <cp:revision>4</cp:revision>
  <dcterms:created xsi:type="dcterms:W3CDTF">2017-03-09T08:49:10Z</dcterms:created>
  <dcterms:modified xsi:type="dcterms:W3CDTF">2017-03-09T09:23:51Z</dcterms:modified>
</cp:coreProperties>
</file>