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B47A-98C0-C9F2-2A49-492D5FEAB2E5}"/>
              </a:ext>
            </a:extLst>
          </p:cNvPr>
          <p:cNvSpPr>
            <a:spLocks noGrp="1"/>
          </p:cNvSpPr>
          <p:nvPr>
            <p:ph type="ctrTitle"/>
          </p:nvPr>
        </p:nvSpPr>
        <p:spPr>
          <a:xfrm>
            <a:off x="1349751" y="1307635"/>
            <a:ext cx="7766936" cy="1024466"/>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3" name="Subtitle 2">
            <a:extLst>
              <a:ext uri="{FF2B5EF4-FFF2-40B4-BE49-F238E27FC236}">
                <a16:creationId xmlns:a16="http://schemas.microsoft.com/office/drawing/2014/main" id="{0BB9F80C-ADBE-657B-1436-B3E36129C4B3}"/>
              </a:ext>
            </a:extLst>
          </p:cNvPr>
          <p:cNvSpPr>
            <a:spLocks noGrp="1"/>
          </p:cNvSpPr>
          <p:nvPr>
            <p:ph type="subTitle" idx="1"/>
          </p:nvPr>
        </p:nvSpPr>
        <p:spPr>
          <a:xfrm>
            <a:off x="422786" y="4601523"/>
            <a:ext cx="5673214" cy="1897683"/>
          </a:xfrm>
        </p:spPr>
        <p:txBody>
          <a:bodyPr>
            <a:normAutofit/>
          </a:bodyPr>
          <a:lstStyle/>
          <a:p>
            <a:pPr algn="l"/>
            <a:r>
              <a:rPr lang="en-IN" dirty="0">
                <a:solidFill>
                  <a:schemeClr val="tx1"/>
                </a:solidFill>
                <a:latin typeface="Times New Roman" panose="02020603050405020304" pitchFamily="18" charset="0"/>
                <a:cs typeface="Times New Roman" panose="02020603050405020304" pitchFamily="18" charset="0"/>
              </a:rPr>
              <a:t>PRESENTED BY :</a:t>
            </a:r>
            <a:r>
              <a:rPr lang="en-US" dirty="0">
                <a:solidFill>
                  <a:schemeClr val="tx1"/>
                </a:solidFill>
                <a:latin typeface="Times New Roman" panose="02020603050405020304" pitchFamily="18" charset="0"/>
                <a:cs typeface="Times New Roman" panose="02020603050405020304" pitchFamily="18" charset="0"/>
              </a:rPr>
              <a:t> VIGNESHWARI.V</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REGISTER NO: 3122078</a:t>
            </a:r>
            <a:r>
              <a:rPr lang="en-US" dirty="0">
                <a:solidFill>
                  <a:schemeClr val="tx1"/>
                </a:solidFill>
                <a:latin typeface="Times New Roman" panose="02020603050405020304" pitchFamily="18" charset="0"/>
                <a:cs typeface="Times New Roman" panose="02020603050405020304" pitchFamily="18" charset="0"/>
              </a:rPr>
              <a:t>80</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DEPARTMENT: B.COM(A/F)</a:t>
            </a:r>
          </a:p>
          <a:p>
            <a:pPr algn="l"/>
            <a:r>
              <a:rPr lang="en-IN" dirty="0">
                <a:solidFill>
                  <a:schemeClr val="tx1"/>
                </a:solidFill>
                <a:latin typeface="Times New Roman" panose="02020603050405020304" pitchFamily="18" charset="0"/>
                <a:cs typeface="Times New Roman" panose="02020603050405020304" pitchFamily="18" charset="0"/>
              </a:rPr>
              <a:t>COLLEGE:THE QUAID-E-MILLETH COLLEGE MEN</a:t>
            </a:r>
          </a:p>
          <a:p>
            <a:pPr algn="l"/>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4E28DCF5-14B4-5ECD-EE0F-B1DE5DFC82CC}"/>
              </a:ext>
            </a:extLst>
          </p:cNvPr>
          <p:cNvSpPr>
            <a:spLocks noGrp="1"/>
          </p:cNvSpPr>
          <p:nvPr>
            <p:ph idx="1"/>
          </p:nvPr>
        </p:nvSpPr>
        <p:spPr>
          <a:xfrm>
            <a:off x="677334" y="1534161"/>
            <a:ext cx="8596668" cy="4507202"/>
          </a:xfrm>
        </p:spPr>
        <p:txBody>
          <a:bodyPr>
            <a:normAutofit/>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4C519C15-2E7E-8A83-9A90-E9C196734306}"/>
              </a:ext>
            </a:extLst>
          </p:cNvPr>
          <p:cNvSpPr>
            <a:spLocks noGrp="1"/>
          </p:cNvSpPr>
          <p:nvPr>
            <p:ph idx="1"/>
          </p:nvPr>
        </p:nvSpPr>
        <p:spPr>
          <a:xfrm>
            <a:off x="677334" y="1422401"/>
            <a:ext cx="8596668" cy="4618962"/>
          </a:xfrm>
        </p:spPr>
        <p:txBody>
          <a:bodyPr>
            <a:normAutofit fontScale="925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3A06FE-11D7-4040-3884-D1FF4023E2EA}"/>
              </a:ext>
            </a:extLst>
          </p:cNvPr>
          <p:cNvSpPr>
            <a:spLocks noGrp="1"/>
          </p:cNvSpPr>
          <p:nvPr>
            <p:ph idx="1"/>
          </p:nvPr>
        </p:nvSpPr>
        <p:spPr>
          <a:xfrm>
            <a:off x="677334" y="1249681"/>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21B-73D5-FFD1-8915-B24CF6FD6B4C}"/>
              </a:ext>
            </a:extLst>
          </p:cNvPr>
          <p:cNvSpPr>
            <a:spLocks noGrp="1"/>
          </p:cNvSpPr>
          <p:nvPr>
            <p:ph type="title"/>
          </p:nvPr>
        </p:nvSpPr>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BFC1A9A-7D61-FA9E-7E90-DDF18730876F}"/>
              </a:ext>
            </a:extLst>
          </p:cNvPr>
          <p:cNvSpPr>
            <a:spLocks noGrp="1"/>
          </p:cNvSpPr>
          <p:nvPr>
            <p:ph idx="1"/>
          </p:nvPr>
        </p:nvSpPr>
        <p:spPr>
          <a:xfrm>
            <a:off x="677334" y="2611120"/>
            <a:ext cx="8596668" cy="3430242"/>
          </a:xfrm>
        </p:spPr>
        <p:txBody>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6BF51E0D-1BEE-2644-D99B-E1845BEB8ED2}"/>
              </a:ext>
            </a:extLst>
          </p:cNvPr>
          <p:cNvSpPr>
            <a:spLocks noGrp="1"/>
          </p:cNvSpPr>
          <p:nvPr>
            <p:ph idx="1"/>
          </p:nvPr>
        </p:nvSpPr>
        <p:spPr>
          <a:xfrm>
            <a:off x="677334" y="1442721"/>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00B06063-0F14-4BB0-D548-B61B12736B1C}"/>
              </a:ext>
            </a:extLst>
          </p:cNvPr>
          <p:cNvSpPr>
            <a:spLocks noGrp="1"/>
          </p:cNvSpPr>
          <p:nvPr>
            <p:ph idx="1"/>
          </p:nvPr>
        </p:nvSpPr>
        <p:spPr>
          <a:xfrm>
            <a:off x="677334" y="1645921"/>
            <a:ext cx="8596668" cy="4395442"/>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id="{B8D17688-01C1-0317-4CB2-2EE26AD75F89}"/>
              </a:ext>
            </a:extLst>
          </p:cNvPr>
          <p:cNvSpPr>
            <a:spLocks noGrp="1"/>
          </p:cNvSpPr>
          <p:nvPr>
            <p:ph idx="1"/>
          </p:nvPr>
        </p:nvSpPr>
        <p:spPr>
          <a:xfrm>
            <a:off x="677334" y="1564641"/>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64A-D80F-7906-9B76-9E421BAFB9E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id="{E4263A4A-243E-B821-7BD6-71C28F4C129C}"/>
              </a:ext>
            </a:extLst>
          </p:cNvPr>
          <p:cNvSpPr>
            <a:spLocks noGrp="1"/>
          </p:cNvSpPr>
          <p:nvPr>
            <p:ph idx="1"/>
          </p:nvPr>
        </p:nvSpPr>
        <p:spPr>
          <a:xfrm>
            <a:off x="677334" y="1595121"/>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A2238B1-8CE4-DBB4-638D-5185C0108952}"/>
              </a:ext>
            </a:extLst>
          </p:cNvPr>
          <p:cNvSpPr>
            <a:spLocks noGrp="1"/>
          </p:cNvSpPr>
          <p:nvPr>
            <p:ph idx="1"/>
          </p:nvPr>
        </p:nvSpPr>
        <p:spPr>
          <a:xfrm>
            <a:off x="677334" y="1432561"/>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6051-A1C0-4154-8F86-D284E29708AF}"/>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ABB66EF8-CFE6-F7A2-89A0-95946125C6F3}"/>
              </a:ext>
            </a:extLst>
          </p:cNvPr>
          <p:cNvSpPr>
            <a:spLocks noGrp="1"/>
          </p:cNvSpPr>
          <p:nvPr>
            <p:ph idx="1"/>
          </p:nvPr>
        </p:nvSpPr>
        <p:spPr>
          <a:xfrm>
            <a:off x="677334" y="1686561"/>
            <a:ext cx="8596668" cy="4354802"/>
          </a:xfrm>
        </p:spPr>
        <p:txBody>
          <a:bodyPr>
            <a:normAutofit/>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TotalTime>
  <Words>743</Words>
  <Application>Microsoft Office PowerPoint</Application>
  <PresentationFormat>Widescreen</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prakash chiyaan</dc:creator>
  <cp:lastModifiedBy>Vigneshwari V</cp:lastModifiedBy>
  <cp:revision>3</cp:revision>
  <dcterms:created xsi:type="dcterms:W3CDTF">2024-08-28T07:48:53Z</dcterms:created>
  <dcterms:modified xsi:type="dcterms:W3CDTF">2024-08-28T12:17:56Z</dcterms:modified>
</cp:coreProperties>
</file>