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96"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7" r:id="rId13"/>
    <p:sldId id="29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D60093"/>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9" d="100"/>
          <a:sy n="69" d="100"/>
        </p:scale>
        <p:origin x="-85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7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3">
        <a:schemeClr val="bg1"/>
      </p:bgRef>
    </p:bg>
    <p:spTree>
      <p:nvGrpSpPr>
        <p:cNvPr id="40" name=""/>
        <p:cNvGrpSpPr/>
        <p:nvPr/>
      </p:nvGrpSpPr>
      <p:grpSpPr>
        <a:xfrm>
          <a:off x="0" y="0"/>
          <a:ext cx="0" cy="0"/>
          <a:chOff x="0" y="0"/>
          <a:chExt cx="0" cy="0"/>
        </a:xfrm>
      </p:grpSpPr>
      <p:sp>
        <p:nvSpPr>
          <p:cNvPr id="1048608" name="Rectangle 11"/>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609"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610" name="Subtitle 8"/>
          <p:cNvSpPr>
            <a:spLocks noGrp="1"/>
          </p:cNvSpPr>
          <p:nvPr>
            <p:ph type="subTitle" idx="1"/>
          </p:nvPr>
        </p:nvSpPr>
        <p:spPr>
          <a:xfrm>
            <a:off x="1295400" y="3200400"/>
            <a:ext cx="6400800" cy="1600200"/>
          </a:xfrm>
        </p:spPr>
        <p:txBody>
          <a:bodyPr/>
          <a:lstStyle>
            <a:lvl1pPr algn="ctr" indent="0" marL="0">
              <a:buNone/>
              <a:defRPr sz="26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1" name="Date Placeholder 27"/>
          <p:cNvSpPr>
            <a:spLocks noGrp="1"/>
          </p:cNvSpPr>
          <p:nvPr>
            <p:ph type="dt" sz="half" idx="10"/>
          </p:nvPr>
        </p:nvSpPr>
        <p:spPr/>
        <p:txBody>
          <a:bodyPr/>
          <a:p>
            <a:fld id="{6DCC2A9E-4FCF-4F51-B0DB-6038D26C6922}" type="datetimeFigureOut">
              <a:rPr lang="en-US" smtClean="0"/>
              <a:t>1/3/2023</a:t>
            </a:fld>
            <a:endParaRPr lang="en-US"/>
          </a:p>
        </p:txBody>
      </p:sp>
      <p:sp>
        <p:nvSpPr>
          <p:cNvPr id="1048612" name="Footer Placeholder 16"/>
          <p:cNvSpPr>
            <a:spLocks noGrp="1"/>
          </p:cNvSpPr>
          <p:nvPr>
            <p:ph type="ftr" sz="quarter" idx="11"/>
          </p:nvPr>
        </p:nvSpPr>
        <p:spPr/>
        <p:txBody>
          <a:bodyPr/>
          <a:p>
            <a:endParaRPr lang="en-US"/>
          </a:p>
        </p:txBody>
      </p:sp>
      <p:sp>
        <p:nvSpPr>
          <p:cNvPr id="1048613" name="Slide Number Placeholder 28"/>
          <p:cNvSpPr>
            <a:spLocks noGrp="1"/>
          </p:cNvSpPr>
          <p:nvPr>
            <p:ph type="sldNum" sz="quarter" idx="12"/>
          </p:nvPr>
        </p:nvSpPr>
        <p:spPr/>
        <p:txBody>
          <a:bodyPr bIns="0" lIns="0" rIns="0" tIns="0">
            <a:noAutofit/>
          </a:bodyPr>
          <a:lstStyle>
            <a:lvl1pPr>
              <a:defRPr sz="1400">
                <a:solidFill>
                  <a:srgbClr val="FFFFFF"/>
                </a:solidFill>
              </a:defRPr>
            </a:lvl1pPr>
          </a:lstStyle>
          <a:p>
            <a:fld id="{76A53B2D-AB39-46A7-B70B-3A6C00422871}" type="slidenum">
              <a:rPr lang="en-US" smtClean="0"/>
              <a:t>‹#›</a:t>
            </a:fld>
            <a:endParaRPr lang="en-US"/>
          </a:p>
        </p:txBody>
      </p:sp>
      <p:sp>
        <p:nvSpPr>
          <p:cNvPr id="1048614" name="Rectangle 6"/>
          <p:cNvSpPr/>
          <p:nvPr/>
        </p:nvSpPr>
        <p:spPr>
          <a:xfrm>
            <a:off x="62931" y="1449303"/>
            <a:ext cx="9021537" cy="1527349"/>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5" name="Rectangle 9"/>
          <p:cNvSpPr/>
          <p:nvPr/>
        </p:nvSpPr>
        <p:spPr>
          <a:xfrm>
            <a:off x="62931" y="1396720"/>
            <a:ext cx="9021537" cy="120580"/>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6" name="Rectangle 10"/>
          <p:cNvSpPr/>
          <p:nvPr/>
        </p:nvSpPr>
        <p:spPr>
          <a:xfrm>
            <a:off x="62931" y="2976649"/>
            <a:ext cx="9021537" cy="110532"/>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7" name="Title 7"/>
          <p:cNvSpPr>
            <a:spLocks noGrp="1"/>
          </p:cNvSpPr>
          <p:nvPr>
            <p:ph type="ctrTitle"/>
          </p:nvPr>
        </p:nvSpPr>
        <p:spPr>
          <a:xfrm>
            <a:off x="457200" y="1505930"/>
            <a:ext cx="8229600" cy="1470025"/>
          </a:xfrm>
        </p:spPr>
        <p:txBody>
          <a:bodyPr anchor="ctr"/>
          <a:lstStyle>
            <a:lvl1pPr algn="ctr">
              <a:defRPr dirty="0" lang="en-US">
                <a:solidFill>
                  <a:srgbClr val="FFFFFF"/>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37" name="Title 1"/>
          <p:cNvSpPr>
            <a:spLocks noGrp="1"/>
          </p:cNvSpPr>
          <p:nvPr>
            <p:ph type="title"/>
          </p:nvPr>
        </p:nvSpPr>
        <p:spPr/>
        <p:txBody>
          <a:bodyPr/>
          <a:p>
            <a:r>
              <a:rPr kumimoji="0" lang="en-US" smtClean="0"/>
              <a:t>Click to edit Master title style</a:t>
            </a:r>
            <a:endParaRPr kumimoji="0" lang="en-US"/>
          </a:p>
        </p:txBody>
      </p:sp>
      <p:sp>
        <p:nvSpPr>
          <p:cNvPr id="104863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9" name="Date Placeholder 3"/>
          <p:cNvSpPr>
            <a:spLocks noGrp="1"/>
          </p:cNvSpPr>
          <p:nvPr>
            <p:ph type="dt" sz="half" idx="10"/>
          </p:nvPr>
        </p:nvSpPr>
        <p:spPr/>
        <p:txBody>
          <a:bodyPr/>
          <a:p>
            <a:fld id="{6DCC2A9E-4FCF-4F51-B0DB-6038D26C6922}" type="datetimeFigureOut">
              <a:rPr lang="en-US" smtClean="0"/>
              <a:t>1/3/2023</a:t>
            </a:fld>
            <a:endParaRPr lang="en-US"/>
          </a:p>
        </p:txBody>
      </p:sp>
      <p:sp>
        <p:nvSpPr>
          <p:cNvPr id="1048640" name="Footer Placeholder 4"/>
          <p:cNvSpPr>
            <a:spLocks noGrp="1"/>
          </p:cNvSpPr>
          <p:nvPr>
            <p:ph type="ftr" sz="quarter" idx="11"/>
          </p:nvPr>
        </p:nvSpPr>
        <p:spPr/>
        <p:txBody>
          <a:bodyPr/>
          <a:p>
            <a:endParaRPr lang="en-US"/>
          </a:p>
        </p:txBody>
      </p:sp>
      <p:sp>
        <p:nvSpPr>
          <p:cNvPr id="1048641" name="Slide Number Placeholder 5"/>
          <p:cNvSpPr>
            <a:spLocks noGrp="1"/>
          </p:cNvSpPr>
          <p:nvPr>
            <p:ph type="sldNum" sz="quarter" idx="12"/>
          </p:nvPr>
        </p:nvSpPr>
        <p:spPr/>
        <p:txBody>
          <a:bodyPr/>
          <a:p>
            <a:fld id="{76A53B2D-AB39-46A7-B70B-3A6C00422871}" type="slidenum">
              <a:rPr lang="en-US" smtClean="0"/>
              <a:t>‹#›</a:t>
            </a:fld>
            <a:endParaRPr lang="en-US"/>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18" name="Vertical Title 1"/>
          <p:cNvSpPr>
            <a:spLocks noGrp="1"/>
          </p:cNvSpPr>
          <p:nvPr>
            <p:ph type="title" orient="vert"/>
          </p:nvPr>
        </p:nvSpPr>
        <p:spPr>
          <a:xfrm>
            <a:off x="6629400" y="274641"/>
            <a:ext cx="2011680" cy="5851525"/>
          </a:xfrm>
        </p:spPr>
        <p:txBody>
          <a:bodyPr vert="eaVert"/>
          <a:p>
            <a:r>
              <a:rPr kumimoji="0" lang="en-US" smtClean="0"/>
              <a:t>Click to edit Master title style</a:t>
            </a:r>
            <a:endParaRPr kumimoji="0" lang="en-US"/>
          </a:p>
        </p:txBody>
      </p:sp>
      <p:sp>
        <p:nvSpPr>
          <p:cNvPr id="1048619" name="Vertical Text Placeholder 2"/>
          <p:cNvSpPr>
            <a:spLocks noGrp="1"/>
          </p:cNvSpPr>
          <p:nvPr>
            <p:ph type="body" orient="vert" idx="1"/>
          </p:nvPr>
        </p:nvSpPr>
        <p:spPr>
          <a:xfrm>
            <a:off x="914400" y="274640"/>
            <a:ext cx="55626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0" name="Date Placeholder 3"/>
          <p:cNvSpPr>
            <a:spLocks noGrp="1"/>
          </p:cNvSpPr>
          <p:nvPr>
            <p:ph type="dt" sz="half" idx="10"/>
          </p:nvPr>
        </p:nvSpPr>
        <p:spPr/>
        <p:txBody>
          <a:bodyPr/>
          <a:p>
            <a:fld id="{6DCC2A9E-4FCF-4F51-B0DB-6038D26C6922}" type="datetimeFigureOut">
              <a:rPr lang="en-US" smtClean="0"/>
              <a:t>1/3/2023</a:t>
            </a:fld>
            <a:endParaRPr lang="en-US"/>
          </a:p>
        </p:txBody>
      </p:sp>
      <p:sp>
        <p:nvSpPr>
          <p:cNvPr id="1048621" name="Footer Placeholder 4"/>
          <p:cNvSpPr>
            <a:spLocks noGrp="1"/>
          </p:cNvSpPr>
          <p:nvPr>
            <p:ph type="ftr" sz="quarter" idx="11"/>
          </p:nvPr>
        </p:nvSpPr>
        <p:spPr/>
        <p:txBody>
          <a:bodyPr/>
          <a:p>
            <a:endParaRPr lang="en-US"/>
          </a:p>
        </p:txBody>
      </p:sp>
      <p:sp>
        <p:nvSpPr>
          <p:cNvPr id="1048622" name="Slide Number Placeholder 5"/>
          <p:cNvSpPr>
            <a:spLocks noGrp="1"/>
          </p:cNvSpPr>
          <p:nvPr>
            <p:ph type="sldNum" sz="quarter" idx="12"/>
          </p:nvPr>
        </p:nvSpPr>
        <p:spPr/>
        <p:txBody>
          <a:bodyPr/>
          <a:p>
            <a:fld id="{76A53B2D-AB39-46A7-B70B-3A6C00422871}" type="slidenum">
              <a:rPr lang="en-US" smtClean="0"/>
              <a:t>‹#›</a:t>
            </a:fld>
            <a:endParaRPr lang="en-U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23" name="Title 1"/>
          <p:cNvSpPr>
            <a:spLocks noGrp="1"/>
          </p:cNvSpPr>
          <p:nvPr>
            <p:ph type="title"/>
          </p:nvPr>
        </p:nvSpPr>
        <p:spPr/>
        <p:txBody>
          <a:bodyPr/>
          <a:p>
            <a:r>
              <a:rPr kumimoji="0" lang="en-US" smtClean="0"/>
              <a:t>Click to edit Master title style</a:t>
            </a:r>
            <a:endParaRPr kumimoji="0" lang="en-US"/>
          </a:p>
        </p:txBody>
      </p:sp>
      <p:sp>
        <p:nvSpPr>
          <p:cNvPr id="1048624" name="Date Placeholder 3"/>
          <p:cNvSpPr>
            <a:spLocks noGrp="1"/>
          </p:cNvSpPr>
          <p:nvPr>
            <p:ph type="dt" sz="half" idx="10"/>
          </p:nvPr>
        </p:nvSpPr>
        <p:spPr/>
        <p:txBody>
          <a:bodyPr/>
          <a:p>
            <a:fld id="{6DCC2A9E-4FCF-4F51-B0DB-6038D26C6922}" type="datetimeFigureOut">
              <a:rPr lang="en-US" smtClean="0"/>
              <a:t>1/3/2023</a:t>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p:txBody>
          <a:bodyPr/>
          <a:p>
            <a:fld id="{76A53B2D-AB39-46A7-B70B-3A6C00422871}" type="slidenum">
              <a:rPr lang="en-US" smtClean="0"/>
              <a:t>‹#›</a:t>
            </a:fld>
            <a:endParaRPr lang="en-US"/>
          </a:p>
        </p:txBody>
      </p:sp>
      <p:sp>
        <p:nvSpPr>
          <p:cNvPr id="1048627" name="Content Placeholder 7"/>
          <p:cNvSpPr>
            <a:spLocks noGrp="1"/>
          </p:cNvSpPr>
          <p:nvPr>
            <p:ph sz="quarter" idx="1"/>
          </p:nvPr>
        </p:nvSpPr>
        <p:spPr>
          <a:xfrm>
            <a:off x="914400" y="1447800"/>
            <a:ext cx="777240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1"/>
      </p:bgRef>
    </p:bg>
    <p:spTree>
      <p:nvGrpSpPr>
        <p:cNvPr id="45" name=""/>
        <p:cNvGrpSpPr/>
        <p:nvPr/>
      </p:nvGrpSpPr>
      <p:grpSpPr>
        <a:xfrm>
          <a:off x="0" y="0"/>
          <a:ext cx="0" cy="0"/>
          <a:chOff x="0" y="0"/>
          <a:chExt cx="0" cy="0"/>
        </a:xfrm>
      </p:grpSpPr>
      <p:sp>
        <p:nvSpPr>
          <p:cNvPr id="1048642" name="Rectangle 10"/>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643"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p>
            <a:pPr algn="ctr" eaLnBrk="1" hangingPunct="1" latinLnBrk="0"/>
            <a:endParaRPr kumimoji="0" lang="en-US"/>
          </a:p>
        </p:txBody>
      </p:sp>
      <p:sp>
        <p:nvSpPr>
          <p:cNvPr id="1048644" name="Title 1"/>
          <p:cNvSpPr>
            <a:spLocks noGrp="1"/>
          </p:cNvSpPr>
          <p:nvPr>
            <p:ph type="title"/>
          </p:nvPr>
        </p:nvSpPr>
        <p:spPr>
          <a:xfrm>
            <a:off x="722313" y="952500"/>
            <a:ext cx="7772400" cy="1362075"/>
          </a:xfrm>
        </p:spPr>
        <p:txBody>
          <a:bodyPr anchor="b" anchorCtr="0"/>
          <a:lstStyle>
            <a:lvl1pPr algn="l">
              <a:buNone/>
              <a:defRPr b="0" cap="none" sz="4000"/>
            </a:lvl1pPr>
          </a:lstStyle>
          <a:p>
            <a:r>
              <a:rPr kumimoji="0" lang="en-US" smtClean="0"/>
              <a:t>Click to edit Master title style</a:t>
            </a:r>
            <a:endParaRPr kumimoji="0" lang="en-US"/>
          </a:p>
        </p:txBody>
      </p:sp>
      <p:sp>
        <p:nvSpPr>
          <p:cNvPr id="1048645" name="Text Placeholder 2"/>
          <p:cNvSpPr>
            <a:spLocks noGrp="1"/>
          </p:cNvSpPr>
          <p:nvPr>
            <p:ph type="body" idx="1"/>
          </p:nvPr>
        </p:nvSpPr>
        <p:spPr>
          <a:xfrm>
            <a:off x="722313" y="2547938"/>
            <a:ext cx="7772400" cy="1338262"/>
          </a:xfrm>
        </p:spPr>
        <p:txBody>
          <a:bodyPr anchor="t" anchorCtr="0"/>
          <a:lstStyle>
            <a:lvl1pPr indent="0" marL="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6" name="Date Placeholder 3"/>
          <p:cNvSpPr>
            <a:spLocks noGrp="1"/>
          </p:cNvSpPr>
          <p:nvPr>
            <p:ph type="dt" sz="half" idx="10"/>
          </p:nvPr>
        </p:nvSpPr>
        <p:spPr/>
        <p:txBody>
          <a:bodyPr/>
          <a:p>
            <a:fld id="{6DCC2A9E-4FCF-4F51-B0DB-6038D26C6922}" type="datetimeFigureOut">
              <a:rPr lang="en-US" smtClean="0"/>
              <a:t>1/3/2023</a:t>
            </a:fld>
            <a:endParaRPr lang="en-US"/>
          </a:p>
        </p:txBody>
      </p:sp>
      <p:sp>
        <p:nvSpPr>
          <p:cNvPr id="1048647" name="Footer Placeholder 4"/>
          <p:cNvSpPr>
            <a:spLocks noGrp="1"/>
          </p:cNvSpPr>
          <p:nvPr>
            <p:ph type="ftr" sz="quarter" idx="11"/>
          </p:nvPr>
        </p:nvSpPr>
        <p:spPr>
          <a:xfrm>
            <a:off x="800100" y="6172200"/>
            <a:ext cx="4000500" cy="457200"/>
          </a:xfrm>
        </p:spPr>
        <p:txBody>
          <a:bodyPr/>
          <a:p>
            <a:endParaRPr lang="en-US"/>
          </a:p>
        </p:txBody>
      </p:sp>
      <p:sp>
        <p:nvSpPr>
          <p:cNvPr id="1048648" name="Rectangle 6"/>
          <p:cNvSpPr/>
          <p:nvPr/>
        </p:nvSpPr>
        <p:spPr>
          <a:xfrm flipV="1">
            <a:off x="69412" y="2376830"/>
            <a:ext cx="9013515"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9" name="Rectangle 7"/>
          <p:cNvSpPr/>
          <p:nvPr/>
        </p:nvSpPr>
        <p:spPr>
          <a:xfrm>
            <a:off x="69146" y="2341475"/>
            <a:ext cx="9013781"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0" name="Rectangle 8"/>
          <p:cNvSpPr/>
          <p:nvPr/>
        </p:nvSpPr>
        <p:spPr>
          <a:xfrm>
            <a:off x="68306" y="2468880"/>
            <a:ext cx="9014621" cy="45720"/>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1" name="Slide Number Placeholder 5"/>
          <p:cNvSpPr>
            <a:spLocks noGrp="1"/>
          </p:cNvSpPr>
          <p:nvPr>
            <p:ph type="sldNum" sz="quarter" idx="12"/>
          </p:nvPr>
        </p:nvSpPr>
        <p:spPr>
          <a:xfrm>
            <a:off x="146304" y="6208776"/>
            <a:ext cx="457200" cy="457200"/>
          </a:xfrm>
        </p:spPr>
        <p:txBody>
          <a:bodyPr/>
          <a:p>
            <a:fld id="{76A53B2D-AB39-46A7-B70B-3A6C00422871}"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52" name="Title 1"/>
          <p:cNvSpPr>
            <a:spLocks noGrp="1"/>
          </p:cNvSpPr>
          <p:nvPr>
            <p:ph type="title"/>
          </p:nvPr>
        </p:nvSpPr>
        <p:spPr/>
        <p:txBody>
          <a:bodyPr/>
          <a:p>
            <a:r>
              <a:rPr kumimoji="0" lang="en-US" smtClean="0"/>
              <a:t>Click to edit Master title style</a:t>
            </a:r>
            <a:endParaRPr kumimoji="0" lang="en-US"/>
          </a:p>
        </p:txBody>
      </p:sp>
      <p:sp>
        <p:nvSpPr>
          <p:cNvPr id="1048653" name="Date Placeholder 4"/>
          <p:cNvSpPr>
            <a:spLocks noGrp="1"/>
          </p:cNvSpPr>
          <p:nvPr>
            <p:ph type="dt" sz="half" idx="10"/>
          </p:nvPr>
        </p:nvSpPr>
        <p:spPr/>
        <p:txBody>
          <a:bodyPr/>
          <a:p>
            <a:fld id="{6DCC2A9E-4FCF-4F51-B0DB-6038D26C6922}" type="datetimeFigureOut">
              <a:rPr lang="en-US" smtClean="0"/>
              <a:t>1/3/2023</a:t>
            </a:fld>
            <a:endParaRPr lang="en-US"/>
          </a:p>
        </p:txBody>
      </p:sp>
      <p:sp>
        <p:nvSpPr>
          <p:cNvPr id="1048654" name="Footer Placeholder 5"/>
          <p:cNvSpPr>
            <a:spLocks noGrp="1"/>
          </p:cNvSpPr>
          <p:nvPr>
            <p:ph type="ftr" sz="quarter" idx="11"/>
          </p:nvPr>
        </p:nvSpPr>
        <p:spPr/>
        <p:txBody>
          <a:bodyPr/>
          <a:p>
            <a:endParaRPr lang="en-US"/>
          </a:p>
        </p:txBody>
      </p:sp>
      <p:sp>
        <p:nvSpPr>
          <p:cNvPr id="1048655" name="Slide Number Placeholder 6"/>
          <p:cNvSpPr>
            <a:spLocks noGrp="1"/>
          </p:cNvSpPr>
          <p:nvPr>
            <p:ph type="sldNum" sz="quarter" idx="12"/>
          </p:nvPr>
        </p:nvSpPr>
        <p:spPr/>
        <p:txBody>
          <a:bodyPr/>
          <a:p>
            <a:fld id="{76A53B2D-AB39-46A7-B70B-3A6C00422871}" type="slidenum">
              <a:rPr lang="en-US" smtClean="0"/>
              <a:t>‹#›</a:t>
            </a:fld>
            <a:endParaRPr lang="en-US"/>
          </a:p>
        </p:txBody>
      </p:sp>
      <p:sp>
        <p:nvSpPr>
          <p:cNvPr id="1048656" name="Content Placeholder 8"/>
          <p:cNvSpPr>
            <a:spLocks noGrp="1"/>
          </p:cNvSpPr>
          <p:nvPr>
            <p:ph sz="quarter" idx="1"/>
          </p:nvPr>
        </p:nvSpPr>
        <p:spPr>
          <a:xfrm>
            <a:off x="914400" y="1447800"/>
            <a:ext cx="374904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10"/>
          <p:cNvSpPr>
            <a:spLocks noGrp="1"/>
          </p:cNvSpPr>
          <p:nvPr>
            <p:ph sz="quarter" idx="2"/>
          </p:nvPr>
        </p:nvSpPr>
        <p:spPr>
          <a:xfrm>
            <a:off x="4933950" y="1447800"/>
            <a:ext cx="374904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58" name="Title 1"/>
          <p:cNvSpPr>
            <a:spLocks noGrp="1"/>
          </p:cNvSpPr>
          <p:nvPr>
            <p:ph type="title"/>
          </p:nvPr>
        </p:nvSpPr>
        <p:spPr>
          <a:xfrm>
            <a:off x="914400" y="273050"/>
            <a:ext cx="7772400" cy="1143000"/>
          </a:xfrm>
        </p:spPr>
        <p:txBody>
          <a:bodyPr anchor="b" anchorCtr="0"/>
          <a:p>
            <a:r>
              <a:rPr kumimoji="0" lang="en-US" smtClean="0"/>
              <a:t>Click to edit Master title style</a:t>
            </a:r>
            <a:endParaRPr kumimoji="0" lang="en-US"/>
          </a:p>
        </p:txBody>
      </p:sp>
      <p:sp>
        <p:nvSpPr>
          <p:cNvPr id="1048659" name="Text Placeholder 2"/>
          <p:cNvSpPr>
            <a:spLocks noGrp="1"/>
          </p:cNvSpPr>
          <p:nvPr>
            <p:ph type="body" idx="1"/>
          </p:nvPr>
        </p:nvSpPr>
        <p:spPr>
          <a:xfrm>
            <a:off x="914400" y="1447800"/>
            <a:ext cx="37338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0" name="Text Placeholder 3"/>
          <p:cNvSpPr>
            <a:spLocks noGrp="1"/>
          </p:cNvSpPr>
          <p:nvPr>
            <p:ph type="body" sz="half" idx="3"/>
          </p:nvPr>
        </p:nvSpPr>
        <p:spPr>
          <a:xfrm>
            <a:off x="4953000" y="1447800"/>
            <a:ext cx="37338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1" name="Date Placeholder 6"/>
          <p:cNvSpPr>
            <a:spLocks noGrp="1"/>
          </p:cNvSpPr>
          <p:nvPr>
            <p:ph type="dt" sz="half" idx="10"/>
          </p:nvPr>
        </p:nvSpPr>
        <p:spPr/>
        <p:txBody>
          <a:bodyPr/>
          <a:p>
            <a:fld id="{6DCC2A9E-4FCF-4F51-B0DB-6038D26C6922}" type="datetimeFigureOut">
              <a:rPr lang="en-US" smtClean="0"/>
              <a:t>1/3/2023</a:t>
            </a:fld>
            <a:endParaRPr lang="en-US"/>
          </a:p>
        </p:txBody>
      </p:sp>
      <p:sp>
        <p:nvSpPr>
          <p:cNvPr id="1048662" name="Footer Placeholder 7"/>
          <p:cNvSpPr>
            <a:spLocks noGrp="1"/>
          </p:cNvSpPr>
          <p:nvPr>
            <p:ph type="ftr" sz="quarter" idx="11"/>
          </p:nvPr>
        </p:nvSpPr>
        <p:spPr/>
        <p:txBody>
          <a:bodyPr/>
          <a:p>
            <a:endParaRPr lang="en-US"/>
          </a:p>
        </p:txBody>
      </p:sp>
      <p:sp>
        <p:nvSpPr>
          <p:cNvPr id="1048663" name="Slide Number Placeholder 8"/>
          <p:cNvSpPr>
            <a:spLocks noGrp="1"/>
          </p:cNvSpPr>
          <p:nvPr>
            <p:ph type="sldNum" sz="quarter" idx="12"/>
          </p:nvPr>
        </p:nvSpPr>
        <p:spPr/>
        <p:txBody>
          <a:bodyPr/>
          <a:p>
            <a:fld id="{76A53B2D-AB39-46A7-B70B-3A6C00422871}" type="slidenum">
              <a:rPr lang="en-US" smtClean="0"/>
              <a:t>‹#›</a:t>
            </a:fld>
            <a:endParaRPr lang="en-US"/>
          </a:p>
        </p:txBody>
      </p:sp>
      <p:sp>
        <p:nvSpPr>
          <p:cNvPr id="1048664" name="Content Placeholder 10"/>
          <p:cNvSpPr>
            <a:spLocks noGrp="1"/>
          </p:cNvSpPr>
          <p:nvPr>
            <p:ph sz="half" idx="2"/>
          </p:nvPr>
        </p:nvSpPr>
        <p:spPr>
          <a:xfrm>
            <a:off x="914400" y="2247900"/>
            <a:ext cx="3733800" cy="38862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12"/>
          <p:cNvSpPr>
            <a:spLocks noGrp="1"/>
          </p:cNvSpPr>
          <p:nvPr>
            <p:ph sz="half" idx="4"/>
          </p:nvPr>
        </p:nvSpPr>
        <p:spPr>
          <a:xfrm>
            <a:off x="4953000" y="2247900"/>
            <a:ext cx="3733800" cy="38862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00" name="Title 1"/>
          <p:cNvSpPr>
            <a:spLocks noGrp="1"/>
          </p:cNvSpPr>
          <p:nvPr>
            <p:ph type="title"/>
          </p:nvPr>
        </p:nvSpPr>
        <p:spPr/>
        <p:txBody>
          <a:bodyPr/>
          <a:p>
            <a:r>
              <a:rPr kumimoji="0" lang="en-US" smtClean="0"/>
              <a:t>Click to edit Master title style</a:t>
            </a:r>
            <a:endParaRPr kumimoji="0" lang="en-US"/>
          </a:p>
        </p:txBody>
      </p:sp>
      <p:sp>
        <p:nvSpPr>
          <p:cNvPr id="1048601" name="Date Placeholder 2"/>
          <p:cNvSpPr>
            <a:spLocks noGrp="1"/>
          </p:cNvSpPr>
          <p:nvPr>
            <p:ph type="dt" sz="half" idx="10"/>
          </p:nvPr>
        </p:nvSpPr>
        <p:spPr/>
        <p:txBody>
          <a:bodyPr/>
          <a:p>
            <a:fld id="{6DCC2A9E-4FCF-4F51-B0DB-6038D26C6922}" type="datetimeFigureOut">
              <a:rPr lang="en-US" smtClean="0"/>
              <a:t>1/3/2023</a:t>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76A53B2D-AB39-46A7-B70B-3A6C00422871}" type="slidenum">
              <a:rPr lang="en-US" smtClean="0"/>
              <a:t>‹#›</a:t>
            </a:fld>
            <a:endParaRPr lang="en-US"/>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3" name="Date Placeholder 1"/>
          <p:cNvSpPr>
            <a:spLocks noGrp="1"/>
          </p:cNvSpPr>
          <p:nvPr>
            <p:ph type="dt" sz="half" idx="10"/>
          </p:nvPr>
        </p:nvSpPr>
        <p:spPr/>
        <p:txBody>
          <a:bodyPr/>
          <a:p>
            <a:fld id="{6DCC2A9E-4FCF-4F51-B0DB-6038D26C6922}" type="datetimeFigureOut">
              <a:rPr lang="en-US" smtClean="0"/>
              <a:t>1/3/2023</a:t>
            </a:fld>
            <a:endParaRPr lang="en-US"/>
          </a:p>
        </p:txBody>
      </p:sp>
      <p:sp>
        <p:nvSpPr>
          <p:cNvPr id="1048584" name="Footer Placeholder 2"/>
          <p:cNvSpPr>
            <a:spLocks noGrp="1"/>
          </p:cNvSpPr>
          <p:nvPr>
            <p:ph type="ftr" sz="quarter" idx="11"/>
          </p:nvPr>
        </p:nvSpPr>
        <p:spPr/>
        <p:txBody>
          <a:bodyPr/>
          <a:p>
            <a:endParaRPr lang="en-US"/>
          </a:p>
        </p:txBody>
      </p:sp>
      <p:sp>
        <p:nvSpPr>
          <p:cNvPr id="1048585" name="Slide Number Placeholder 3"/>
          <p:cNvSpPr>
            <a:spLocks noGrp="1"/>
          </p:cNvSpPr>
          <p:nvPr>
            <p:ph type="sldNum" sz="quarter" idx="12"/>
          </p:nvPr>
        </p:nvSpPr>
        <p:spPr/>
        <p:txBody>
          <a:bodyPr/>
          <a:p>
            <a:fld id="{76A53B2D-AB39-46A7-B70B-3A6C00422871}" type="slidenum">
              <a:rPr lang="en-US" smtClean="0"/>
              <a:t>‹#›</a:t>
            </a:fld>
            <a:endParaRPr lang="en-US"/>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6" name="Rectangle 7"/>
          <p:cNvSpPr/>
          <p:nvPr/>
        </p:nvSpPr>
        <p:spPr>
          <a:xfrm>
            <a:off x="0" y="0"/>
            <a:ext cx="9144000" cy="6858000"/>
          </a:xfrm>
          <a:prstGeom prst="rect"/>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useBgFill="1">
        <p:nvSpPr>
          <p:cNvPr id="1048667"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668" name="Title 1"/>
          <p:cNvSpPr>
            <a:spLocks noGrp="1"/>
          </p:cNvSpPr>
          <p:nvPr>
            <p:ph type="title"/>
          </p:nvPr>
        </p:nvSpPr>
        <p:spPr>
          <a:xfrm>
            <a:off x="914400" y="273050"/>
            <a:ext cx="7772400" cy="1143000"/>
          </a:xfrm>
        </p:spPr>
        <p:txBody>
          <a:bodyPr anchor="b" anchorCtr="0"/>
          <a:lstStyle>
            <a:lvl1pPr algn="l">
              <a:buNone/>
              <a:defRPr b="0" sz="4000"/>
            </a:lvl1pPr>
          </a:lstStyle>
          <a:p>
            <a:r>
              <a:rPr kumimoji="0" lang="en-US" smtClean="0"/>
              <a:t>Click to edit Master title style</a:t>
            </a:r>
            <a:endParaRPr kumimoji="0" lang="en-US"/>
          </a:p>
        </p:txBody>
      </p:sp>
      <p:sp>
        <p:nvSpPr>
          <p:cNvPr id="1048669" name="Text Placeholder 2"/>
          <p:cNvSpPr>
            <a:spLocks noGrp="1"/>
          </p:cNvSpPr>
          <p:nvPr>
            <p:ph type="body" idx="2"/>
          </p:nvPr>
        </p:nvSpPr>
        <p:spPr>
          <a:xfrm>
            <a:off x="914400" y="1600200"/>
            <a:ext cx="1905000" cy="4495800"/>
          </a:xfrm>
        </p:spPr>
        <p:txBody>
          <a:bodyPr/>
          <a:lstStyle>
            <a:lvl1pPr indent="0" marL="0">
              <a:buNone/>
              <a:defRPr sz="18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0" name="Date Placeholder 4"/>
          <p:cNvSpPr>
            <a:spLocks noGrp="1"/>
          </p:cNvSpPr>
          <p:nvPr>
            <p:ph type="dt" sz="half" idx="10"/>
          </p:nvPr>
        </p:nvSpPr>
        <p:spPr/>
        <p:txBody>
          <a:bodyPr/>
          <a:p>
            <a:fld id="{6DCC2A9E-4FCF-4F51-B0DB-6038D26C6922}" type="datetimeFigureOut">
              <a:rPr lang="en-US" smtClean="0"/>
              <a:t>1/3/2023</a:t>
            </a:fld>
            <a:endParaRPr lang="en-US"/>
          </a:p>
        </p:txBody>
      </p:sp>
      <p:sp>
        <p:nvSpPr>
          <p:cNvPr id="1048671" name="Footer Placeholder 5"/>
          <p:cNvSpPr>
            <a:spLocks noGrp="1"/>
          </p:cNvSpPr>
          <p:nvPr>
            <p:ph type="ftr" sz="quarter" idx="11"/>
          </p:nvPr>
        </p:nvSpPr>
        <p:spPr/>
        <p:txBody>
          <a:bodyPr/>
          <a:p>
            <a:endParaRPr lang="en-US"/>
          </a:p>
        </p:txBody>
      </p:sp>
      <p:sp>
        <p:nvSpPr>
          <p:cNvPr id="1048672" name="Slide Number Placeholder 6"/>
          <p:cNvSpPr>
            <a:spLocks noGrp="1"/>
          </p:cNvSpPr>
          <p:nvPr>
            <p:ph type="sldNum" sz="quarter" idx="12"/>
          </p:nvPr>
        </p:nvSpPr>
        <p:spPr/>
        <p:txBody>
          <a:bodyPr/>
          <a:p>
            <a:fld id="{76A53B2D-AB39-46A7-B70B-3A6C00422871}" type="slidenum">
              <a:rPr lang="en-US" smtClean="0"/>
              <a:t>‹#›</a:t>
            </a:fld>
            <a:endParaRPr lang="en-US"/>
          </a:p>
        </p:txBody>
      </p:sp>
      <p:sp>
        <p:nvSpPr>
          <p:cNvPr id="1048673" name="Content Placeholder 10"/>
          <p:cNvSpPr>
            <a:spLocks noGrp="1"/>
          </p:cNvSpPr>
          <p:nvPr>
            <p:ph sz="quarter" idx="1"/>
          </p:nvPr>
        </p:nvSpPr>
        <p:spPr>
          <a:xfrm>
            <a:off x="2971800" y="1600200"/>
            <a:ext cx="5715000" cy="44958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28" name="Title 1"/>
          <p:cNvSpPr>
            <a:spLocks noGrp="1"/>
          </p:cNvSpPr>
          <p:nvPr>
            <p:ph type="title"/>
          </p:nvPr>
        </p:nvSpPr>
        <p:spPr>
          <a:xfrm>
            <a:off x="914400" y="4900550"/>
            <a:ext cx="7315200" cy="522288"/>
          </a:xfrm>
        </p:spPr>
        <p:txBody>
          <a:bodyPr anchor="ctr">
            <a:noAutofit/>
          </a:bodyPr>
          <a:lstStyle>
            <a:lvl1pPr algn="l">
              <a:buNone/>
              <a:defRPr b="0" sz="2800"/>
            </a:lvl1pPr>
          </a:lstStyle>
          <a:p>
            <a:r>
              <a:rPr kumimoji="0" lang="en-US" smtClean="0"/>
              <a:t>Click to edit Master title style</a:t>
            </a:r>
            <a:endParaRPr kumimoji="0" lang="en-US"/>
          </a:p>
        </p:txBody>
      </p:sp>
      <p:sp>
        <p:nvSpPr>
          <p:cNvPr id="1048629" name="Text Placeholder 3"/>
          <p:cNvSpPr>
            <a:spLocks noGrp="1"/>
          </p:cNvSpPr>
          <p:nvPr>
            <p:ph type="body" sz="half" idx="2"/>
          </p:nvPr>
        </p:nvSpPr>
        <p:spPr>
          <a:xfrm>
            <a:off x="914400" y="5445825"/>
            <a:ext cx="7315200" cy="685800"/>
          </a:xfrm>
        </p:spPr>
        <p:txBody>
          <a:bodyPr/>
          <a:lstStyle>
            <a:lvl1pPr indent="0" marL="0">
              <a:buFontTx/>
              <a:buNone/>
              <a:defRPr sz="16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0" name="Date Placeholder 4"/>
          <p:cNvSpPr>
            <a:spLocks noGrp="1"/>
          </p:cNvSpPr>
          <p:nvPr>
            <p:ph type="dt" sz="half" idx="10"/>
          </p:nvPr>
        </p:nvSpPr>
        <p:spPr/>
        <p:txBody>
          <a:bodyPr/>
          <a:p>
            <a:fld id="{6DCC2A9E-4FCF-4F51-B0DB-6038D26C6922}" type="datetimeFigureOut">
              <a:rPr lang="en-US" smtClean="0"/>
              <a:t>1/3/2023</a:t>
            </a:fld>
            <a:endParaRPr lang="en-US"/>
          </a:p>
        </p:txBody>
      </p:sp>
      <p:sp>
        <p:nvSpPr>
          <p:cNvPr id="1048631" name="Footer Placeholder 5"/>
          <p:cNvSpPr>
            <a:spLocks noGrp="1"/>
          </p:cNvSpPr>
          <p:nvPr>
            <p:ph type="ftr" sz="quarter" idx="11"/>
          </p:nvPr>
        </p:nvSpPr>
        <p:spPr>
          <a:xfrm>
            <a:off x="914400" y="6172200"/>
            <a:ext cx="3886200" cy="457200"/>
          </a:xfrm>
        </p:spPr>
        <p:txBody>
          <a:bodyPr/>
          <a:p>
            <a:endParaRPr lang="en-US"/>
          </a:p>
        </p:txBody>
      </p:sp>
      <p:sp>
        <p:nvSpPr>
          <p:cNvPr id="1048632" name="Slide Number Placeholder 6"/>
          <p:cNvSpPr>
            <a:spLocks noGrp="1"/>
          </p:cNvSpPr>
          <p:nvPr>
            <p:ph type="sldNum" sz="quarter" idx="12"/>
          </p:nvPr>
        </p:nvSpPr>
        <p:spPr>
          <a:xfrm>
            <a:off x="146304" y="6208776"/>
            <a:ext cx="457200" cy="457200"/>
          </a:xfrm>
        </p:spPr>
        <p:txBody>
          <a:bodyPr/>
          <a:p>
            <a:fld id="{76A53B2D-AB39-46A7-B70B-3A6C00422871}" type="slidenum">
              <a:rPr lang="en-US" smtClean="0"/>
              <a:t>‹#›</a:t>
            </a:fld>
            <a:endParaRPr lang="en-US"/>
          </a:p>
        </p:txBody>
      </p:sp>
      <p:sp>
        <p:nvSpPr>
          <p:cNvPr id="1048633" name="Rectangle 10"/>
          <p:cNvSpPr/>
          <p:nvPr/>
        </p:nvSpPr>
        <p:spPr>
          <a:xfrm flipV="1">
            <a:off x="68307" y="4683555"/>
            <a:ext cx="9006840"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34" name="Rectangle 11"/>
          <p:cNvSpPr/>
          <p:nvPr/>
        </p:nvSpPr>
        <p:spPr>
          <a:xfrm>
            <a:off x="68508" y="4650474"/>
            <a:ext cx="9006639"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35" name="Rectangle 12"/>
          <p:cNvSpPr/>
          <p:nvPr/>
        </p:nvSpPr>
        <p:spPr>
          <a:xfrm>
            <a:off x="68510" y="4773224"/>
            <a:ext cx="9006637" cy="48807"/>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36"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indent="0" marL="0">
              <a:buNone/>
              <a:defRPr sz="3200"/>
            </a:lvl1pPr>
          </a:lstStyle>
          <a:p>
            <a:r>
              <a:rPr kumimoji="0" lang="en-US" smtClean="0"/>
              <a:t>Click icon to add picture</a:t>
            </a:r>
            <a:endParaRPr dirty="0" kumimoji="0" lang="en-US"/>
          </a:p>
        </p:txBody>
      </p:sp>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8"/>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577"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578" name="Title Placeholder 21"/>
          <p:cNvSpPr>
            <a:spLocks noGrp="1"/>
          </p:cNvSpPr>
          <p:nvPr>
            <p:ph type="title"/>
          </p:nvPr>
        </p:nvSpPr>
        <p:spPr>
          <a:xfrm>
            <a:off x="914400" y="274638"/>
            <a:ext cx="7772400" cy="1143000"/>
          </a:xfrm>
          <a:prstGeom prst="rect"/>
        </p:spPr>
        <p:txBody>
          <a:bodyPr anchor="b" anchorCtr="0" bIns="91440">
            <a:normAutofit/>
          </a:bodyPr>
          <a:p>
            <a:r>
              <a:rPr kumimoji="0" lang="en-US" smtClean="0"/>
              <a:t>Click to edit Master title style</a:t>
            </a:r>
            <a:endParaRPr kumimoji="0" lang="en-US"/>
          </a:p>
        </p:txBody>
      </p:sp>
      <p:sp>
        <p:nvSpPr>
          <p:cNvPr id="1048579" name="Text Placeholder 12"/>
          <p:cNvSpPr>
            <a:spLocks noGrp="1"/>
          </p:cNvSpPr>
          <p:nvPr>
            <p:ph type="body" idx="1"/>
          </p:nvPr>
        </p:nvSpPr>
        <p:spPr>
          <a:xfrm>
            <a:off x="914400" y="1447800"/>
            <a:ext cx="7772400" cy="45720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13"/>
          <p:cNvSpPr>
            <a:spLocks noGrp="1"/>
          </p:cNvSpPr>
          <p:nvPr>
            <p:ph type="dt" sz="half" idx="2"/>
          </p:nvPr>
        </p:nvSpPr>
        <p:spPr>
          <a:xfrm>
            <a:off x="6172200" y="6191250"/>
            <a:ext cx="2476500" cy="476250"/>
          </a:xfrm>
          <a:prstGeom prst="rect"/>
        </p:spPr>
        <p:txBody>
          <a:bodyPr anchor="ctr" anchorCtr="0"/>
          <a:lstStyle>
            <a:lvl1pPr algn="r" eaLnBrk="1" hangingPunct="1" latinLnBrk="0">
              <a:defRPr sz="1400" kumimoji="0">
                <a:solidFill>
                  <a:schemeClr val="tx2"/>
                </a:solidFill>
              </a:defRPr>
            </a:lvl1pPr>
          </a:lstStyle>
          <a:p>
            <a:fld id="{6DCC2A9E-4FCF-4F51-B0DB-6038D26C6922}" type="datetimeFigureOut">
              <a:rPr lang="en-US" smtClean="0"/>
              <a:t>1/3/2023</a:t>
            </a:fld>
            <a:endParaRPr lang="en-US"/>
          </a:p>
        </p:txBody>
      </p:sp>
      <p:sp>
        <p:nvSpPr>
          <p:cNvPr id="1048581" name="Footer Placeholder 2"/>
          <p:cNvSpPr>
            <a:spLocks noGrp="1"/>
          </p:cNvSpPr>
          <p:nvPr>
            <p:ph type="ftr" sz="quarter" idx="3"/>
          </p:nvPr>
        </p:nvSpPr>
        <p:spPr>
          <a:xfrm>
            <a:off x="914400" y="6172200"/>
            <a:ext cx="3962400" cy="457200"/>
          </a:xfrm>
          <a:prstGeom prst="rect"/>
        </p:spPr>
        <p:txBody>
          <a:bodyPr anchor="ctr" anchorCtr="0"/>
          <a:lstStyle>
            <a:lvl1pPr eaLnBrk="1" hangingPunct="1" latinLnBrk="0">
              <a:defRPr sz="1400" kumimoji="0">
                <a:solidFill>
                  <a:schemeClr val="tx2"/>
                </a:solidFill>
              </a:defRPr>
            </a:lvl1pPr>
          </a:lstStyle>
          <a:p>
            <a:endParaRPr lang="en-US"/>
          </a:p>
        </p:txBody>
      </p:sp>
      <p:sp>
        <p:nvSpPr>
          <p:cNvPr id="1048582" name="Slide Number Placeholder 22"/>
          <p:cNvSpPr>
            <a:spLocks noGrp="1"/>
          </p:cNvSpPr>
          <p:nvPr>
            <p:ph type="sldNum" sz="quarter" idx="4"/>
          </p:nvPr>
        </p:nvSpPr>
        <p:spPr>
          <a:xfrm>
            <a:off x="146304" y="6210300"/>
            <a:ext cx="457200" cy="457200"/>
          </a:xfrm>
          <a:prstGeom prst="ellipse"/>
          <a:solidFill>
            <a:schemeClr val="accent1"/>
          </a:solidFill>
        </p:spPr>
        <p:txBody>
          <a:bodyPr anchor="ctr" anchorCtr="1" bIns="0" lIns="0" rIns="0" tIns="0" wrap="none">
            <a:noAutofit/>
          </a:bodyPr>
          <a:lstStyle>
            <a:lvl1pPr algn="ctr" eaLnBrk="1" hangingPunct="1" latinLnBrk="0">
              <a:defRPr sz="1400" kumimoji="0">
                <a:solidFill>
                  <a:srgbClr val="FFFFFF"/>
                </a:solidFill>
                <a:latin typeface="+mj-lt"/>
                <a:ea typeface="+mj-ea"/>
                <a:cs typeface="+mj-cs"/>
              </a:defRPr>
            </a:lvl1pPr>
          </a:lstStyle>
          <a:p>
            <a:fld id="{76A53B2D-AB39-46A7-B70B-3A6C00422871}"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wheel spokes="8"/>
  </p:transition>
  <p:txStyles>
    <p:titleStyle>
      <a:lvl1pPr algn="l" eaLnBrk="1" hangingPunct="1" latinLnBrk="0" rtl="0">
        <a:spcBef>
          <a:spcPct val="0"/>
        </a:spcBef>
        <a:buNone/>
        <a:defRPr sz="4000" kern="1200" kumimoji="0">
          <a:solidFill>
            <a:schemeClr val="tx2"/>
          </a:solidFill>
          <a:latin typeface="+mj-lt"/>
          <a:ea typeface="+mj-ea"/>
          <a:cs typeface="+mj-cs"/>
        </a:defRPr>
      </a:lvl1pPr>
    </p:titleStyle>
    <p:bodyStyle>
      <a:lvl1pPr algn="l" eaLnBrk="1" hangingPunct="1" indent="-274320" latinLnBrk="0" marL="274320" rtl="0">
        <a:spcBef>
          <a:spcPts val="580"/>
        </a:spcBef>
        <a:buClr>
          <a:schemeClr val="accent1"/>
        </a:buClr>
        <a:buSzPct val="85000"/>
        <a:buFont typeface="Wingdings 2"/>
        <a:buChar char=""/>
        <a:defRPr sz="2600" kern="1200" kumimoji="0">
          <a:solidFill>
            <a:schemeClr val="tx1"/>
          </a:solidFill>
          <a:latin typeface="+mn-lt"/>
          <a:ea typeface="+mn-ea"/>
          <a:cs typeface="+mn-cs"/>
        </a:defRPr>
      </a:lvl1pPr>
      <a:lvl2pPr algn="l" eaLnBrk="1" hangingPunct="1" indent="-228600" latinLnBrk="0" marL="548640" rtl="0">
        <a:spcBef>
          <a:spcPts val="370"/>
        </a:spcBef>
        <a:buClr>
          <a:schemeClr val="accent2"/>
        </a:buClr>
        <a:buSzPct val="85000"/>
        <a:buFont typeface="Wingdings 2"/>
        <a:buChar char=""/>
        <a:defRPr sz="2400" kern="1200" kumimoji="0">
          <a:solidFill>
            <a:schemeClr val="tx1"/>
          </a:solidFill>
          <a:latin typeface="+mn-lt"/>
          <a:ea typeface="+mn-ea"/>
          <a:cs typeface="+mn-cs"/>
        </a:defRPr>
      </a:lvl2pPr>
      <a:lvl3pPr algn="l" eaLnBrk="1" hangingPunct="1" indent="-228600" latinLnBrk="0" marL="822960" rtl="0">
        <a:spcBef>
          <a:spcPts val="370"/>
        </a:spcBef>
        <a:buClr>
          <a:schemeClr val="accent1">
            <a:tint val="60000"/>
          </a:schemeClr>
        </a:buClr>
        <a:buSzPct val="8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ts val="370"/>
        </a:spcBef>
        <a:buClr>
          <a:schemeClr val="accent3"/>
        </a:buClr>
        <a:buSzPct val="80000"/>
        <a:buFont typeface="Wingdings 2"/>
        <a:buChar char=""/>
        <a:defRPr sz="2000" kern="1200" kumimoji="0">
          <a:solidFill>
            <a:schemeClr val="tx1"/>
          </a:solidFill>
          <a:latin typeface="+mn-lt"/>
          <a:ea typeface="+mn-ea"/>
          <a:cs typeface="+mn-cs"/>
        </a:defRPr>
      </a:lvl4pPr>
      <a:lvl5pPr algn="l" eaLnBrk="1" hangingPunct="1" indent="-228600" latinLnBrk="0" marL="1371600" rtl="0">
        <a:spcBef>
          <a:spcPts val="370"/>
        </a:spcBef>
        <a:buClr>
          <a:schemeClr val="accent3"/>
        </a:buClr>
        <a:buFontTx/>
        <a:buChar char="o"/>
        <a:defRPr sz="2000" kern="1200" kumimoji="0">
          <a:solidFill>
            <a:schemeClr val="tx1"/>
          </a:solidFill>
          <a:latin typeface="+mn-lt"/>
          <a:ea typeface="+mn-ea"/>
          <a:cs typeface="+mn-cs"/>
        </a:defRPr>
      </a:lvl5pPr>
      <a:lvl6pPr algn="l" eaLnBrk="1" hangingPunct="1" indent="-228600" latinLnBrk="0" marL="1645920" rtl="0">
        <a:spcBef>
          <a:spcPts val="370"/>
        </a:spcBef>
        <a:buClr>
          <a:schemeClr val="accent3"/>
        </a:buClr>
        <a:buChar char="•"/>
        <a:defRPr baseline="0" sz="1800" kern="1200" kumimoji="0">
          <a:solidFill>
            <a:schemeClr val="tx1"/>
          </a:solidFill>
          <a:latin typeface="+mn-lt"/>
          <a:ea typeface="+mn-ea"/>
          <a:cs typeface="+mn-cs"/>
        </a:defRPr>
      </a:lvl6pPr>
      <a:lvl7pPr algn="l" eaLnBrk="1" hangingPunct="1" indent="-228600" latinLnBrk="0" marL="1920240" rtl="0">
        <a:spcBef>
          <a:spcPts val="370"/>
        </a:spcBef>
        <a:buClr>
          <a:schemeClr val="accent2"/>
        </a:buClr>
        <a:buChar char="•"/>
        <a:defRPr sz="1800" kern="1200" kumimoji="0">
          <a:solidFill>
            <a:schemeClr val="tx1"/>
          </a:solidFill>
          <a:latin typeface="+mn-lt"/>
          <a:ea typeface="+mn-ea"/>
          <a:cs typeface="+mn-cs"/>
        </a:defRPr>
      </a:lvl7pPr>
      <a:lvl8pPr algn="l" eaLnBrk="1" hangingPunct="1" indent="-228600" latinLnBrk="0" marL="2194560" rtl="0">
        <a:spcBef>
          <a:spcPts val="370"/>
        </a:spcBef>
        <a:buClr>
          <a:schemeClr val="accent1">
            <a:tint val="60000"/>
          </a:schemeClr>
        </a:buClr>
        <a:buChar char="•"/>
        <a:defRPr sz="1800" kern="1200" kumimoji="0">
          <a:solidFill>
            <a:schemeClr val="tx1"/>
          </a:solidFill>
          <a:latin typeface="+mn-lt"/>
          <a:ea typeface="+mn-ea"/>
          <a:cs typeface="+mn-cs"/>
        </a:defRPr>
      </a:lvl8pPr>
      <a:lvl9pPr algn="l" eaLnBrk="1" hangingPunct="1" indent="-228600" latinLnBrk="0" marL="2468880" rtl="0">
        <a:spcBef>
          <a:spcPts val="370"/>
        </a:spcBef>
        <a:buClr>
          <a:schemeClr val="accent2">
            <a:tint val="60000"/>
          </a:schemeClr>
        </a:buClr>
        <a:buChar char="•"/>
        <a:defRPr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7780">
            <a:off x="165941" y="558457"/>
            <a:ext cx="8851270" cy="569085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4" name=""/>
          <p:cNvSpPr>
            <a:spLocks noGrp="1"/>
          </p:cNvSpPr>
          <p:nvPr>
            <p:ph type="title"/>
          </p:nvPr>
        </p:nvSpPr>
        <p:spPr>
          <a:xfrm>
            <a:off x="914400" y="274638"/>
            <a:ext cx="7772400" cy="771754"/>
          </a:xfrm>
        </p:spPr>
        <p:txBody>
          <a:bodyPr/>
          <a:p>
            <a:r>
              <a:rPr b="1" lang="en-US">
                <a:effectLst>
                  <a:outerShdw algn="br" blurRad="38100" dir="2700000" dist="38100" rotWithShape="0">
                    <a:srgbClr val="000000"/>
                  </a:outerShdw>
                </a:effectLst>
              </a:rPr>
              <a:t>T</a:t>
            </a:r>
            <a:r>
              <a:rPr b="1" lang="en-US">
                <a:effectLst>
                  <a:outerShdw algn="br" blurRad="38100" dir="2700000" dist="38100" rotWithShape="0">
                    <a:srgbClr val="000000"/>
                  </a:outerShdw>
                </a:effectLst>
              </a:rPr>
              <a:t>a</a:t>
            </a:r>
            <a:r>
              <a:rPr b="1" lang="en-US">
                <a:effectLst>
                  <a:outerShdw algn="br" blurRad="38100" dir="2700000" dist="38100" rotWithShape="0">
                    <a:srgbClr val="000000"/>
                  </a:outerShdw>
                </a:effectLst>
              </a:rPr>
              <a:t>r</a:t>
            </a:r>
            <a:r>
              <a:rPr b="1" lang="en-US">
                <a:effectLst>
                  <a:outerShdw algn="br" blurRad="38100" dir="2700000" dist="38100" rotWithShape="0">
                    <a:srgbClr val="000000"/>
                  </a:outerShdw>
                </a:effectLst>
              </a:rPr>
              <a:t>g</a:t>
            </a:r>
            <a:r>
              <a:rPr b="1" lang="en-US">
                <a:effectLst>
                  <a:outerShdw algn="br" blurRad="38100" dir="2700000" dist="38100" rotWithShape="0">
                    <a:srgbClr val="000000"/>
                  </a:outerShdw>
                </a:effectLst>
              </a:rPr>
              <a:t>et</a:t>
            </a:r>
            <a:r>
              <a:rPr b="1" lang="en-US">
                <a:effectLst>
                  <a:outerShdw algn="br" blurRad="38100" dir="2700000" dist="38100" rotWithShape="0">
                    <a:srgbClr val="000000"/>
                  </a:outerShdw>
                </a:effectLst>
              </a:rPr>
              <a:t> </a:t>
            </a:r>
            <a:r>
              <a:rPr b="1" lang="en-US">
                <a:effectLst>
                  <a:outerShdw algn="br" blurRad="38100" dir="2700000" dist="38100" rotWithShape="0">
                    <a:srgbClr val="000000"/>
                  </a:outerShdw>
                </a:effectLst>
              </a:rPr>
              <a:t>o</a:t>
            </a:r>
            <a:r>
              <a:rPr b="1" lang="en-US">
                <a:effectLst>
                  <a:outerShdw algn="br" blurRad="38100" dir="2700000" dist="38100" rotWithShape="0">
                    <a:srgbClr val="000000"/>
                  </a:outerShdw>
                </a:effectLst>
              </a:rPr>
              <a:t>f</a:t>
            </a:r>
            <a:r>
              <a:rPr b="1" lang="en-US">
                <a:effectLst>
                  <a:outerShdw algn="br" blurRad="38100" dir="2700000" dist="38100" rotWithShape="0">
                    <a:srgbClr val="000000"/>
                  </a:outerShdw>
                </a:effectLst>
              </a:rPr>
              <a:t> </a:t>
            </a:r>
            <a:r>
              <a:rPr b="1" lang="en-US">
                <a:effectLst>
                  <a:outerShdw algn="br" blurRad="38100" dir="2700000" dist="38100" rotWithShape="0">
                    <a:srgbClr val="000000"/>
                  </a:outerShdw>
                </a:effectLst>
              </a:rPr>
              <a:t>E</a:t>
            </a:r>
            <a:r>
              <a:rPr b="1" lang="en-US">
                <a:effectLst>
                  <a:outerShdw algn="br" blurRad="38100" dir="2700000" dist="38100" rotWithShape="0">
                    <a:srgbClr val="000000"/>
                  </a:outerShdw>
                </a:effectLst>
              </a:rPr>
              <a:t>d</a:t>
            </a:r>
            <a:r>
              <a:rPr b="1" lang="en-US">
                <a:effectLst>
                  <a:outerShdw algn="br" blurRad="38100" dir="2700000" dist="38100" rotWithShape="0">
                    <a:srgbClr val="000000"/>
                  </a:outerShdw>
                </a:effectLst>
              </a:rPr>
              <a:t>u</a:t>
            </a:r>
            <a:r>
              <a:rPr b="1" lang="en-US">
                <a:effectLst>
                  <a:outerShdw algn="br" blurRad="38100" dir="2700000" dist="38100" rotWithShape="0">
                    <a:srgbClr val="000000"/>
                  </a:outerShdw>
                </a:effectLst>
              </a:rPr>
              <a:t>cation</a:t>
            </a:r>
            <a:r>
              <a:rPr b="1" lang="en-US">
                <a:effectLst>
                  <a:outerShdw algn="br" blurRad="38100" dir="2700000" dist="38100" rotWithShape="0">
                    <a:srgbClr val="000000"/>
                  </a:outerShdw>
                </a:effectLst>
              </a:rPr>
              <a:t> </a:t>
            </a:r>
            <a:r>
              <a:rPr b="1" lang="en-US">
                <a:effectLst>
                  <a:outerShdw algn="br" blurRad="38100" dir="2700000" dist="38100" rotWithShape="0">
                    <a:srgbClr val="000000"/>
                  </a:outerShdw>
                </a:effectLst>
              </a:rPr>
              <a:t>M</a:t>
            </a:r>
            <a:r>
              <a:rPr b="1" lang="en-US">
                <a:effectLst>
                  <a:outerShdw algn="br" blurRad="38100" dir="2700000" dist="38100" rotWithShape="0">
                    <a:srgbClr val="000000"/>
                  </a:outerShdw>
                </a:effectLst>
              </a:rPr>
              <a:t>o</a:t>
            </a:r>
            <a:r>
              <a:rPr b="1" lang="en-US">
                <a:effectLst>
                  <a:outerShdw algn="br" blurRad="38100" dir="2700000" dist="38100" rotWithShape="0">
                    <a:srgbClr val="000000"/>
                  </a:outerShdw>
                </a:effectLst>
              </a:rPr>
              <a:t>b</a:t>
            </a:r>
            <a:r>
              <a:rPr b="1" lang="en-US">
                <a:effectLst>
                  <a:outerShdw algn="br" blurRad="38100" dir="2700000" dist="38100" rotWithShape="0">
                    <a:srgbClr val="000000"/>
                  </a:outerShdw>
                </a:effectLst>
              </a:rPr>
              <a:t>i</a:t>
            </a:r>
            <a:r>
              <a:rPr b="1" lang="en-US">
                <a:effectLst>
                  <a:outerShdw algn="br" blurRad="38100" dir="2700000" dist="38100" rotWithShape="0">
                    <a:srgbClr val="000000"/>
                  </a:outerShdw>
                </a:effectLst>
              </a:rPr>
              <a:t>l</a:t>
            </a:r>
            <a:r>
              <a:rPr b="1" lang="en-US">
                <a:effectLst>
                  <a:outerShdw algn="br" blurRad="38100" dir="2700000" dist="38100" rotWithShape="0">
                    <a:srgbClr val="000000"/>
                  </a:outerShdw>
                </a:effectLst>
              </a:rPr>
              <a:t>e</a:t>
            </a:r>
            <a:r>
              <a:rPr b="1" lang="en-US">
                <a:effectLst>
                  <a:outerShdw algn="br" blurRad="38100" dir="2700000" dist="38100" rotWithShape="0">
                    <a:srgbClr val="000000"/>
                  </a:outerShdw>
                </a:effectLst>
              </a:rPr>
              <a:t> </a:t>
            </a:r>
            <a:r>
              <a:rPr b="1" lang="en-US">
                <a:effectLst>
                  <a:outerShdw algn="br" blurRad="38100" dir="2700000" dist="38100" rotWithShape="0">
                    <a:srgbClr val="000000"/>
                  </a:outerShdw>
                </a:effectLst>
              </a:rPr>
              <a:t>A</a:t>
            </a:r>
            <a:r>
              <a:rPr b="1" lang="en-US">
                <a:effectLst>
                  <a:outerShdw algn="br" blurRad="38100" dir="2700000" dist="38100" rotWithShape="0">
                    <a:srgbClr val="000000"/>
                  </a:outerShdw>
                </a:effectLst>
              </a:rPr>
              <a:t>p</a:t>
            </a:r>
            <a:r>
              <a:rPr b="1" lang="en-US">
                <a:effectLst>
                  <a:outerShdw algn="br" blurRad="38100" dir="2700000" dist="38100" rotWithShape="0">
                    <a:srgbClr val="000000"/>
                  </a:outerShdw>
                </a:effectLst>
              </a:rPr>
              <a:t>p</a:t>
            </a:r>
            <a:endParaRPr b="1" lang="en-IN">
              <a:effectLst>
                <a:outerShdw algn="br" blurRad="38100" dir="2700000" dist="38100" rotWithShape="0">
                  <a:srgbClr val="000000"/>
                </a:outerShdw>
              </a:effectLst>
            </a:endParaRPr>
          </a:p>
        </p:txBody>
      </p:sp>
      <p:sp>
        <p:nvSpPr>
          <p:cNvPr id="1048605" name=""/>
          <p:cNvSpPr txBox="1"/>
          <p:nvPr/>
        </p:nvSpPr>
        <p:spPr>
          <a:xfrm rot="17462">
            <a:off x="211476" y="2848980"/>
            <a:ext cx="8932524" cy="3863341"/>
          </a:xfrm>
          <a:prstGeom prst="rect"/>
        </p:spPr>
        <p:txBody>
          <a:bodyPr rtlCol="0" wrap="square">
            <a:spAutoFit/>
          </a:bodyPr>
          <a:p>
            <a:r>
              <a:rPr b="1" sz="2800" lang="en-IN">
                <a:solidFill>
                  <a:srgbClr val="000000"/>
                </a:solidFill>
                <a:effectLst>
                  <a:outerShdw algn="br" blurRad="38100" dir="2700000" dist="38100" rotWithShape="0">
                    <a:srgbClr val="000000"/>
                  </a:outerShdw>
                </a:effectLst>
              </a:rPr>
              <a:t>Educational mobile Apps directly target the psychology of the students which helps students to understand and grab the information from a different perspective. The app makes them understand the concepts by giving them challenging tasks, puzzles, and educational games. The audio-Visual form of education is been liked by most of the students. This newness in the universe of learning makes them excited and eager to learn.</a:t>
            </a:r>
            <a:endParaRPr b="1" sz="2800" lang="en-IN">
              <a:solidFill>
                <a:srgbClr val="000000"/>
              </a:solidFill>
              <a:effectLst>
                <a:outerShdw algn="br" blurRad="38100" dir="2700000" dist="38100" rotWithShape="0">
                  <a:srgbClr val="000000"/>
                </a:outerShdw>
              </a:effectLst>
            </a:endParaRPr>
          </a:p>
        </p:txBody>
      </p:sp>
      <p:pic>
        <p:nvPicPr>
          <p:cNvPr id="2097155" name=""/>
          <p:cNvPicPr>
            <a:picLocks/>
          </p:cNvPicPr>
          <p:nvPr/>
        </p:nvPicPr>
        <p:blipFill>
          <a:blip xmlns:r="http://schemas.openxmlformats.org/officeDocument/2006/relationships" r:embed="rId2"/>
          <a:stretch>
            <a:fillRect/>
          </a:stretch>
        </p:blipFill>
        <p:spPr>
          <a:xfrm rot="0">
            <a:off x="2319679" y="1184016"/>
            <a:ext cx="3220738" cy="150467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
          <p:cNvSpPr>
            <a:spLocks noGrp="1"/>
          </p:cNvSpPr>
          <p:nvPr>
            <p:ph type="title"/>
          </p:nvPr>
        </p:nvSpPr>
        <p:spPr>
          <a:xfrm>
            <a:off x="685799" y="274638"/>
            <a:ext cx="7772400" cy="517148"/>
          </a:xfrm>
        </p:spPr>
        <p:txBody>
          <a:bodyPr>
            <a:normAutofit fontScale="90000"/>
          </a:bodyPr>
          <a:p>
            <a:r>
              <a:rPr b="1" lang="en-US">
                <a:effectLst>
                  <a:outerShdw algn="br" blurRad="38100" dir="2700000" dist="38100" rotWithShape="0">
                    <a:srgbClr val="000000"/>
                  </a:outerShdw>
                </a:effectLst>
              </a:rPr>
              <a:t>C</a:t>
            </a:r>
            <a:r>
              <a:rPr b="1" lang="en-US">
                <a:effectLst>
                  <a:outerShdw algn="br" blurRad="38100" dir="2700000" dist="38100" rotWithShape="0">
                    <a:srgbClr val="000000"/>
                  </a:outerShdw>
                </a:effectLst>
              </a:rPr>
              <a:t>h</a:t>
            </a:r>
            <a:r>
              <a:rPr b="1" lang="en-US">
                <a:effectLst>
                  <a:outerShdw algn="br" blurRad="38100" dir="2700000" dist="38100" rotWithShape="0">
                    <a:srgbClr val="000000"/>
                  </a:outerShdw>
                </a:effectLst>
              </a:rPr>
              <a:t>i</a:t>
            </a:r>
            <a:r>
              <a:rPr b="1" lang="en-US">
                <a:effectLst>
                  <a:outerShdw algn="br" blurRad="38100" dir="2700000" dist="38100" rotWithShape="0">
                    <a:srgbClr val="000000"/>
                  </a:outerShdw>
                </a:effectLst>
              </a:rPr>
              <a:t>l</a:t>
            </a:r>
            <a:r>
              <a:rPr b="1" lang="en-US">
                <a:effectLst>
                  <a:outerShdw algn="br" blurRad="38100" dir="2700000" dist="38100" rotWithShape="0">
                    <a:srgbClr val="000000"/>
                  </a:outerShdw>
                </a:effectLst>
              </a:rPr>
              <a:t>d</a:t>
            </a:r>
            <a:r>
              <a:rPr b="1" lang="en-US">
                <a:effectLst>
                  <a:outerShdw algn="br" blurRad="38100" dir="2700000" dist="38100" rotWithShape="0">
                    <a:srgbClr val="000000"/>
                  </a:outerShdw>
                </a:effectLst>
              </a:rPr>
              <a:t>r</a:t>
            </a:r>
            <a:r>
              <a:rPr b="1" lang="en-US">
                <a:effectLst>
                  <a:outerShdw algn="br" blurRad="38100" dir="2700000" dist="38100" rotWithShape="0">
                    <a:srgbClr val="000000"/>
                  </a:outerShdw>
                </a:effectLst>
              </a:rPr>
              <a:t>e</a:t>
            </a:r>
            <a:r>
              <a:rPr b="1" lang="en-US">
                <a:effectLst>
                  <a:outerShdw algn="br" blurRad="38100" dir="2700000" dist="38100" rotWithShape="0">
                    <a:srgbClr val="000000"/>
                  </a:outerShdw>
                </a:effectLst>
              </a:rPr>
              <a:t>n</a:t>
            </a:r>
            <a:r>
              <a:rPr b="1" lang="en-US">
                <a:effectLst>
                  <a:outerShdw algn="br" blurRad="38100" dir="2700000" dist="38100" rotWithShape="0">
                    <a:srgbClr val="000000"/>
                  </a:outerShdw>
                </a:effectLst>
              </a:rPr>
              <a:t> </a:t>
            </a:r>
            <a:r>
              <a:rPr b="1" lang="en-US">
                <a:effectLst>
                  <a:outerShdw algn="br" blurRad="38100" dir="2700000" dist="38100" rotWithShape="0">
                    <a:srgbClr val="000000"/>
                  </a:outerShdw>
                </a:effectLst>
              </a:rPr>
              <a:t>E</a:t>
            </a:r>
            <a:r>
              <a:rPr b="1" lang="en-US">
                <a:effectLst>
                  <a:outerShdw algn="br" blurRad="38100" dir="2700000" dist="38100" rotWithShape="0">
                    <a:srgbClr val="000000"/>
                  </a:outerShdw>
                </a:effectLst>
              </a:rPr>
              <a:t>a</a:t>
            </a:r>
            <a:r>
              <a:rPr b="1" lang="en-US">
                <a:effectLst>
                  <a:outerShdw algn="br" blurRad="38100" dir="2700000" dist="38100" rotWithShape="0">
                    <a:srgbClr val="000000"/>
                  </a:outerShdw>
                </a:effectLst>
              </a:rPr>
              <a:t>s</a:t>
            </a:r>
            <a:r>
              <a:rPr b="1" lang="en-US">
                <a:effectLst>
                  <a:outerShdw algn="br" blurRad="38100" dir="2700000" dist="38100" rotWithShape="0">
                    <a:srgbClr val="000000"/>
                  </a:outerShdw>
                </a:effectLst>
              </a:rPr>
              <a:t>i</a:t>
            </a:r>
            <a:r>
              <a:rPr b="1" lang="en-US">
                <a:effectLst>
                  <a:outerShdw algn="br" blurRad="38100" dir="2700000" dist="38100" rotWithShape="0">
                    <a:srgbClr val="000000"/>
                  </a:outerShdw>
                </a:effectLst>
              </a:rPr>
              <a:t>e</a:t>
            </a:r>
            <a:r>
              <a:rPr b="1" lang="en-US">
                <a:effectLst>
                  <a:outerShdw algn="br" blurRad="38100" dir="2700000" dist="38100" rotWithShape="0">
                    <a:srgbClr val="000000"/>
                  </a:outerShdw>
                </a:effectLst>
              </a:rPr>
              <a:t>r</a:t>
            </a:r>
            <a:r>
              <a:rPr b="1" lang="en-US">
                <a:effectLst>
                  <a:outerShdw algn="br" blurRad="38100" dir="2700000" dist="38100" rotWithShape="0">
                    <a:srgbClr val="000000"/>
                  </a:outerShdw>
                </a:effectLst>
              </a:rPr>
              <a:t> </a:t>
            </a:r>
            <a:r>
              <a:rPr b="1" lang="en-US">
                <a:effectLst>
                  <a:outerShdw algn="br" blurRad="38100" dir="2700000" dist="38100" rotWithShape="0">
                    <a:srgbClr val="000000"/>
                  </a:outerShdw>
                </a:effectLst>
              </a:rPr>
              <a:t>T</a:t>
            </a:r>
            <a:r>
              <a:rPr b="1" lang="en-US">
                <a:effectLst>
                  <a:outerShdw algn="br" blurRad="38100" dir="2700000" dist="38100" rotWithShape="0">
                    <a:srgbClr val="000000"/>
                  </a:outerShdw>
                </a:effectLst>
              </a:rPr>
              <a:t>o</a:t>
            </a:r>
            <a:r>
              <a:rPr b="1" lang="en-US">
                <a:effectLst>
                  <a:outerShdw algn="br" blurRad="38100" dir="2700000" dist="38100" rotWithShape="0">
                    <a:srgbClr val="000000"/>
                  </a:outerShdw>
                </a:effectLst>
              </a:rPr>
              <a:t> </a:t>
            </a:r>
            <a:r>
              <a:rPr b="1" lang="en-US">
                <a:effectLst>
                  <a:outerShdw algn="br" blurRad="38100" dir="2700000" dist="38100" rotWithShape="0">
                    <a:srgbClr val="000000"/>
                  </a:outerShdw>
                </a:effectLst>
              </a:rPr>
              <a:t>U</a:t>
            </a:r>
            <a:r>
              <a:rPr b="1" lang="en-US">
                <a:effectLst>
                  <a:outerShdw algn="br" blurRad="38100" dir="2700000" dist="38100" rotWithShape="0">
                    <a:srgbClr val="000000"/>
                  </a:outerShdw>
                </a:effectLst>
              </a:rPr>
              <a:t>n</a:t>
            </a:r>
            <a:r>
              <a:rPr b="1" lang="en-US">
                <a:effectLst>
                  <a:outerShdw algn="br" blurRad="38100" dir="2700000" dist="38100" rotWithShape="0">
                    <a:srgbClr val="000000"/>
                  </a:outerShdw>
                </a:effectLst>
              </a:rPr>
              <a:t>d</a:t>
            </a:r>
            <a:r>
              <a:rPr b="1" lang="en-US">
                <a:effectLst>
                  <a:outerShdw algn="br" blurRad="38100" dir="2700000" dist="38100" rotWithShape="0">
                    <a:srgbClr val="000000"/>
                  </a:outerShdw>
                </a:effectLst>
              </a:rPr>
              <a:t>e</a:t>
            </a:r>
            <a:r>
              <a:rPr b="1" lang="en-US">
                <a:effectLst>
                  <a:outerShdw algn="br" blurRad="38100" dir="2700000" dist="38100" rotWithShape="0">
                    <a:srgbClr val="000000"/>
                  </a:outerShdw>
                </a:effectLst>
              </a:rPr>
              <a:t>r</a:t>
            </a:r>
            <a:r>
              <a:rPr b="1" lang="en-US">
                <a:effectLst>
                  <a:outerShdw algn="br" blurRad="38100" dir="2700000" dist="38100" rotWithShape="0">
                    <a:srgbClr val="000000"/>
                  </a:outerShdw>
                </a:effectLst>
              </a:rPr>
              <a:t>stand</a:t>
            </a:r>
            <a:endParaRPr b="1" lang="en-IN">
              <a:effectLst>
                <a:outerShdw algn="br" blurRad="38100" dir="2700000" dist="38100" rotWithShape="0">
                  <a:srgbClr val="000000"/>
                </a:outerShdw>
              </a:effectLst>
            </a:endParaRPr>
          </a:p>
        </p:txBody>
      </p:sp>
      <p:sp>
        <p:nvSpPr>
          <p:cNvPr id="1048607" name=""/>
          <p:cNvSpPr txBox="1"/>
          <p:nvPr/>
        </p:nvSpPr>
        <p:spPr>
          <a:xfrm rot="21600000">
            <a:off x="2942065" y="1208087"/>
            <a:ext cx="5744734" cy="5539740"/>
          </a:xfrm>
          <a:prstGeom prst="rect"/>
        </p:spPr>
        <p:txBody>
          <a:bodyPr rtlCol="0" wrap="square">
            <a:spAutoFit/>
          </a:bodyPr>
          <a:p>
            <a:r>
              <a:rPr b="1" sz="2800" lang="en-IN">
                <a:solidFill>
                  <a:srgbClr val="000000"/>
                </a:solidFill>
                <a:effectLst>
                  <a:outerShdw algn="br" blurRad="38100" dir="2700000" dist="38100" rotWithShape="0">
                    <a:srgbClr val="000000"/>
                  </a:outerShdw>
                </a:effectLst>
              </a:rPr>
              <a:t>While there are a lot of applications available at the app store, choosing the right one for your child can change the way they look at the process of learning. Educational apps are making things easier for children to understand. Books are often found to be tiring and boring for children while replacing them with colourful pages and moving animations can make learning fun to the core.</a:t>
            </a:r>
            <a:endParaRPr b="1" sz="2800" lang="en-IN">
              <a:solidFill>
                <a:srgbClr val="000000"/>
              </a:solidFill>
              <a:effectLst>
                <a:outerShdw algn="br" blurRad="38100" dir="2700000" dist="38100" rotWithShape="0">
                  <a:srgbClr val="000000"/>
                </a:outerShdw>
              </a:effectLst>
            </a:endParaRPr>
          </a:p>
        </p:txBody>
      </p:sp>
      <p:pic>
        <p:nvPicPr>
          <p:cNvPr id="2097156" name=""/>
          <p:cNvPicPr>
            <a:picLocks/>
          </p:cNvPicPr>
          <p:nvPr/>
        </p:nvPicPr>
        <p:blipFill>
          <a:blip xmlns:r="http://schemas.openxmlformats.org/officeDocument/2006/relationships" r:embed="rId1"/>
          <a:stretch>
            <a:fillRect/>
          </a:stretch>
        </p:blipFill>
        <p:spPr>
          <a:xfrm rot="0">
            <a:off x="189961" y="1668805"/>
            <a:ext cx="2591483" cy="499219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20222556">
            <a:off x="0" y="2087310"/>
            <a:ext cx="8334577" cy="260841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6" name=""/>
          <p:cNvSpPr txBox="1"/>
          <p:nvPr/>
        </p:nvSpPr>
        <p:spPr>
          <a:xfrm>
            <a:off x="4169350" y="1705830"/>
            <a:ext cx="4572000" cy="4282440"/>
          </a:xfrm>
          <a:prstGeom prst="rect"/>
        </p:spPr>
        <p:txBody>
          <a:bodyPr rtlCol="0" wrap="square">
            <a:spAutoFit/>
          </a:bodyPr>
          <a:p>
            <a:r>
              <a:rPr b="1" sz="2800" i="1" lang="en-US">
                <a:solidFill>
                  <a:srgbClr val="000000"/>
                </a:solidFill>
                <a:effectLst>
                  <a:outerShdw algn="br" blurRad="38100" dir="2700000" dist="38100" rotWithShape="0">
                    <a:srgbClr val="000000"/>
                  </a:outerShdw>
                </a:effectLst>
              </a:rPr>
              <a:t>Objective of Online Book Store
The main objective of the Online Book Store is to manage the details of Books,Customer,Payment,Delivery,Bills. It manages all the information about Books, Stock, Bills, Books.</a:t>
            </a:r>
            <a:endParaRPr b="1" sz="2800" i="1" lang="en-US">
              <a:solidFill>
                <a:srgbClr val="000000"/>
              </a:solidFill>
              <a:effectLst>
                <a:outerShdw algn="br" blurRad="38100" dir="2700000" dist="38100" rotWithShape="0">
                  <a:srgbClr val="000000"/>
                </a:outerShdw>
              </a:effectLst>
            </a:endParaRPr>
          </a:p>
        </p:txBody>
      </p:sp>
      <p:sp>
        <p:nvSpPr>
          <p:cNvPr id="1048587" name=""/>
          <p:cNvSpPr txBox="1"/>
          <p:nvPr/>
        </p:nvSpPr>
        <p:spPr>
          <a:xfrm>
            <a:off x="297370" y="408779"/>
            <a:ext cx="8710438" cy="574039"/>
          </a:xfrm>
          <a:prstGeom prst="rect"/>
        </p:spPr>
        <p:txBody>
          <a:bodyPr rtlCol="0" wrap="square">
            <a:spAutoFit/>
          </a:bodyPr>
          <a:p>
            <a:r>
              <a:rPr b="1" sz="3200" lang="en-US">
                <a:solidFill>
                  <a:srgbClr val="000000"/>
                </a:solidFill>
                <a:effectLst>
                  <a:outerShdw algn="br" blurRad="38100" dir="2700000" dist="38100" rotWithShape="0">
                    <a:srgbClr val="000000"/>
                  </a:outerShdw>
                </a:effectLst>
              </a:rPr>
              <a:t>What is the objective of online book store?</a:t>
            </a:r>
            <a:endParaRPr b="1" sz="3200" lang="en-US">
              <a:solidFill>
                <a:srgbClr val="000000"/>
              </a:solidFill>
              <a:effectLst>
                <a:outerShdw algn="br" blurRad="38100" dir="2700000" dist="38100" rotWithShape="0">
                  <a:srgbClr val="000000"/>
                </a:outerShdw>
              </a:effectLst>
            </a:endParaRPr>
          </a:p>
        </p:txBody>
      </p:sp>
      <p:pic>
        <p:nvPicPr>
          <p:cNvPr id="2097153" name=""/>
          <p:cNvPicPr>
            <a:picLocks/>
          </p:cNvPicPr>
          <p:nvPr/>
        </p:nvPicPr>
        <p:blipFill>
          <a:blip xmlns:r="http://schemas.openxmlformats.org/officeDocument/2006/relationships" r:embed="rId1"/>
          <a:stretch>
            <a:fillRect/>
          </a:stretch>
        </p:blipFill>
        <p:spPr>
          <a:xfrm rot="0">
            <a:off x="297370" y="1705830"/>
            <a:ext cx="3093487" cy="393694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8" name=""/>
          <p:cNvSpPr txBox="1"/>
          <p:nvPr/>
        </p:nvSpPr>
        <p:spPr>
          <a:xfrm>
            <a:off x="357587" y="253031"/>
            <a:ext cx="8283269" cy="624839"/>
          </a:xfrm>
          <a:prstGeom prst="rect"/>
        </p:spPr>
        <p:txBody>
          <a:bodyPr rtlCol="0" wrap="square">
            <a:spAutoFit/>
          </a:bodyPr>
          <a:p>
            <a:r>
              <a:rPr b="1" sz="3600" i="1" lang="en-US">
                <a:solidFill>
                  <a:srgbClr val="000000"/>
                </a:solidFill>
                <a:effectLst>
                  <a:outerShdw algn="br" blurRad="38100" dir="2700000" dist="38100" rotWithShape="0">
                    <a:srgbClr val="000000"/>
                  </a:outerShdw>
                </a:effectLst>
              </a:rPr>
              <a:t>Why are online bookstores better?</a:t>
            </a:r>
            <a:endParaRPr b="1" sz="3600" i="1" lang="en-US">
              <a:solidFill>
                <a:srgbClr val="000000"/>
              </a:solidFill>
              <a:effectLst>
                <a:outerShdw algn="br" blurRad="38100" dir="2700000" dist="38100" rotWithShape="0">
                  <a:srgbClr val="000000"/>
                </a:outerShdw>
              </a:effectLst>
            </a:endParaRPr>
          </a:p>
        </p:txBody>
      </p:sp>
      <p:sp>
        <p:nvSpPr>
          <p:cNvPr id="1048589" name=""/>
          <p:cNvSpPr txBox="1"/>
          <p:nvPr/>
        </p:nvSpPr>
        <p:spPr>
          <a:xfrm>
            <a:off x="2052203" y="1200504"/>
            <a:ext cx="4572000" cy="1056640"/>
          </a:xfrm>
          <a:prstGeom prst="rect"/>
        </p:spPr>
        <p:txBody>
          <a:bodyPr rtlCol="0" wrap="square">
            <a:spAutoFit/>
          </a:bodyPr>
          <a:p>
            <a:r>
              <a:rPr b="1" sz="3200" lang="en-US">
                <a:solidFill>
                  <a:srgbClr val="330066"/>
                </a:solidFill>
                <a:effectLst>
                  <a:outerShdw algn="br" blurRad="38100" dir="2700000" dist="38100" rotWithShape="0">
                    <a:srgbClr val="000000"/>
                  </a:outerShdw>
                </a:effectLst>
              </a:rPr>
              <a:t>Customer Convenience
</a:t>
            </a:r>
            <a:endParaRPr b="1" sz="3200" lang="en-US">
              <a:solidFill>
                <a:srgbClr val="330066"/>
              </a:solidFill>
              <a:effectLst>
                <a:outerShdw algn="br" blurRad="38100" dir="2700000" dist="38100" rotWithShape="0">
                  <a:srgbClr val="000000"/>
                </a:outerShdw>
              </a:effectLst>
            </a:endParaRPr>
          </a:p>
        </p:txBody>
      </p:sp>
      <p:sp>
        <p:nvSpPr>
          <p:cNvPr id="1048590" name=""/>
          <p:cNvSpPr txBox="1"/>
          <p:nvPr/>
        </p:nvSpPr>
        <p:spPr>
          <a:xfrm>
            <a:off x="690808" y="2257144"/>
            <a:ext cx="7616825" cy="2021839"/>
          </a:xfrm>
          <a:prstGeom prst="rect"/>
        </p:spPr>
        <p:txBody>
          <a:bodyPr rtlCol="0" wrap="square">
            <a:spAutoFit/>
          </a:bodyPr>
          <a:p>
            <a:r>
              <a:rPr b="1" sz="3200" lang="en-US">
                <a:solidFill>
                  <a:srgbClr val="000000"/>
                </a:solidFill>
                <a:effectLst>
                  <a:outerShdw algn="br" blurRad="38100" dir="2700000" dist="38100" rotWithShape="0">
                    <a:srgbClr val="000000"/>
                  </a:outerShdw>
                </a:effectLst>
              </a:rPr>
              <a:t>Customers can get their book delivered instead of actually going and buying the book. They can make payment online itself.</a:t>
            </a:r>
            <a:endParaRPr b="1" sz="3200" lang="en-US">
              <a:solidFill>
                <a:srgbClr val="000000"/>
              </a:solidFill>
              <a:effectLst>
                <a:outerShdw algn="br" blurRad="38100" dir="2700000" dist="38100" rotWithShape="0">
                  <a:srgbClr val="000000"/>
                </a:outerShdw>
              </a:effectLst>
            </a:endParaRPr>
          </a:p>
        </p:txBody>
      </p:sp>
      <p:sp>
        <p:nvSpPr>
          <p:cNvPr id="1048591" name=""/>
          <p:cNvSpPr txBox="1"/>
          <p:nvPr/>
        </p:nvSpPr>
        <p:spPr>
          <a:xfrm>
            <a:off x="690807" y="4485023"/>
            <a:ext cx="7846264" cy="1056640"/>
          </a:xfrm>
          <a:prstGeom prst="rect"/>
        </p:spPr>
        <p:txBody>
          <a:bodyPr rtlCol="0" wrap="square">
            <a:spAutoFit/>
          </a:bodyPr>
          <a:p>
            <a:r>
              <a:rPr b="1" sz="3200" lang="en-US">
                <a:solidFill>
                  <a:srgbClr val="000000"/>
                </a:solidFill>
                <a:effectLst>
                  <a:outerShdw algn="br" blurRad="38100" dir="2700000" dist="38100" rotWithShape="0">
                    <a:srgbClr val="000000"/>
                  </a:outerShdw>
                </a:effectLst>
              </a:rPr>
              <a:t>This system saves both time and travelling cost of customers.</a:t>
            </a:r>
            <a:endParaRPr b="1" sz="3200" lang="en-US">
              <a:solidFill>
                <a:srgbClr val="000000"/>
              </a:solidFill>
              <a:effectLst>
                <a:outerShdw algn="br" blurRad="38100" dir="2700000" dist="38100" rotWithShape="0">
                  <a:srgbClr val="000000"/>
                </a:outerShdw>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
          <p:cNvSpPr txBox="1"/>
          <p:nvPr/>
        </p:nvSpPr>
        <p:spPr>
          <a:xfrm>
            <a:off x="602362" y="536075"/>
            <a:ext cx="7950812" cy="2225040"/>
          </a:xfrm>
          <a:prstGeom prst="rect"/>
        </p:spPr>
        <p:txBody>
          <a:bodyPr rtlCol="0" wrap="square">
            <a:spAutoFit/>
          </a:bodyPr>
          <a:p>
            <a:r>
              <a:rPr b="1" sz="3600" i="0" lang="en-US">
                <a:solidFill>
                  <a:srgbClr val="000000"/>
                </a:solidFill>
                <a:effectLst>
                  <a:outerShdw algn="br" blurRad="38100" dir="2700000" dist="38100" rotWithShape="0">
                    <a:srgbClr val="000000"/>
                  </a:outerShdw>
                </a:effectLst>
              </a:rPr>
              <a:t>Managing of inventory in the shop for shopkeeper becomes easier as customers are not visiting and ordering online.</a:t>
            </a:r>
            <a:endParaRPr b="1" sz="3600" i="0" lang="en-US">
              <a:solidFill>
                <a:srgbClr val="000000"/>
              </a:solidFill>
              <a:effectLst>
                <a:outerShdw algn="br" blurRad="38100" dir="2700000" dist="38100" rotWithShape="0">
                  <a:srgbClr val="000000"/>
                </a:outerShdw>
              </a:effectLst>
            </a:endParaRPr>
          </a:p>
        </p:txBody>
      </p:sp>
      <p:sp>
        <p:nvSpPr>
          <p:cNvPr id="1048593" name=""/>
          <p:cNvSpPr txBox="1"/>
          <p:nvPr/>
        </p:nvSpPr>
        <p:spPr>
          <a:xfrm>
            <a:off x="663302" y="3251200"/>
            <a:ext cx="7686750" cy="1158240"/>
          </a:xfrm>
          <a:prstGeom prst="rect"/>
        </p:spPr>
        <p:txBody>
          <a:bodyPr rtlCol="0" wrap="square">
            <a:spAutoFit/>
          </a:bodyPr>
          <a:p>
            <a:r>
              <a:rPr b="1" sz="3600" lang="en-US">
                <a:solidFill>
                  <a:srgbClr val="000000"/>
                </a:solidFill>
                <a:effectLst>
                  <a:outerShdw algn="br" blurRad="38100" dir="2700000" dist="38100" rotWithShape="0">
                    <a:srgbClr val="000000"/>
                  </a:outerShdw>
                </a:effectLst>
              </a:rPr>
              <a:t>You get to buy the book of your favourite author easily.</a:t>
            </a:r>
            <a:endParaRPr b="1" sz="3600" lang="en-US">
              <a:solidFill>
                <a:srgbClr val="000000"/>
              </a:solidFill>
              <a:effectLst>
                <a:outerShdw algn="br" blurRad="38100" dir="2700000" dist="38100" rotWithShape="0">
                  <a:srgbClr val="000000"/>
                </a:outerShdw>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
          <p:cNvSpPr txBox="1"/>
          <p:nvPr/>
        </p:nvSpPr>
        <p:spPr>
          <a:xfrm rot="10281">
            <a:off x="297455" y="226636"/>
            <a:ext cx="8549089" cy="6060439"/>
          </a:xfrm>
          <a:prstGeom prst="rect"/>
        </p:spPr>
        <p:txBody>
          <a:bodyPr rtlCol="0" wrap="square">
            <a:spAutoFit/>
          </a:bodyPr>
          <a:p>
            <a:r>
              <a:rPr sz="4000" lang="en-US">
                <a:solidFill>
                  <a:srgbClr val="000000"/>
                </a:solidFill>
                <a:effectLst>
                  <a:outerShdw algn="br" blurRad="38100" dir="2700000" dist="38100" rotWithShape="0">
                    <a:srgbClr val="000000"/>
                  </a:outerShdw>
                </a:effectLst>
              </a:rPr>
              <a:t>I</a:t>
            </a:r>
            <a:r>
              <a:rPr sz="4000" lang="en-US">
                <a:solidFill>
                  <a:srgbClr val="000000"/>
                </a:solidFill>
                <a:effectLst>
                  <a:outerShdw algn="br" blurRad="38100" dir="2700000" dist="38100" rotWithShape="0">
                    <a:srgbClr val="000000"/>
                  </a:outerShdw>
                </a:effectLst>
              </a:rPr>
              <a:t>n</a:t>
            </a:r>
            <a:r>
              <a:rPr sz="4000" lang="en-US">
                <a:solidFill>
                  <a:srgbClr val="000000"/>
                </a:solidFill>
                <a:effectLst>
                  <a:outerShdw algn="br" blurRad="38100" dir="2700000" dist="38100" rotWithShape="0">
                    <a:srgbClr val="000000"/>
                  </a:outerShdw>
                </a:effectLst>
              </a:rPr>
              <a:t> </a:t>
            </a:r>
            <a:r>
              <a:rPr sz="4000" lang="en-US">
                <a:solidFill>
                  <a:srgbClr val="000000"/>
                </a:solidFill>
                <a:effectLst>
                  <a:outerShdw algn="br" blurRad="38100" dir="2700000" dist="38100" rotWithShape="0">
                    <a:srgbClr val="000000"/>
                  </a:outerShdw>
                </a:effectLst>
              </a:rPr>
              <a:t>o</a:t>
            </a:r>
            <a:r>
              <a:rPr sz="4000" lang="en-US">
                <a:solidFill>
                  <a:srgbClr val="000000"/>
                </a:solidFill>
                <a:effectLst>
                  <a:outerShdw algn="br" blurRad="38100" dir="2700000" dist="38100" rotWithShape="0">
                    <a:srgbClr val="000000"/>
                  </a:outerShdw>
                </a:effectLst>
              </a:rPr>
              <a:t>n</a:t>
            </a:r>
            <a:r>
              <a:rPr sz="4000" lang="en-US">
                <a:solidFill>
                  <a:srgbClr val="000000"/>
                </a:solidFill>
                <a:effectLst>
                  <a:outerShdw algn="br" blurRad="38100" dir="2700000" dist="38100" rotWithShape="0">
                    <a:srgbClr val="000000"/>
                  </a:outerShdw>
                </a:effectLst>
              </a:rPr>
              <a:t>l</a:t>
            </a:r>
            <a:r>
              <a:rPr sz="4000" lang="en-US">
                <a:solidFill>
                  <a:srgbClr val="000000"/>
                </a:solidFill>
                <a:effectLst>
                  <a:outerShdw algn="br" blurRad="38100" dir="2700000" dist="38100" rotWithShape="0">
                    <a:srgbClr val="000000"/>
                  </a:outerShdw>
                </a:effectLst>
              </a:rPr>
              <a:t>i</a:t>
            </a:r>
            <a:r>
              <a:rPr sz="4000" lang="en-US">
                <a:solidFill>
                  <a:srgbClr val="000000"/>
                </a:solidFill>
                <a:effectLst>
                  <a:outerShdw algn="br" blurRad="38100" dir="2700000" dist="38100" rotWithShape="0">
                    <a:srgbClr val="000000"/>
                  </a:outerShdw>
                </a:effectLst>
              </a:rPr>
              <a:t>n</a:t>
            </a:r>
            <a:r>
              <a:rPr sz="4000" lang="en-US">
                <a:solidFill>
                  <a:srgbClr val="000000"/>
                </a:solidFill>
                <a:effectLst>
                  <a:outerShdw algn="br" blurRad="38100" dir="2700000" dist="38100" rotWithShape="0">
                    <a:srgbClr val="000000"/>
                  </a:outerShdw>
                </a:effectLst>
              </a:rPr>
              <a:t>e</a:t>
            </a:r>
            <a:r>
              <a:rPr sz="4000" lang="en-US">
                <a:solidFill>
                  <a:srgbClr val="000000"/>
                </a:solidFill>
                <a:effectLst>
                  <a:outerShdw algn="br" blurRad="38100" dir="2700000" dist="38100" rotWithShape="0">
                    <a:srgbClr val="000000"/>
                  </a:outerShdw>
                </a:effectLst>
              </a:rPr>
              <a:t> </a:t>
            </a:r>
            <a:r>
              <a:rPr sz="4000" lang="en-US">
                <a:solidFill>
                  <a:srgbClr val="000000"/>
                </a:solidFill>
                <a:effectLst>
                  <a:outerShdw algn="br" blurRad="38100" dir="2700000" dist="38100" rotWithShape="0">
                    <a:srgbClr val="000000"/>
                  </a:outerShdw>
                </a:effectLst>
              </a:rPr>
              <a:t>y</a:t>
            </a:r>
            <a:r>
              <a:rPr sz="4000" lang="en-US">
                <a:solidFill>
                  <a:srgbClr val="000000"/>
                </a:solidFill>
                <a:effectLst>
                  <a:outerShdw algn="br" blurRad="38100" dir="2700000" dist="38100" rotWithShape="0">
                    <a:srgbClr val="000000"/>
                  </a:outerShdw>
                </a:effectLst>
              </a:rPr>
              <a:t>o</a:t>
            </a:r>
            <a:r>
              <a:rPr sz="4000" lang="en-US">
                <a:solidFill>
                  <a:srgbClr val="000000"/>
                </a:solidFill>
                <a:effectLst>
                  <a:outerShdw algn="br" blurRad="38100" dir="2700000" dist="38100" rotWithShape="0">
                    <a:srgbClr val="000000"/>
                  </a:outerShdw>
                </a:effectLst>
              </a:rPr>
              <a:t>u</a:t>
            </a:r>
            <a:r>
              <a:rPr sz="4000" lang="en-US">
                <a:solidFill>
                  <a:srgbClr val="000000"/>
                </a:solidFill>
                <a:effectLst>
                  <a:outerShdw algn="br" blurRad="38100" dir="2700000" dist="38100" rotWithShape="0">
                    <a:srgbClr val="000000"/>
                  </a:outerShdw>
                </a:effectLst>
              </a:rPr>
              <a:t> </a:t>
            </a:r>
            <a:r>
              <a:rPr sz="4000" lang="en-US">
                <a:solidFill>
                  <a:srgbClr val="000000"/>
                </a:solidFill>
                <a:effectLst>
                  <a:outerShdw algn="br" blurRad="38100" dir="2700000" dist="38100" rotWithShape="0">
                    <a:srgbClr val="000000"/>
                  </a:outerShdw>
                </a:effectLst>
              </a:rPr>
              <a:t>d</a:t>
            </a:r>
            <a:r>
              <a:rPr sz="4000" lang="en-US">
                <a:solidFill>
                  <a:srgbClr val="000000"/>
                </a:solidFill>
                <a:effectLst>
                  <a:outerShdw algn="br" blurRad="38100" dir="2700000" dist="38100" rotWithShape="0">
                    <a:srgbClr val="000000"/>
                  </a:outerShdw>
                </a:effectLst>
              </a:rPr>
              <a:t>o</a:t>
            </a:r>
            <a:r>
              <a:rPr sz="4000" lang="en-US">
                <a:solidFill>
                  <a:srgbClr val="000000"/>
                </a:solidFill>
                <a:effectLst>
                  <a:outerShdw algn="br" blurRad="38100" dir="2700000" dist="38100" rotWithShape="0">
                    <a:srgbClr val="000000"/>
                  </a:outerShdw>
                </a:effectLst>
              </a:rPr>
              <a:t>w</a:t>
            </a:r>
            <a:r>
              <a:rPr sz="4000" lang="en-US">
                <a:solidFill>
                  <a:srgbClr val="000000"/>
                </a:solidFill>
                <a:effectLst>
                  <a:outerShdw algn="br" blurRad="38100" dir="2700000" dist="38100" rotWithShape="0">
                    <a:srgbClr val="000000"/>
                  </a:outerShdw>
                </a:effectLst>
              </a:rPr>
              <a:t>n</a:t>
            </a:r>
            <a:r>
              <a:rPr sz="4000" lang="en-US">
                <a:solidFill>
                  <a:srgbClr val="000000"/>
                </a:solidFill>
                <a:effectLst>
                  <a:outerShdw algn="br" blurRad="38100" dir="2700000" dist="38100" rotWithShape="0">
                    <a:srgbClr val="000000"/>
                  </a:outerShdw>
                </a:effectLst>
              </a:rPr>
              <a:t>l</a:t>
            </a:r>
            <a:r>
              <a:rPr sz="4000" lang="en-US">
                <a:solidFill>
                  <a:srgbClr val="000000"/>
                </a:solidFill>
                <a:effectLst>
                  <a:outerShdw algn="br" blurRad="38100" dir="2700000" dist="38100" rotWithShape="0">
                    <a:srgbClr val="000000"/>
                  </a:outerShdw>
                </a:effectLst>
              </a:rPr>
              <a:t>o</a:t>
            </a:r>
            <a:r>
              <a:rPr sz="4000" lang="en-US">
                <a:solidFill>
                  <a:srgbClr val="000000"/>
                </a:solidFill>
                <a:effectLst>
                  <a:outerShdw algn="br" blurRad="38100" dir="2700000" dist="38100" rotWithShape="0">
                    <a:srgbClr val="000000"/>
                  </a:outerShdw>
                </a:effectLst>
              </a:rPr>
              <a:t>a</a:t>
            </a:r>
            <a:r>
              <a:rPr sz="4000" lang="en-US">
                <a:solidFill>
                  <a:srgbClr val="000000"/>
                </a:solidFill>
                <a:effectLst>
                  <a:outerShdw algn="br" blurRad="38100" dir="2700000" dist="38100" rotWithShape="0">
                    <a:srgbClr val="000000"/>
                  </a:outerShdw>
                </a:effectLst>
              </a:rPr>
              <a:t>d</a:t>
            </a:r>
            <a:r>
              <a:rPr sz="4000" lang="en-US">
                <a:solidFill>
                  <a:srgbClr val="000000"/>
                </a:solidFill>
                <a:effectLst>
                  <a:outerShdw algn="br" blurRad="38100" dir="2700000" dist="38100" rotWithShape="0">
                    <a:srgbClr val="000000"/>
                  </a:outerShdw>
                </a:effectLst>
              </a:rPr>
              <a:t> </a:t>
            </a:r>
            <a:r>
              <a:rPr sz="4000" lang="en-US">
                <a:solidFill>
                  <a:srgbClr val="000000"/>
                </a:solidFill>
                <a:effectLst>
                  <a:outerShdw algn="br" blurRad="38100" dir="2700000" dist="38100" rotWithShape="0">
                    <a:srgbClr val="000000"/>
                  </a:outerShdw>
                </a:effectLst>
              </a:rPr>
              <a:t>/</a:t>
            </a:r>
            <a:r>
              <a:rPr sz="4000" lang="en-US">
                <a:solidFill>
                  <a:srgbClr val="000000"/>
                </a:solidFill>
                <a:effectLst>
                  <a:outerShdw algn="br" blurRad="38100" dir="2700000" dist="38100" rotWithShape="0">
                    <a:srgbClr val="000000"/>
                  </a:outerShdw>
                </a:effectLst>
              </a:rPr>
              <a:t>p</a:t>
            </a:r>
            <a:r>
              <a:rPr sz="4000" lang="en-US">
                <a:solidFill>
                  <a:srgbClr val="000000"/>
                </a:solidFill>
                <a:effectLst>
                  <a:outerShdw algn="br" blurRad="38100" dir="2700000" dist="38100" rotWithShape="0">
                    <a:srgbClr val="000000"/>
                  </a:outerShdw>
                </a:effectLst>
              </a:rPr>
              <a:t>u</a:t>
            </a:r>
            <a:r>
              <a:rPr sz="4000" lang="en-US">
                <a:solidFill>
                  <a:srgbClr val="000000"/>
                </a:solidFill>
                <a:effectLst>
                  <a:outerShdw algn="br" blurRad="38100" dir="2700000" dist="38100" rotWithShape="0">
                    <a:srgbClr val="000000"/>
                  </a:outerShdw>
                </a:effectLst>
              </a:rPr>
              <a:t>r</a:t>
            </a:r>
            <a:r>
              <a:rPr sz="4000" lang="en-US">
                <a:solidFill>
                  <a:srgbClr val="000000"/>
                </a:solidFill>
                <a:effectLst>
                  <a:outerShdw algn="br" blurRad="38100" dir="2700000" dist="38100" rotWithShape="0">
                    <a:srgbClr val="000000"/>
                  </a:outerShdw>
                </a:effectLst>
              </a:rPr>
              <a:t>c</a:t>
            </a:r>
            <a:r>
              <a:rPr sz="4000" lang="en-US">
                <a:solidFill>
                  <a:srgbClr val="000000"/>
                </a:solidFill>
                <a:effectLst>
                  <a:outerShdw algn="br" blurRad="38100" dir="2700000" dist="38100" rotWithShape="0">
                    <a:srgbClr val="000000"/>
                  </a:outerShdw>
                </a:effectLst>
              </a:rPr>
              <a:t>h</a:t>
            </a:r>
            <a:r>
              <a:rPr sz="4000" lang="en-US">
                <a:solidFill>
                  <a:srgbClr val="000000"/>
                </a:solidFill>
                <a:effectLst>
                  <a:outerShdw algn="br" blurRad="38100" dir="2700000" dist="38100" rotWithShape="0">
                    <a:srgbClr val="000000"/>
                  </a:outerShdw>
                </a:effectLst>
              </a:rPr>
              <a:t>a</a:t>
            </a:r>
            <a:r>
              <a:rPr sz="4000" lang="en-US">
                <a:solidFill>
                  <a:srgbClr val="000000"/>
                </a:solidFill>
                <a:effectLst>
                  <a:outerShdw algn="br" blurRad="38100" dir="2700000" dist="38100" rotWithShape="0">
                    <a:srgbClr val="000000"/>
                  </a:outerShdw>
                </a:effectLst>
              </a:rPr>
              <a:t>s</a:t>
            </a:r>
            <a:r>
              <a:rPr sz="4000" lang="en-US">
                <a:solidFill>
                  <a:srgbClr val="000000"/>
                </a:solidFill>
                <a:effectLst>
                  <a:outerShdw algn="br" blurRad="38100" dir="2700000" dist="38100" rotWithShape="0">
                    <a:srgbClr val="000000"/>
                  </a:outerShdw>
                </a:effectLst>
              </a:rPr>
              <a:t>i</a:t>
            </a:r>
            <a:r>
              <a:rPr sz="4000" lang="en-US">
                <a:solidFill>
                  <a:srgbClr val="000000"/>
                </a:solidFill>
                <a:effectLst>
                  <a:outerShdw algn="br" blurRad="38100" dir="2700000" dist="38100" rotWithShape="0">
                    <a:srgbClr val="000000"/>
                  </a:outerShdw>
                </a:effectLst>
              </a:rPr>
              <a:t>n</a:t>
            </a:r>
            <a:r>
              <a:rPr sz="4000" lang="en-US">
                <a:solidFill>
                  <a:srgbClr val="000000"/>
                </a:solidFill>
                <a:effectLst>
                  <a:outerShdw algn="br" blurRad="38100" dir="2700000" dist="38100" rotWithShape="0">
                    <a:srgbClr val="000000"/>
                  </a:outerShdw>
                </a:effectLst>
              </a:rPr>
              <a:t>g</a:t>
            </a:r>
            <a:r>
              <a:rPr sz="4000" lang="en-US">
                <a:solidFill>
                  <a:srgbClr val="000000"/>
                </a:solidFill>
                <a:effectLst>
                  <a:outerShdw algn="br" blurRad="38100" dir="2700000" dist="38100" rotWithShape="0">
                    <a:srgbClr val="000000"/>
                  </a:outerShdw>
                </a:effectLst>
              </a:rPr>
              <a:t> </a:t>
            </a:r>
            <a:r>
              <a:rPr sz="4000" lang="en-US">
                <a:solidFill>
                  <a:srgbClr val="000000"/>
                </a:solidFill>
                <a:effectLst>
                  <a:outerShdw algn="br" blurRad="38100" dir="2700000" dist="38100" rotWithShape="0">
                    <a:srgbClr val="000000"/>
                  </a:outerShdw>
                </a:effectLst>
              </a:rPr>
              <a:t>i</a:t>
            </a:r>
            <a:r>
              <a:rPr sz="4000" lang="en-US">
                <a:solidFill>
                  <a:srgbClr val="000000"/>
                </a:solidFill>
                <a:effectLst>
                  <a:outerShdw algn="br" blurRad="38100" dir="2700000" dist="38100" rotWithShape="0">
                    <a:srgbClr val="000000"/>
                  </a:outerShdw>
                </a:effectLst>
              </a:rPr>
              <a:t>n</a:t>
            </a:r>
            <a:r>
              <a:rPr sz="4000" lang="en-US">
                <a:solidFill>
                  <a:srgbClr val="000000"/>
                </a:solidFill>
                <a:effectLst>
                  <a:outerShdw algn="br" blurRad="38100" dir="2700000" dist="38100" rotWithShape="0">
                    <a:srgbClr val="000000"/>
                  </a:outerShdw>
                </a:effectLst>
              </a:rPr>
              <a:t> </a:t>
            </a:r>
            <a:r>
              <a:rPr sz="4000" lang="en-US">
                <a:solidFill>
                  <a:srgbClr val="000000"/>
                </a:solidFill>
                <a:effectLst>
                  <a:outerShdw algn="br" blurRad="38100" dir="2700000" dist="38100" rotWithShape="0">
                    <a:srgbClr val="000000"/>
                  </a:outerShdw>
                </a:effectLst>
              </a:rPr>
              <a:t>a</a:t>
            </a:r>
            <a:r>
              <a:rPr sz="4000" lang="en-US">
                <a:solidFill>
                  <a:srgbClr val="000000"/>
                </a:solidFill>
                <a:effectLst>
                  <a:outerShdw algn="br" blurRad="38100" dir="2700000" dist="38100" rotWithShape="0">
                    <a:srgbClr val="000000"/>
                  </a:outerShdw>
                </a:effectLst>
              </a:rPr>
              <a:t>v</a:t>
            </a:r>
            <a:r>
              <a:rPr sz="4000" lang="en-US">
                <a:solidFill>
                  <a:srgbClr val="000000"/>
                </a:solidFill>
                <a:effectLst>
                  <a:outerShdw algn="br" blurRad="38100" dir="2700000" dist="38100" rotWithShape="0">
                    <a:srgbClr val="000000"/>
                  </a:outerShdw>
                </a:effectLst>
              </a:rPr>
              <a:t>a</a:t>
            </a:r>
            <a:r>
              <a:rPr sz="4000" lang="en-US">
                <a:solidFill>
                  <a:srgbClr val="000000"/>
                </a:solidFill>
                <a:effectLst>
                  <a:outerShdw algn="br" blurRad="38100" dir="2700000" dist="38100" rotWithShape="0">
                    <a:srgbClr val="000000"/>
                  </a:outerShdw>
                </a:effectLst>
              </a:rPr>
              <a:t>i</a:t>
            </a:r>
            <a:r>
              <a:rPr sz="4000" lang="en-US">
                <a:solidFill>
                  <a:srgbClr val="000000"/>
                </a:solidFill>
                <a:effectLst>
                  <a:outerShdw algn="br" blurRad="38100" dir="2700000" dist="38100" rotWithShape="0">
                    <a:srgbClr val="000000"/>
                  </a:outerShdw>
                </a:effectLst>
              </a:rPr>
              <a:t>l</a:t>
            </a:r>
            <a:r>
              <a:rPr sz="4000" lang="en-US">
                <a:solidFill>
                  <a:srgbClr val="000000"/>
                </a:solidFill>
                <a:effectLst>
                  <a:outerShdw algn="br" blurRad="38100" dir="2700000" dist="38100" rotWithShape="0">
                    <a:srgbClr val="000000"/>
                  </a:outerShdw>
                </a:effectLst>
              </a:rPr>
              <a:t>a</a:t>
            </a:r>
            <a:r>
              <a:rPr sz="4000" lang="en-US">
                <a:solidFill>
                  <a:srgbClr val="000000"/>
                </a:solidFill>
                <a:effectLst>
                  <a:outerShdw algn="br" blurRad="38100" dir="2700000" dist="38100" rotWithShape="0">
                    <a:srgbClr val="000000"/>
                  </a:outerShdw>
                </a:effectLst>
              </a:rPr>
              <a:t>b</a:t>
            </a:r>
            <a:r>
              <a:rPr sz="4000" lang="en-US">
                <a:solidFill>
                  <a:srgbClr val="000000"/>
                </a:solidFill>
                <a:effectLst>
                  <a:outerShdw algn="br" blurRad="38100" dir="2700000" dist="38100" rotWithShape="0">
                    <a:srgbClr val="000000"/>
                  </a:outerShdw>
                </a:effectLst>
              </a:rPr>
              <a:t>l</a:t>
            </a:r>
            <a:r>
              <a:rPr sz="4000" lang="en-US">
                <a:solidFill>
                  <a:srgbClr val="000000"/>
                </a:solidFill>
                <a:effectLst>
                  <a:outerShdw algn="br" blurRad="38100" dir="2700000" dist="38100" rotWithShape="0">
                    <a:srgbClr val="000000"/>
                  </a:outerShdw>
                </a:effectLst>
              </a:rPr>
              <a:t>e</a:t>
            </a:r>
            <a:endParaRPr sz="4000" lang="en-US">
              <a:solidFill>
                <a:srgbClr val="000000"/>
              </a:solidFill>
              <a:effectLst>
                <a:outerShdw algn="br" blurRad="38100" dir="2700000" dist="38100" rotWithShape="0">
                  <a:srgbClr val="000000"/>
                </a:outerShdw>
              </a:effectLst>
            </a:endParaRPr>
          </a:p>
          <a:p>
            <a:endParaRPr sz="4000" lang="en-US">
              <a:solidFill>
                <a:srgbClr val="000000"/>
              </a:solidFill>
              <a:effectLst>
                <a:outerShdw algn="br" blurRad="38100" dir="2700000" dist="38100" rotWithShape="0">
                  <a:srgbClr val="000000"/>
                </a:outerShdw>
              </a:effectLst>
            </a:endParaRPr>
          </a:p>
          <a:p>
            <a:r>
              <a:rPr sz="4000" lang="en-US">
                <a:solidFill>
                  <a:srgbClr val="000000"/>
                </a:solidFill>
                <a:effectLst>
                  <a:outerShdw algn="br" blurRad="38100" dir="2700000" dist="38100" rotWithShape="0">
                    <a:srgbClr val="000000"/>
                  </a:outerShdw>
                </a:effectLst>
              </a:rPr>
              <a:t>An online bookstore application should allow its users to purchase books through the app or download books they have purchased online. This way they can quickly get access to their reading material via the application.</a:t>
            </a:r>
            <a:endParaRPr sz="4000" lang="en-US">
              <a:solidFill>
                <a:srgbClr val="000000"/>
              </a:solidFill>
              <a:effectLst>
                <a:outerShdw algn="br" blurRad="38100" dir="2700000" dist="38100" rotWithShape="0">
                  <a:srgbClr val="000000"/>
                </a:outerShdw>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extBox 2"/>
          <p:cNvSpPr txBox="1"/>
          <p:nvPr/>
        </p:nvSpPr>
        <p:spPr>
          <a:xfrm>
            <a:off x="990600" y="1295400"/>
            <a:ext cx="7315200" cy="4130040"/>
          </a:xfrm>
          <a:prstGeom prst="rect"/>
          <a:noFill/>
          <a:effectLst>
            <a:outerShdw algn="l" blurRad="50800" dist="38100" rotWithShape="0">
              <a:prstClr val="black">
                <a:alpha val="40000"/>
              </a:prstClr>
            </a:outerShdw>
          </a:effectLst>
        </p:spPr>
        <p:txBody>
          <a:bodyPr rtlCol="0" wrap="square">
            <a:spAutoFit/>
          </a:bodyPr>
          <a:p>
            <a:pPr>
              <a:buFont typeface="Arial" pitchFamily="34" charset="0"/>
              <a:buChar char="•"/>
            </a:pPr>
            <a:r>
              <a:rPr b="1" dirty="0" sz="2800" lang="en-US" smtClean="0">
                <a:solidFill>
                  <a:srgbClr val="002060"/>
                </a:solidFill>
              </a:rPr>
              <a:t>Benefits of Mobile Apps in Education Learning and Innovation go hand in hand. In this Era of Innovation, a lot of things are getting evolved and so is education.</a:t>
            </a:r>
          </a:p>
          <a:p>
            <a:pPr>
              <a:buFont typeface="Arial" pitchFamily="34" charset="0"/>
              <a:buChar char="•"/>
            </a:pPr>
            <a:endParaRPr dirty="0" lang="en-US"/>
          </a:p>
          <a:p>
            <a:pPr>
              <a:buFont typeface="Arial" pitchFamily="34" charset="0"/>
              <a:buChar char="•"/>
            </a:pPr>
            <a:r>
              <a:rPr b="1" dirty="0" sz="2800" lang="en-US" smtClean="0">
                <a:solidFill>
                  <a:srgbClr val="002060"/>
                </a:solidFill>
              </a:rPr>
              <a:t>Learning is a continuous process and does not have any end no matter how much you learn or understand there are still things left that you can still explore but the only thing you require is information.</a:t>
            </a:r>
            <a:endParaRPr b="1" dirty="0" sz="2800" lang="en-US">
              <a:solidFill>
                <a:srgbClr val="002060"/>
              </a:solidFill>
            </a:endParaRPr>
          </a:p>
        </p:txBody>
      </p:sp>
      <p:sp>
        <p:nvSpPr>
          <p:cNvPr id="1048596" name="TextBox 3"/>
          <p:cNvSpPr txBox="1"/>
          <p:nvPr/>
        </p:nvSpPr>
        <p:spPr>
          <a:xfrm>
            <a:off x="228600" y="228600"/>
            <a:ext cx="8958580" cy="624840"/>
          </a:xfrm>
          <a:prstGeom prst="rect"/>
          <a:noFill/>
        </p:spPr>
        <p:txBody>
          <a:bodyPr rtlCol="0" wrap="none">
            <a:spAutoFit/>
          </a:bodyPr>
          <a:p>
            <a:r>
              <a:rPr b="1" dirty="0" sz="3600" lang="en-US" smtClean="0">
                <a:solidFill>
                  <a:schemeClr val="tx2"/>
                </a:solidFill>
              </a:rPr>
              <a:t>BENEFITS OF MOBILE APPS IN EDUCATION </a:t>
            </a:r>
            <a:endParaRPr b="1" dirty="0" sz="3600" lang="en-US">
              <a:solidFill>
                <a:schemeClr val="tx2"/>
              </a:solidFill>
            </a:endParaRPr>
          </a:p>
        </p:txBody>
      </p:sp>
    </p:spTree>
  </p:cSld>
  <p:clrMapOvr>
    <a:masterClrMapping/>
  </p:clrMapOvr>
  <p:transition spd="med">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extBox 1"/>
          <p:cNvSpPr txBox="1"/>
          <p:nvPr/>
        </p:nvSpPr>
        <p:spPr>
          <a:xfrm>
            <a:off x="304800" y="762000"/>
            <a:ext cx="8610599" cy="5628640"/>
          </a:xfrm>
          <a:prstGeom prst="rect"/>
          <a:noFill/>
          <a:effectLst>
            <a:innerShdw blurRad="63500" dir="13500000" dist="50800">
              <a:prstClr val="black">
                <a:alpha val="50000"/>
              </a:prstClr>
            </a:innerShdw>
          </a:effectLst>
        </p:spPr>
        <p:txBody>
          <a:bodyPr rtlCol="0" wrap="square">
            <a:spAutoFit/>
          </a:bodyPr>
          <a:p>
            <a:r>
              <a:rPr b="1" dirty="0" sz="3200" lang="en-US" smtClean="0">
                <a:solidFill>
                  <a:schemeClr val="tx2"/>
                </a:solidFill>
                <a:effectLst>
                  <a:outerShdw algn="br" blurRad="38100" dir="2700000" dist="38100" rotWithShape="0">
                    <a:srgbClr val="000000"/>
                  </a:outerShdw>
                </a:effectLst>
              </a:rPr>
              <a:t>BENEFITS OF MOBILE APPS IN EDUCATION FOR STUDENTS</a:t>
            </a:r>
            <a:endParaRPr b="1" dirty="0" sz="3200" lang="en-US" smtClean="0">
              <a:solidFill>
                <a:schemeClr val="tx2"/>
              </a:solidFill>
              <a:effectLst>
                <a:outerShdw algn="br" blurRad="38100" dir="2700000" dist="38100" rotWithShape="0">
                  <a:srgbClr val="000000"/>
                </a:outerShdw>
              </a:effectLst>
            </a:endParaRPr>
          </a:p>
          <a:p>
            <a:endParaRPr b="1" dirty="0" lang="en-US">
              <a:solidFill>
                <a:srgbClr val="7030A0"/>
              </a:solidFill>
              <a:effectLst>
                <a:outerShdw algn="br" blurRad="38100" dir="2700000" dist="38100" rotWithShape="0">
                  <a:srgbClr val="000000"/>
                </a:outerShdw>
              </a:effectLst>
            </a:endParaRPr>
          </a:p>
          <a:p>
            <a:pPr>
              <a:buFont typeface="Arial" pitchFamily="34" charset="0"/>
              <a:buChar char="•"/>
            </a:pPr>
            <a:r>
              <a:rPr b="1" dirty="0" sz="2800" lang="en-US" smtClean="0">
                <a:solidFill>
                  <a:srgbClr val="7030A0"/>
                </a:solidFill>
                <a:effectLst>
                  <a:outerShdw algn="br" blurRad="38100" dir="2700000" dist="38100" rotWithShape="0">
                    <a:srgbClr val="000000"/>
                  </a:outerShdw>
                </a:effectLst>
              </a:rPr>
              <a:t>Access to any information from anywhere at any time makes the learning process convenient and easy. In these changing times, access to information is at the fingertips through mobile phones.</a:t>
            </a:r>
            <a:endParaRPr b="1" dirty="0" sz="2800" lang="en-US" smtClean="0">
              <a:solidFill>
                <a:srgbClr val="7030A0"/>
              </a:solidFill>
              <a:effectLst>
                <a:outerShdw algn="br" blurRad="38100" dir="2700000" dist="38100" rotWithShape="0">
                  <a:srgbClr val="000000"/>
                </a:outerShdw>
              </a:effectLst>
            </a:endParaRPr>
          </a:p>
          <a:p>
            <a:pPr>
              <a:buFont typeface="Arial" pitchFamily="34" charset="0"/>
              <a:buChar char="•"/>
            </a:pPr>
            <a:endParaRPr b="1" dirty="0" lang="en-US">
              <a:solidFill>
                <a:srgbClr val="7030A0"/>
              </a:solidFill>
              <a:effectLst>
                <a:outerShdw algn="br" blurRad="38100" dir="2700000" dist="38100" rotWithShape="0">
                  <a:srgbClr val="000000"/>
                </a:outerShdw>
              </a:effectLst>
            </a:endParaRPr>
          </a:p>
          <a:p>
            <a:pPr>
              <a:buFont typeface="Arial" pitchFamily="34" charset="0"/>
              <a:buChar char="•"/>
            </a:pPr>
            <a:endParaRPr b="1" dirty="0" lang="en-US" smtClean="0">
              <a:solidFill>
                <a:srgbClr val="7030A0"/>
              </a:solidFill>
              <a:effectLst>
                <a:outerShdw algn="br" blurRad="38100" dir="2700000" dist="38100" rotWithShape="0">
                  <a:srgbClr val="000000"/>
                </a:outerShdw>
              </a:effectLst>
            </a:endParaRPr>
          </a:p>
          <a:p>
            <a:pPr>
              <a:buFont typeface="Arial" pitchFamily="34" charset="0"/>
              <a:buChar char="•"/>
            </a:pPr>
            <a:r>
              <a:rPr b="1" dirty="0" sz="2800" lang="en-US" smtClean="0">
                <a:solidFill>
                  <a:srgbClr val="7030A0"/>
                </a:solidFill>
                <a:effectLst>
                  <a:outerShdw algn="br" blurRad="38100" dir="2700000" dist="38100" rotWithShape="0">
                    <a:srgbClr val="000000"/>
                  </a:outerShdw>
                </a:effectLst>
              </a:rPr>
              <a:t>A mobile phone can make a lot of your tasks easy for you and also saves a lot of time. Visiting the library and selecting books, data collection is no more a challenge</a:t>
            </a:r>
            <a:r>
              <a:rPr b="1" dirty="0" lang="en-US" smtClean="0">
                <a:solidFill>
                  <a:srgbClr val="7030A0"/>
                </a:solidFill>
                <a:effectLst>
                  <a:outerShdw algn="br" blurRad="38100" dir="2700000" dist="38100" rotWithShape="0">
                    <a:srgbClr val="000000"/>
                  </a:outerShdw>
                </a:effectLst>
              </a:rPr>
              <a:t>.</a:t>
            </a:r>
            <a:endParaRPr b="1" dirty="0" lang="en-US">
              <a:solidFill>
                <a:srgbClr val="7030A0"/>
              </a:solidFill>
              <a:effectLst>
                <a:outerShdw algn="br" blurRad="38100" dir="2700000" dist="38100" rotWithShape="0">
                  <a:srgbClr val="000000"/>
                </a:outerShdw>
              </a:effectLst>
            </a:endParaRPr>
          </a:p>
        </p:txBody>
      </p:sp>
    </p:spTree>
  </p:cSld>
  <p:clrMapOvr>
    <a:masterClrMapping/>
  </p:clrMapOvr>
  <p:transition spd="med">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8" name="TextBox 1"/>
          <p:cNvSpPr txBox="1"/>
          <p:nvPr/>
        </p:nvSpPr>
        <p:spPr>
          <a:xfrm>
            <a:off x="914400" y="609600"/>
            <a:ext cx="7027933" cy="5234940"/>
          </a:xfrm>
          <a:prstGeom prst="rect"/>
          <a:noFill/>
        </p:spPr>
        <p:txBody>
          <a:bodyPr rtlCol="0" wrap="square">
            <a:spAutoFit/>
          </a:bodyPr>
          <a:p>
            <a:pPr>
              <a:buFont typeface="Arial" pitchFamily="34" charset="0"/>
              <a:buChar char="•"/>
            </a:pPr>
            <a:r>
              <a:rPr b="1" dirty="0" sz="2800" lang="en-US" smtClean="0">
                <a:solidFill>
                  <a:schemeClr val="accent1">
                    <a:lumMod val="75000"/>
                  </a:schemeClr>
                </a:solidFill>
                <a:effectLst>
                  <a:outerShdw algn="br" blurRad="38100" dir="2700000" dist="38100" rotWithShape="0">
                    <a:srgbClr val="000000"/>
                  </a:outerShdw>
                </a:effectLst>
              </a:rPr>
              <a:t>Similarly, the trend in education is changing there is a digitalization wave into education. E- Learning is the new need for the students. E- Learning mobile apps are getting popular day by day and that is due to its uniqueness of making learning fun for students.</a:t>
            </a:r>
            <a:endParaRPr b="1" dirty="0" lang="en-US" smtClean="0">
              <a:effectLst>
                <a:outerShdw algn="br" blurRad="38100" dir="2700000" dist="38100" rotWithShape="0">
                  <a:srgbClr val="000000"/>
                </a:outerShdw>
              </a:effectLst>
            </a:endParaRPr>
          </a:p>
          <a:p>
            <a:endParaRPr b="1" dirty="0" lang="en-US">
              <a:effectLst>
                <a:outerShdw algn="br" blurRad="38100" dir="2700000" dist="38100" rotWithShape="0">
                  <a:srgbClr val="000000"/>
                </a:outerShdw>
              </a:effectLst>
            </a:endParaRPr>
          </a:p>
          <a:p>
            <a:endParaRPr b="1" dirty="0" lang="en-US">
              <a:effectLst>
                <a:outerShdw algn="br" blurRad="38100" dir="2700000" dist="38100" rotWithShape="0">
                  <a:srgbClr val="000000"/>
                </a:outerShdw>
              </a:effectLst>
            </a:endParaRPr>
          </a:p>
          <a:p>
            <a:pPr>
              <a:buFont typeface="Arial" pitchFamily="34" charset="0"/>
              <a:buChar char="•"/>
            </a:pPr>
            <a:r>
              <a:rPr b="1" dirty="0" sz="2800" lang="en-US" smtClean="0">
                <a:solidFill>
                  <a:schemeClr val="accent1">
                    <a:lumMod val="75000"/>
                  </a:schemeClr>
                </a:solidFill>
                <a:effectLst>
                  <a:outerShdw algn="br" blurRad="38100" dir="2700000" dist="38100" rotWithShape="0">
                    <a:srgbClr val="000000"/>
                  </a:outerShdw>
                </a:effectLst>
              </a:rPr>
              <a:t>Enhanced </a:t>
            </a:r>
            <a:r>
              <a:rPr b="1" dirty="0" sz="2800" lang="en-US" err="1" smtClean="0">
                <a:solidFill>
                  <a:schemeClr val="accent1">
                    <a:lumMod val="75000"/>
                  </a:schemeClr>
                </a:solidFill>
                <a:effectLst>
                  <a:outerShdw algn="br" blurRad="38100" dir="2700000" dist="38100" rotWithShape="0">
                    <a:srgbClr val="000000"/>
                  </a:outerShdw>
                </a:effectLst>
              </a:rPr>
              <a:t>InteractionEntertainmentOur</a:t>
            </a:r>
            <a:r>
              <a:rPr b="1" dirty="0" sz="2800" lang="en-US" smtClean="0">
                <a:solidFill>
                  <a:schemeClr val="accent1">
                    <a:lumMod val="75000"/>
                  </a:schemeClr>
                </a:solidFill>
                <a:effectLst>
                  <a:outerShdw algn="br" blurRad="38100" dir="2700000" dist="38100" rotWithShape="0">
                    <a:srgbClr val="000000"/>
                  </a:outerShdw>
                </a:effectLst>
              </a:rPr>
              <a:t> app is not only education books, </a:t>
            </a:r>
            <a:r>
              <a:rPr b="1" dirty="0" sz="2800" lang="en-US" err="1" smtClean="0">
                <a:solidFill>
                  <a:schemeClr val="accent1">
                    <a:lumMod val="75000"/>
                  </a:schemeClr>
                </a:solidFill>
                <a:effectLst>
                  <a:outerShdw algn="br" blurRad="38100" dir="2700000" dist="38100" rotWithShape="0">
                    <a:srgbClr val="000000"/>
                  </a:outerShdw>
                </a:effectLst>
              </a:rPr>
              <a:t>neet</a:t>
            </a:r>
            <a:r>
              <a:rPr b="1" dirty="0" sz="2800" lang="en-US" smtClean="0">
                <a:solidFill>
                  <a:schemeClr val="accent1">
                    <a:lumMod val="75000"/>
                  </a:schemeClr>
                </a:solidFill>
                <a:effectLst>
                  <a:outerShdw algn="br" blurRad="38100" dir="2700000" dist="38100" rotWithShape="0">
                    <a:srgbClr val="000000"/>
                  </a:outerShdw>
                </a:effectLst>
              </a:rPr>
              <a:t>, JE</a:t>
            </a:r>
            <a:r>
              <a:rPr b="1" dirty="0" sz="2800" lang="en-US" smtClean="0">
                <a:solidFill>
                  <a:schemeClr val="accent1">
                    <a:lumMod val="75000"/>
                  </a:schemeClr>
                </a:solidFill>
                <a:effectLst>
                  <a:outerShdw algn="br" blurRad="38100" dir="2700000" dist="38100" rotWithShape="0">
                    <a:srgbClr val="000000"/>
                  </a:outerShdw>
                </a:effectLst>
              </a:rPr>
              <a:t>E</a:t>
            </a:r>
            <a:r>
              <a:rPr b="1" dirty="0" sz="2800" lang="en-US" smtClean="0">
                <a:solidFill>
                  <a:schemeClr val="accent1">
                    <a:lumMod val="75000"/>
                  </a:schemeClr>
                </a:solidFill>
                <a:effectLst>
                  <a:outerShdw algn="br" blurRad="38100" dir="2700000" dist="38100" rotWithShape="0">
                    <a:srgbClr val="000000"/>
                  </a:outerShdw>
                </a:effectLst>
              </a:rPr>
              <a:t> question papers, great story books for children, novel books.</a:t>
            </a:r>
            <a:endParaRPr b="1" dirty="0" sz="2800" lang="en-US">
              <a:solidFill>
                <a:schemeClr val="accent1">
                  <a:lumMod val="75000"/>
                </a:schemeClr>
              </a:solidFill>
              <a:effectLst>
                <a:outerShdw algn="br" blurRad="38100" dir="2700000" dist="38100" rotWithShape="0">
                  <a:srgbClr val="000000"/>
                </a:outerShdw>
              </a:effectLst>
            </a:endParaRPr>
          </a:p>
        </p:txBody>
      </p:sp>
    </p:spTree>
  </p:cSld>
  <p:clrMapOvr>
    <a:masterClrMapping/>
  </p:clrMapOvr>
  <p:transition spd="med">
    <p:checke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35" name=""/>
        <p:cNvGrpSpPr/>
        <p:nvPr/>
      </p:nvGrpSpPr>
      <p:grpSpPr>
        <a:xfrm>
          <a:off x="0" y="0"/>
          <a:ext cx="0" cy="0"/>
          <a:chOff x="0" y="0"/>
          <a:chExt cx="0" cy="0"/>
        </a:xfrm>
      </p:grpSpPr>
      <p:sp>
        <p:nvSpPr>
          <p:cNvPr id="1048599" name=""/>
          <p:cNvSpPr txBox="1"/>
          <p:nvPr/>
        </p:nvSpPr>
        <p:spPr>
          <a:xfrm>
            <a:off x="4023746" y="449580"/>
            <a:ext cx="4771228" cy="5958840"/>
          </a:xfrm>
          <a:prstGeom prst="rect"/>
          <a:noFill/>
          <a:ln>
            <a:noFill/>
            <a:prstDash val="solid"/>
          </a:ln>
        </p:spPr>
        <p:txBody>
          <a:bodyPr rtlCol="0" wrap="square">
            <a:spAutoFit/>
          </a:bodyPr>
          <a:p>
            <a:r>
              <a:rPr b="1" sz="2800" i="1" lang="en-IN">
                <a:solidFill>
                  <a:srgbClr val="000000"/>
                </a:solidFill>
              </a:rPr>
              <a:t>Comprehensive and systematic approach:
Education Apps helps students to analyze what they have been taught and what is the source of it which makes them curious to know more but in a systematic way where they know how, when and what to explore. This overall process helps the students to learn practically and not theoretically.</a:t>
            </a:r>
            <a:endParaRPr b="1" sz="2800" i="1" lang="en-IN">
              <a:solidFill>
                <a:srgbClr val="000000"/>
              </a:solidFill>
            </a:endParaRPr>
          </a:p>
        </p:txBody>
      </p:sp>
      <p:pic>
        <p:nvPicPr>
          <p:cNvPr id="2097154" name=""/>
          <p:cNvPicPr>
            <a:picLocks/>
          </p:cNvPicPr>
          <p:nvPr/>
        </p:nvPicPr>
        <p:blipFill>
          <a:blip xmlns:r="http://schemas.openxmlformats.org/officeDocument/2006/relationships" r:embed="rId1"/>
          <a:stretch>
            <a:fillRect/>
          </a:stretch>
        </p:blipFill>
        <p:spPr>
          <a:xfrm rot="0">
            <a:off x="331957" y="736910"/>
            <a:ext cx="3297263" cy="5671510"/>
          </a:xfrm>
          <a:prstGeom prst="rect"/>
        </p:spPr>
      </p:pic>
    </p:spTree>
  </p:cSld>
  <p:clrMapOvr>
    <a:masterClrMapping/>
  </p:clrMapOvr>
  <p:transition spd="med" advClick="0">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algn="ctr" flip="none" sx="70000" sy="70000" tx="0" ty="0"/>
        </a:blipFill>
        <a:blipFill>
          <a:blip xmlns:r="http://schemas.openxmlformats.org/officeDocument/2006/relationships" r:embed="rId1">
            <a:duotone>
              <a:schemeClr val="phClr">
                <a:shade val="22000"/>
                <a:satMod val="160000"/>
              </a:schemeClr>
              <a:schemeClr val="phClr">
                <a:shade val="45000"/>
                <a:satMod val="100000"/>
              </a:schemeClr>
            </a:duotone>
          </a:blip>
          <a:tile algn="ctr" flip="none" sx="65000" sy="65000" tx="0" ty="0"/>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algn="t" blurRad="38100" dir="5400000" dist="25400" rotWithShape="0">
              <a:srgbClr val="000000">
                <a:alpha val="50000"/>
              </a:srgbClr>
            </a:outerShdw>
          </a:effectLst>
        </a:effectStyle>
        <a:effectStyle>
          <a:effectLst>
            <a:outerShdw algn="t" blurRad="38100" dir="5400000" dist="25400" rotWithShape="0">
              <a:srgbClr val="000000">
                <a:alpha val="50000"/>
              </a:srgbClr>
            </a:outerShdw>
          </a:effectLst>
        </a:effectStyle>
        <a:effectStyle>
          <a:effectLst>
            <a:outerShdw algn="t" blurRad="50800" dir="5400000" dist="50800" rotWithShape="0">
              <a:srgbClr val="000000">
                <a:alpha val="60000"/>
              </a:srgbClr>
            </a:outerShdw>
          </a:effectLst>
          <a:scene3d>
            <a:camera prst="isometricBottomUp" fov="0">
              <a:rot lat="0" lon="0" rev="0"/>
            </a:camera>
            <a:lightRig dir="b" rig="soft">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algn="tl" flip="none" sx="55000" sy="5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APP DEVELOPMENT ONLINE BOOK STORE</dc:title>
  <dc:creator>Lenovo</dc:creator>
  <cp:lastModifiedBy>Lenovo</cp:lastModifiedBy>
  <dcterms:created xsi:type="dcterms:W3CDTF">2023-01-01T04:10:12Z</dcterms:created>
  <dcterms:modified xsi:type="dcterms:W3CDTF">2023-01-10T07:25:35Z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582c6a56ca004c9bbaa8eebeee5cec62</vt:lpwstr>
  </property>
</Properties>
</file>