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microsoft.com/office/2016/11/relationships/changesInfo" Target="changesInfos/changesInfo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STU</a:t>
            </a:r>
            <a:r>
              <a:rPr lang="en-US" sz="2400" dirty="0"/>
              <a:t>DENT NAME:</a:t>
            </a:r>
            <a:r>
              <a:rPr lang="en-IN" sz="2400" dirty="0"/>
              <a:t> S. VIGNESHWARI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 312210385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  BACHELOR OF COMMERCE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 GURU SHREE SHANTIVIJAI JAIN COLLEGE FOR WOMEN</a:t>
            </a:r>
          </a:p>
          <a:p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720EC0-1F92-00E8-E0D2-F94A85139CAA}"/>
              </a:ext>
            </a:extLst>
          </p:cNvPr>
          <p:cNvSpPr txBox="1"/>
          <p:nvPr/>
        </p:nvSpPr>
        <p:spPr>
          <a:xfrm>
            <a:off x="1410890" y="2019300"/>
            <a:ext cx="610790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Drag the Year column in the row field, and </a:t>
            </a:r>
            <a:endParaRPr lang="en-IN" dirty="0"/>
          </a:p>
          <a:p>
            <a:endParaRPr lang="en-US" dirty="0"/>
          </a:p>
          <a:p>
            <a:r>
              <a:rPr lang="en-US" dirty="0" err="1"/>
              <a:t>Performace</a:t>
            </a:r>
            <a:r>
              <a:rPr lang="en-US" dirty="0"/>
              <a:t> Score in the values field. Select </a:t>
            </a:r>
            <a:endParaRPr lang="en-IN" dirty="0"/>
          </a:p>
          <a:p>
            <a:endParaRPr lang="en-US" dirty="0"/>
          </a:p>
          <a:p>
            <a:r>
              <a:rPr lang="en-US" dirty="0"/>
              <a:t>the pivot table, Insert a Column Chart, and </a:t>
            </a:r>
            <a:endParaRPr lang="en-IN" dirty="0"/>
          </a:p>
          <a:p>
            <a:endParaRPr lang="en-US" dirty="0"/>
          </a:p>
          <a:p>
            <a:r>
              <a:rPr lang="en-US" dirty="0"/>
              <a:t>then Select any cell of the pivot table after </a:t>
            </a:r>
            <a:endParaRPr lang="en-IN" dirty="0"/>
          </a:p>
          <a:p>
            <a:endParaRPr lang="en-US" dirty="0"/>
          </a:p>
          <a:p>
            <a:r>
              <a:rPr lang="en-US" dirty="0"/>
              <a:t>that go to the Analyze tab in the ribbon and </a:t>
            </a:r>
            <a:endParaRPr lang="en-IN" dirty="0"/>
          </a:p>
          <a:p>
            <a:endParaRPr lang="en-US" dirty="0"/>
          </a:p>
          <a:p>
            <a:r>
              <a:rPr lang="en-US" dirty="0"/>
              <a:t>then Insert slicer.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144696-74AA-9533-E877-585DD3FCF050}"/>
              </a:ext>
            </a:extLst>
          </p:cNvPr>
          <p:cNvSpPr txBox="1"/>
          <p:nvPr/>
        </p:nvSpPr>
        <p:spPr>
          <a:xfrm>
            <a:off x="1702594" y="2203757"/>
            <a:ext cx="61079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Naan </a:t>
            </a:r>
            <a:r>
              <a:rPr lang="en-IN" b="0" i="0" dirty="0" err="1">
                <a:solidFill>
                  <a:srgbClr val="1F1F1F"/>
                </a:solidFill>
                <a:effectLst/>
                <a:latin typeface="Google Sans"/>
              </a:rPr>
              <a:t>Mudhalvan</a:t>
            </a: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 Scheme </a:t>
            </a:r>
            <a:r>
              <a:rPr lang="en-IN" b="0" i="0" dirty="0">
                <a:solidFill>
                  <a:srgbClr val="040C28"/>
                </a:solidFill>
                <a:effectLst/>
                <a:latin typeface="Google Sans"/>
              </a:rPr>
              <a:t>aims to revolutionize education and </a:t>
            </a:r>
          </a:p>
          <a:p>
            <a:endParaRPr lang="en-IN" b="0" i="0" dirty="0">
              <a:solidFill>
                <a:srgbClr val="040C28"/>
              </a:solidFill>
              <a:effectLst/>
              <a:latin typeface="Google Sans"/>
            </a:endParaRPr>
          </a:p>
          <a:p>
            <a:r>
              <a:rPr lang="en-IN" b="0" i="0" dirty="0">
                <a:solidFill>
                  <a:srgbClr val="040C28"/>
                </a:solidFill>
                <a:effectLst/>
                <a:latin typeface="Google Sans"/>
              </a:rPr>
              <a:t>skill development, thereby empowering the youth to chart a </a:t>
            </a:r>
          </a:p>
          <a:p>
            <a:endParaRPr lang="en-IN" dirty="0">
              <a:solidFill>
                <a:srgbClr val="040C28"/>
              </a:solidFill>
              <a:latin typeface="Google Sans"/>
            </a:endParaRPr>
          </a:p>
          <a:p>
            <a:r>
              <a:rPr lang="en-IN" b="0" i="0" dirty="0">
                <a:solidFill>
                  <a:srgbClr val="040C28"/>
                </a:solidFill>
                <a:effectLst/>
                <a:latin typeface="Google Sans"/>
              </a:rPr>
              <a:t>path towards a prosperous future</a:t>
            </a: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2E22AD-DED7-7E59-F8E9-C15D83976D8E}"/>
              </a:ext>
            </a:extLst>
          </p:cNvPr>
          <p:cNvSpPr txBox="1"/>
          <p:nvPr/>
        </p:nvSpPr>
        <p:spPr>
          <a:xfrm>
            <a:off x="1392474" y="1897856"/>
            <a:ext cx="503269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To write a problem statement on </a:t>
            </a:r>
          </a:p>
          <a:p>
            <a:r>
              <a:rPr lang="en-IN" dirty="0"/>
              <a:t>
employee performance, you </a:t>
            </a:r>
          </a:p>
          <a:p>
            <a:r>
              <a:rPr lang="en-IN" dirty="0"/>
              <a:t>
need to identify the specific area </a:t>
            </a:r>
          </a:p>
          <a:p>
            <a:r>
              <a:rPr lang="en-IN" dirty="0"/>
              <a:t>
of performance that is </a:t>
            </a:r>
          </a:p>
          <a:p>
            <a:r>
              <a:rPr lang="en-IN" dirty="0"/>
              <a:t>
problematic, such as low </a:t>
            </a:r>
          </a:p>
          <a:p>
            <a:r>
              <a:rPr lang="en-IN" dirty="0"/>
              <a:t>
productivity, high absenteeism, </a:t>
            </a:r>
          </a:p>
          <a:p>
            <a:r>
              <a:rPr lang="en-IN" dirty="0"/>
              <a:t>
or poor quality of work.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Drag the Year column in the row field, and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Performace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 in the values field. Select the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pivot table, Insert a Column Chart, and then Select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any cell of the pivot table after that go to the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 in the ribbon and then Insert slicer.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40D76B-7F2B-AD7D-500A-A8185C33F56B}"/>
              </a:ext>
            </a:extLst>
          </p:cNvPr>
          <p:cNvSpPr txBox="1"/>
          <p:nvPr/>
        </p:nvSpPr>
        <p:spPr>
          <a:xfrm>
            <a:off x="1268015" y="1924883"/>
            <a:ext cx="482798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end users of employee performance </a:t>
            </a:r>
            <a:endParaRPr lang="en-IN" dirty="0"/>
          </a:p>
          <a:p>
            <a:endParaRPr lang="en-US" dirty="0"/>
          </a:p>
          <a:p>
            <a:r>
              <a:rPr lang="en-US" dirty="0"/>
              <a:t>analysis using Excel can include:</a:t>
            </a:r>
            <a:endParaRPr lang="en-IN" dirty="0"/>
          </a:p>
          <a:p>
            <a:endParaRPr lang="en-US" dirty="0"/>
          </a:p>
          <a:p>
            <a:r>
              <a:rPr lang="en-US" dirty="0"/>
              <a:t>Managers: Managers can use Excel to </a:t>
            </a:r>
            <a:endParaRPr lang="en-IN" dirty="0"/>
          </a:p>
          <a:p>
            <a:endParaRPr lang="en-US" dirty="0"/>
          </a:p>
          <a:p>
            <a:r>
              <a:rPr lang="en-US" dirty="0"/>
              <a:t>identify strengths and areas for </a:t>
            </a:r>
            <a:endParaRPr lang="en-IN" dirty="0"/>
          </a:p>
          <a:p>
            <a:endParaRPr lang="en-US" dirty="0"/>
          </a:p>
          <a:p>
            <a:r>
              <a:rPr lang="en-US" dirty="0"/>
              <a:t>improvement, set goals, and create </a:t>
            </a:r>
            <a:endParaRPr lang="en-IN" dirty="0"/>
          </a:p>
          <a:p>
            <a:endParaRPr lang="en-US" dirty="0"/>
          </a:p>
          <a:p>
            <a:r>
              <a:rPr lang="en-US" dirty="0"/>
              <a:t>personalized development plans.</a:t>
            </a:r>
            <a:endParaRPr lang="en-IN" dirty="0"/>
          </a:p>
          <a:p>
            <a:endParaRPr lang="en-US" dirty="0"/>
          </a:p>
          <a:p>
            <a:r>
              <a:rPr lang="en-US" dirty="0"/>
              <a:t>Employees: Employees receive feedback </a:t>
            </a:r>
            <a:endParaRPr lang="en-IN" dirty="0"/>
          </a:p>
          <a:p>
            <a:endParaRPr lang="en-IN" dirty="0"/>
          </a:p>
          <a:p>
            <a:r>
              <a:rPr lang="en-US" dirty="0"/>
              <a:t>based on objective metrics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svigneshwari0605@gmail.com</cp:lastModifiedBy>
  <cp:revision>14</cp:revision>
  <dcterms:created xsi:type="dcterms:W3CDTF">2024-03-29T15:07:22Z</dcterms:created>
  <dcterms:modified xsi:type="dcterms:W3CDTF">2024-10-01T07:47:07Z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