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3"/>
    <p:sldId id="257" r:id="rId4"/>
    <p:sldId id="283" r:id="rId5"/>
    <p:sldId id="286" r:id="rId6"/>
    <p:sldId id="287" r:id="rId7"/>
    <p:sldId id="261" r:id="rId8"/>
    <p:sldId id="293" r:id="rId9"/>
    <p:sldId id="294" r:id="rId10"/>
    <p:sldId id="295" r:id="rId1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p:defaultTextStyle>
  <p:extLst>
    <p:ext uri="{EFAFB233-063F-42B5-8137-9DF3F51BA10A}">
      <p15:sldGuideLst xmlns:p15="http://schemas.microsoft.com/office/powerpoint/2012/main">
        <p15:guide id="1" orient="horz" pos="2162" userDrawn="1">
          <p15:clr>
            <a:srgbClr val="A4A3A4"/>
          </p15:clr>
        </p15:guide>
        <p15:guide id="2" pos="38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D4B"/>
    <a:srgbClr val="CBABA6"/>
    <a:srgbClr val="BC878E"/>
    <a:srgbClr val="BA636E"/>
    <a:srgbClr val="C31C4F"/>
    <a:srgbClr val="038497"/>
    <a:srgbClr val="0944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p:scale>
          <a:sx n="62" d="100"/>
          <a:sy n="62" d="100"/>
        </p:scale>
        <p:origin x="1056" y="372"/>
      </p:cViewPr>
      <p:guideLst>
        <p:guide orient="horz" pos="2162"/>
        <p:guide pos="3833"/>
      </p:guideLst>
    </p:cSldViewPr>
  </p:slideViewPr>
  <p:notesTextViewPr>
    <p:cViewPr>
      <p:scale>
        <a:sx n="1" d="1"/>
        <a:sy n="1" d="1"/>
      </p:scale>
      <p:origin x="0" y="0"/>
    </p:cViewPr>
  </p:notesTextViewPr>
  <p:sorterViewPr showFormatting="0">
    <p:cViewPr>
      <p:scale>
        <a:sx n="70" d="100"/>
        <a:sy n="70" d="100"/>
      </p:scale>
      <p:origin x="0" y="-91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C6EF5DBC-8BDA-4875-AAC3-1BBAF5FF617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任意多边形 6"/>
          <p:cNvSpPr/>
          <p:nvPr/>
        </p:nvSpPr>
        <p:spPr>
          <a:xfrm>
            <a:off x="-4762" y="6621463"/>
            <a:ext cx="5275263" cy="244475"/>
          </a:xfrm>
          <a:custGeom>
            <a:avLst/>
            <a:gdLst>
              <a:gd name="connsiteX0" fmla="*/ 0 w 5295900"/>
              <a:gd name="connsiteY0" fmla="*/ 0 h 254000"/>
              <a:gd name="connsiteX1" fmla="*/ 5295900 w 5295900"/>
              <a:gd name="connsiteY1" fmla="*/ 127000 h 254000"/>
              <a:gd name="connsiteX2" fmla="*/ 4864100 w 5295900"/>
              <a:gd name="connsiteY2" fmla="*/ 241300 h 254000"/>
              <a:gd name="connsiteX3" fmla="*/ 38100 w 5295900"/>
              <a:gd name="connsiteY3" fmla="*/ 254000 h 254000"/>
              <a:gd name="connsiteX4" fmla="*/ 0 w 5295900"/>
              <a:gd name="connsiteY4" fmla="*/ 0 h 254000"/>
              <a:gd name="connsiteX0-1" fmla="*/ 0 w 5276850"/>
              <a:gd name="connsiteY0-2" fmla="*/ 0 h 258762"/>
              <a:gd name="connsiteX1-3" fmla="*/ 5276850 w 5276850"/>
              <a:gd name="connsiteY1-4" fmla="*/ 131762 h 258762"/>
              <a:gd name="connsiteX2-5" fmla="*/ 4845050 w 5276850"/>
              <a:gd name="connsiteY2-6" fmla="*/ 246062 h 258762"/>
              <a:gd name="connsiteX3-7" fmla="*/ 19050 w 5276850"/>
              <a:gd name="connsiteY3-8" fmla="*/ 258762 h 258762"/>
              <a:gd name="connsiteX4-9" fmla="*/ 0 w 5276850"/>
              <a:gd name="connsiteY4-10" fmla="*/ 0 h 258762"/>
              <a:gd name="connsiteX0-11" fmla="*/ 0 w 5269706"/>
              <a:gd name="connsiteY0-12" fmla="*/ 0 h 261144"/>
              <a:gd name="connsiteX1-13" fmla="*/ 5269706 w 5269706"/>
              <a:gd name="connsiteY1-14" fmla="*/ 134144 h 261144"/>
              <a:gd name="connsiteX2-15" fmla="*/ 4837906 w 5269706"/>
              <a:gd name="connsiteY2-16" fmla="*/ 248444 h 261144"/>
              <a:gd name="connsiteX3-17" fmla="*/ 11906 w 5269706"/>
              <a:gd name="connsiteY3-18" fmla="*/ 261144 h 261144"/>
              <a:gd name="connsiteX4-19" fmla="*/ 0 w 5269706"/>
              <a:gd name="connsiteY4-20" fmla="*/ 0 h 261144"/>
              <a:gd name="connsiteX0-21" fmla="*/ 0 w 5269706"/>
              <a:gd name="connsiteY0-22" fmla="*/ 0 h 261144"/>
              <a:gd name="connsiteX1-23" fmla="*/ 5269706 w 5269706"/>
              <a:gd name="connsiteY1-24" fmla="*/ 134144 h 261144"/>
              <a:gd name="connsiteX2-25" fmla="*/ 4842669 w 5269706"/>
              <a:gd name="connsiteY2-26" fmla="*/ 236538 h 261144"/>
              <a:gd name="connsiteX3-27" fmla="*/ 11906 w 5269706"/>
              <a:gd name="connsiteY3-28" fmla="*/ 261144 h 261144"/>
              <a:gd name="connsiteX4-29" fmla="*/ 0 w 5269706"/>
              <a:gd name="connsiteY4-30" fmla="*/ 0 h 261144"/>
              <a:gd name="connsiteX0-31" fmla="*/ 4923 w 5274629"/>
              <a:gd name="connsiteY0-32" fmla="*/ 0 h 244315"/>
              <a:gd name="connsiteX1-33" fmla="*/ 5274629 w 5274629"/>
              <a:gd name="connsiteY1-34" fmla="*/ 134144 h 244315"/>
              <a:gd name="connsiteX2-35" fmla="*/ 4847592 w 5274629"/>
              <a:gd name="connsiteY2-36" fmla="*/ 236538 h 244315"/>
              <a:gd name="connsiteX3-37" fmla="*/ 0 w 5274629"/>
              <a:gd name="connsiteY3-38" fmla="*/ 244315 h 244315"/>
              <a:gd name="connsiteX4-39" fmla="*/ 4923 w 5274629"/>
              <a:gd name="connsiteY4-40" fmla="*/ 0 h 2443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74629" h="244315">
                <a:moveTo>
                  <a:pt x="4923" y="0"/>
                </a:moveTo>
                <a:lnTo>
                  <a:pt x="5274629" y="134144"/>
                </a:lnTo>
                <a:lnTo>
                  <a:pt x="4847592" y="236538"/>
                </a:lnTo>
                <a:lnTo>
                  <a:pt x="0" y="244315"/>
                </a:lnTo>
                <a:lnTo>
                  <a:pt x="4923" y="0"/>
                </a:lnTo>
                <a:close/>
              </a:path>
            </a:pathLst>
          </a:custGeom>
          <a:solidFill>
            <a:srgbClr val="CBA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051" name="组合 7"/>
          <p:cNvGrpSpPr/>
          <p:nvPr userDrawn="1"/>
        </p:nvGrpSpPr>
        <p:grpSpPr>
          <a:xfrm>
            <a:off x="0" y="0"/>
            <a:ext cx="5100638" cy="6865938"/>
            <a:chOff x="-792" y="3492500"/>
            <a:chExt cx="4344192" cy="3374070"/>
          </a:xfrm>
        </p:grpSpPr>
        <p:sp>
          <p:nvSpPr>
            <p:cNvPr id="9" name="任意多边形 8"/>
            <p:cNvSpPr/>
            <p:nvPr/>
          </p:nvSpPr>
          <p:spPr>
            <a:xfrm>
              <a:off x="0" y="3492500"/>
              <a:ext cx="4343400" cy="762179"/>
            </a:xfrm>
            <a:custGeom>
              <a:avLst/>
              <a:gdLst>
                <a:gd name="connsiteX0" fmla="*/ 0 w 4368800"/>
                <a:gd name="connsiteY0" fmla="*/ 749300 h 749300"/>
                <a:gd name="connsiteX1" fmla="*/ 3441700 w 4368800"/>
                <a:gd name="connsiteY1" fmla="*/ 635000 h 749300"/>
                <a:gd name="connsiteX2" fmla="*/ 4279900 w 4368800"/>
                <a:gd name="connsiteY2" fmla="*/ 88900 h 749300"/>
                <a:gd name="connsiteX3" fmla="*/ 4368800 w 4368800"/>
                <a:gd name="connsiteY3" fmla="*/ 0 h 749300"/>
                <a:gd name="connsiteX4" fmla="*/ 12700 w 4368800"/>
                <a:gd name="connsiteY4" fmla="*/ 317500 h 749300"/>
                <a:gd name="connsiteX5" fmla="*/ 0 w 4368800"/>
                <a:gd name="connsiteY5" fmla="*/ 749300 h 749300"/>
                <a:gd name="connsiteX0-1" fmla="*/ 179 w 4356100"/>
                <a:gd name="connsiteY0-2" fmla="*/ 762179 h 762179"/>
                <a:gd name="connsiteX1-3" fmla="*/ 3429000 w 4356100"/>
                <a:gd name="connsiteY1-4" fmla="*/ 635000 h 762179"/>
                <a:gd name="connsiteX2-5" fmla="*/ 4267200 w 4356100"/>
                <a:gd name="connsiteY2-6" fmla="*/ 88900 h 762179"/>
                <a:gd name="connsiteX3-7" fmla="*/ 4356100 w 4356100"/>
                <a:gd name="connsiteY3-8" fmla="*/ 0 h 762179"/>
                <a:gd name="connsiteX4-9" fmla="*/ 0 w 4356100"/>
                <a:gd name="connsiteY4-10" fmla="*/ 317500 h 762179"/>
                <a:gd name="connsiteX5-11" fmla="*/ 179 w 4356100"/>
                <a:gd name="connsiteY5-12" fmla="*/ 762179 h 762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356100" h="762179">
                  <a:moveTo>
                    <a:pt x="179" y="762179"/>
                  </a:moveTo>
                  <a:lnTo>
                    <a:pt x="3429000" y="635000"/>
                  </a:lnTo>
                  <a:lnTo>
                    <a:pt x="4267200" y="88900"/>
                  </a:lnTo>
                  <a:lnTo>
                    <a:pt x="4356100" y="0"/>
                  </a:lnTo>
                  <a:lnTo>
                    <a:pt x="0" y="317500"/>
                  </a:lnTo>
                  <a:cubicBezTo>
                    <a:pt x="60" y="465726"/>
                    <a:pt x="119" y="613953"/>
                    <a:pt x="179" y="762179"/>
                  </a:cubicBezTo>
                  <a:close/>
                </a:path>
              </a:pathLst>
            </a:cu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3594100"/>
              <a:ext cx="4279901" cy="1447800"/>
            </a:xfrm>
            <a:custGeom>
              <a:avLst/>
              <a:gdLst>
                <a:gd name="connsiteX0" fmla="*/ 0 w 4356100"/>
                <a:gd name="connsiteY0" fmla="*/ 1219200 h 1447800"/>
                <a:gd name="connsiteX1" fmla="*/ 1981200 w 4356100"/>
                <a:gd name="connsiteY1" fmla="*/ 1447800 h 1447800"/>
                <a:gd name="connsiteX2" fmla="*/ 3352800 w 4356100"/>
                <a:gd name="connsiteY2" fmla="*/ 1244600 h 1447800"/>
                <a:gd name="connsiteX3" fmla="*/ 4356100 w 4356100"/>
                <a:gd name="connsiteY3" fmla="*/ 0 h 1447800"/>
                <a:gd name="connsiteX4" fmla="*/ 1879600 w 4356100"/>
                <a:gd name="connsiteY4" fmla="*/ 533400 h 1447800"/>
                <a:gd name="connsiteX5" fmla="*/ 50800 w 4356100"/>
                <a:gd name="connsiteY5" fmla="*/ 596900 h 1447800"/>
                <a:gd name="connsiteX6" fmla="*/ 0 w 4356100"/>
                <a:gd name="connsiteY6" fmla="*/ 1219200 h 1447800"/>
                <a:gd name="connsiteX0-1" fmla="*/ 0 w 4317463"/>
                <a:gd name="connsiteY0-2" fmla="*/ 1219200 h 1447800"/>
                <a:gd name="connsiteX1-3" fmla="*/ 1942563 w 4317463"/>
                <a:gd name="connsiteY1-4" fmla="*/ 1447800 h 1447800"/>
                <a:gd name="connsiteX2-5" fmla="*/ 3314163 w 4317463"/>
                <a:gd name="connsiteY2-6" fmla="*/ 1244600 h 1447800"/>
                <a:gd name="connsiteX3-7" fmla="*/ 4317463 w 4317463"/>
                <a:gd name="connsiteY3-8" fmla="*/ 0 h 1447800"/>
                <a:gd name="connsiteX4-9" fmla="*/ 1840963 w 4317463"/>
                <a:gd name="connsiteY4-10" fmla="*/ 533400 h 1447800"/>
                <a:gd name="connsiteX5-11" fmla="*/ 12163 w 4317463"/>
                <a:gd name="connsiteY5-12" fmla="*/ 596900 h 1447800"/>
                <a:gd name="connsiteX6-13" fmla="*/ 0 w 4317463"/>
                <a:gd name="connsiteY6-14" fmla="*/ 1219200 h 1447800"/>
                <a:gd name="connsiteX0-15" fmla="*/ 13595 w 4305300"/>
                <a:gd name="connsiteY0-16" fmla="*/ 1225640 h 1447800"/>
                <a:gd name="connsiteX1-17" fmla="*/ 1930400 w 4305300"/>
                <a:gd name="connsiteY1-18" fmla="*/ 1447800 h 1447800"/>
                <a:gd name="connsiteX2-19" fmla="*/ 3302000 w 4305300"/>
                <a:gd name="connsiteY2-20" fmla="*/ 1244600 h 1447800"/>
                <a:gd name="connsiteX3-21" fmla="*/ 4305300 w 4305300"/>
                <a:gd name="connsiteY3-22" fmla="*/ 0 h 1447800"/>
                <a:gd name="connsiteX4-23" fmla="*/ 1828800 w 4305300"/>
                <a:gd name="connsiteY4-24" fmla="*/ 533400 h 1447800"/>
                <a:gd name="connsiteX5-25" fmla="*/ 0 w 4305300"/>
                <a:gd name="connsiteY5-26" fmla="*/ 596900 h 1447800"/>
                <a:gd name="connsiteX6-27" fmla="*/ 13595 w 4305300"/>
                <a:gd name="connsiteY6-28" fmla="*/ 1225640 h 1447800"/>
                <a:gd name="connsiteX0-29" fmla="*/ 0 w 4291705"/>
                <a:gd name="connsiteY0-30" fmla="*/ 1225640 h 1447800"/>
                <a:gd name="connsiteX1-31" fmla="*/ 1916805 w 4291705"/>
                <a:gd name="connsiteY1-32" fmla="*/ 1447800 h 1447800"/>
                <a:gd name="connsiteX2-33" fmla="*/ 3288405 w 4291705"/>
                <a:gd name="connsiteY2-34" fmla="*/ 1244600 h 1447800"/>
                <a:gd name="connsiteX3-35" fmla="*/ 4291705 w 4291705"/>
                <a:gd name="connsiteY3-36" fmla="*/ 0 h 1447800"/>
                <a:gd name="connsiteX4-37" fmla="*/ 1815205 w 4291705"/>
                <a:gd name="connsiteY4-38" fmla="*/ 533400 h 1447800"/>
                <a:gd name="connsiteX5-39" fmla="*/ 12163 w 4291705"/>
                <a:gd name="connsiteY5-40" fmla="*/ 596900 h 1447800"/>
                <a:gd name="connsiteX6-41" fmla="*/ 0 w 4291705"/>
                <a:gd name="connsiteY6-42" fmla="*/ 1225640 h 1447800"/>
                <a:gd name="connsiteX0-43" fmla="*/ 0 w 4291705"/>
                <a:gd name="connsiteY0-44" fmla="*/ 1225640 h 1447800"/>
                <a:gd name="connsiteX1-45" fmla="*/ 1916805 w 4291705"/>
                <a:gd name="connsiteY1-46" fmla="*/ 1447800 h 1447800"/>
                <a:gd name="connsiteX2-47" fmla="*/ 3288405 w 4291705"/>
                <a:gd name="connsiteY2-48" fmla="*/ 1244600 h 1447800"/>
                <a:gd name="connsiteX3-49" fmla="*/ 4291705 w 4291705"/>
                <a:gd name="connsiteY3-50" fmla="*/ 0 h 1447800"/>
                <a:gd name="connsiteX4-51" fmla="*/ 1815205 w 4291705"/>
                <a:gd name="connsiteY4-52" fmla="*/ 533400 h 1447800"/>
                <a:gd name="connsiteX5-53" fmla="*/ 3590 w 4291705"/>
                <a:gd name="connsiteY5-54" fmla="*/ 605473 h 1447800"/>
                <a:gd name="connsiteX6-55" fmla="*/ 0 w 4291705"/>
                <a:gd name="connsiteY6-56" fmla="*/ 1225640 h 1447800"/>
                <a:gd name="connsiteX0-57" fmla="*/ 0 w 4291705"/>
                <a:gd name="connsiteY0-58" fmla="*/ 1225640 h 1447800"/>
                <a:gd name="connsiteX1-59" fmla="*/ 1916805 w 4291705"/>
                <a:gd name="connsiteY1-60" fmla="*/ 1447800 h 1447800"/>
                <a:gd name="connsiteX2-61" fmla="*/ 3288405 w 4291705"/>
                <a:gd name="connsiteY2-62" fmla="*/ 1244600 h 1447800"/>
                <a:gd name="connsiteX3-63" fmla="*/ 4291705 w 4291705"/>
                <a:gd name="connsiteY3-64" fmla="*/ 0 h 1447800"/>
                <a:gd name="connsiteX4-65" fmla="*/ 1815205 w 4291705"/>
                <a:gd name="connsiteY4-66" fmla="*/ 533400 h 1447800"/>
                <a:gd name="connsiteX5-67" fmla="*/ 724 w 4291705"/>
                <a:gd name="connsiteY5-68" fmla="*/ 605473 h 1447800"/>
                <a:gd name="connsiteX6-69" fmla="*/ 0 w 4291705"/>
                <a:gd name="connsiteY6-70" fmla="*/ 1225640 h 14478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291705" h="1447800">
                  <a:moveTo>
                    <a:pt x="0" y="1225640"/>
                  </a:moveTo>
                  <a:lnTo>
                    <a:pt x="1916805" y="1447800"/>
                  </a:lnTo>
                  <a:lnTo>
                    <a:pt x="3288405" y="1244600"/>
                  </a:lnTo>
                  <a:lnTo>
                    <a:pt x="4291705" y="0"/>
                  </a:lnTo>
                  <a:lnTo>
                    <a:pt x="1815205" y="533400"/>
                  </a:lnTo>
                  <a:lnTo>
                    <a:pt x="724" y="605473"/>
                  </a:lnTo>
                  <a:cubicBezTo>
                    <a:pt x="-473" y="812195"/>
                    <a:pt x="1197" y="1018918"/>
                    <a:pt x="0" y="1225640"/>
                  </a:cubicBezTo>
                  <a:close/>
                </a:path>
              </a:pathLst>
            </a:cu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792" y="5422899"/>
              <a:ext cx="2729064" cy="1443671"/>
            </a:xfrm>
            <a:custGeom>
              <a:avLst/>
              <a:gdLst>
                <a:gd name="connsiteX0" fmla="*/ 1054100 w 2730500"/>
                <a:gd name="connsiteY0" fmla="*/ 1447800 h 1460500"/>
                <a:gd name="connsiteX1" fmla="*/ 2730500 w 2730500"/>
                <a:gd name="connsiteY1" fmla="*/ 393700 h 1460500"/>
                <a:gd name="connsiteX2" fmla="*/ 0 w 2730500"/>
                <a:gd name="connsiteY2" fmla="*/ 0 h 1460500"/>
                <a:gd name="connsiteX3" fmla="*/ 12700 w 2730500"/>
                <a:gd name="connsiteY3" fmla="*/ 1460500 h 1460500"/>
                <a:gd name="connsiteX4" fmla="*/ 1054100 w 2730500"/>
                <a:gd name="connsiteY4" fmla="*/ 1447800 h 1460500"/>
                <a:gd name="connsiteX0-1" fmla="*/ 1054100 w 2730500"/>
                <a:gd name="connsiteY0-2" fmla="*/ 1447800 h 1460500"/>
                <a:gd name="connsiteX1-3" fmla="*/ 2730500 w 2730500"/>
                <a:gd name="connsiteY1-4" fmla="*/ 393700 h 1460500"/>
                <a:gd name="connsiteX2-5" fmla="*/ 0 w 2730500"/>
                <a:gd name="connsiteY2-6" fmla="*/ 0 h 1460500"/>
                <a:gd name="connsiteX3-7" fmla="*/ 738 w 2730500"/>
                <a:gd name="connsiteY3-8" fmla="*/ 1460500 h 1460500"/>
                <a:gd name="connsiteX4-9" fmla="*/ 1054100 w 2730500"/>
                <a:gd name="connsiteY4-10" fmla="*/ 1447800 h 1460500"/>
                <a:gd name="connsiteX0-11" fmla="*/ 1060539 w 2736939"/>
                <a:gd name="connsiteY0-12" fmla="*/ 1447800 h 1447800"/>
                <a:gd name="connsiteX1-13" fmla="*/ 2736939 w 2736939"/>
                <a:gd name="connsiteY1-14" fmla="*/ 393700 h 1447800"/>
                <a:gd name="connsiteX2-15" fmla="*/ 6439 w 2736939"/>
                <a:gd name="connsiteY2-16" fmla="*/ 0 h 1447800"/>
                <a:gd name="connsiteX3-17" fmla="*/ 0 w 2736939"/>
                <a:gd name="connsiteY3-18" fmla="*/ 1434307 h 1447800"/>
                <a:gd name="connsiteX4-19" fmla="*/ 1060539 w 2736939"/>
                <a:gd name="connsiteY4-20" fmla="*/ 1447800 h 1447800"/>
                <a:gd name="connsiteX0-21" fmla="*/ 1054288 w 2730688"/>
                <a:gd name="connsiteY0-22" fmla="*/ 1447800 h 1458120"/>
                <a:gd name="connsiteX1-23" fmla="*/ 2730688 w 2730688"/>
                <a:gd name="connsiteY1-24" fmla="*/ 393700 h 1458120"/>
                <a:gd name="connsiteX2-25" fmla="*/ 188 w 2730688"/>
                <a:gd name="connsiteY2-26" fmla="*/ 0 h 1458120"/>
                <a:gd name="connsiteX3-27" fmla="*/ 12889 w 2730688"/>
                <a:gd name="connsiteY3-28" fmla="*/ 1458120 h 1458120"/>
                <a:gd name="connsiteX4-29" fmla="*/ 1054288 w 2730688"/>
                <a:gd name="connsiteY4-30" fmla="*/ 1447800 h 1458120"/>
                <a:gd name="connsiteX0-31" fmla="*/ 1054288 w 2730688"/>
                <a:gd name="connsiteY0-32" fmla="*/ 1459706 h 1459706"/>
                <a:gd name="connsiteX1-33" fmla="*/ 2730688 w 2730688"/>
                <a:gd name="connsiteY1-34" fmla="*/ 393700 h 1459706"/>
                <a:gd name="connsiteX2-35" fmla="*/ 188 w 2730688"/>
                <a:gd name="connsiteY2-36" fmla="*/ 0 h 1459706"/>
                <a:gd name="connsiteX3-37" fmla="*/ 12889 w 2730688"/>
                <a:gd name="connsiteY3-38" fmla="*/ 1458120 h 1459706"/>
                <a:gd name="connsiteX4-39" fmla="*/ 1054288 w 2730688"/>
                <a:gd name="connsiteY4-40" fmla="*/ 1459706 h 1459706"/>
                <a:gd name="connsiteX0-41" fmla="*/ 1054814 w 2731214"/>
                <a:gd name="connsiteY0-42" fmla="*/ 1459706 h 1459706"/>
                <a:gd name="connsiteX1-43" fmla="*/ 2731214 w 2731214"/>
                <a:gd name="connsiteY1-44" fmla="*/ 393700 h 1459706"/>
                <a:gd name="connsiteX2-45" fmla="*/ 714 w 2731214"/>
                <a:gd name="connsiteY2-46" fmla="*/ 0 h 1459706"/>
                <a:gd name="connsiteX3-47" fmla="*/ 2 w 2731214"/>
                <a:gd name="connsiteY3-48" fmla="*/ 1453661 h 1459706"/>
                <a:gd name="connsiteX4-49" fmla="*/ 1054814 w 2731214"/>
                <a:gd name="connsiteY4-50" fmla="*/ 1459706 h 1459706"/>
                <a:gd name="connsiteX0-51" fmla="*/ 1058939 w 2735339"/>
                <a:gd name="connsiteY0-52" fmla="*/ 1459706 h 1459706"/>
                <a:gd name="connsiteX1-53" fmla="*/ 2735339 w 2735339"/>
                <a:gd name="connsiteY1-54" fmla="*/ 393700 h 1459706"/>
                <a:gd name="connsiteX2-55" fmla="*/ 367 w 2735339"/>
                <a:gd name="connsiteY2-56" fmla="*/ 0 h 1459706"/>
                <a:gd name="connsiteX3-57" fmla="*/ 4127 w 2735339"/>
                <a:gd name="connsiteY3-58" fmla="*/ 1453661 h 1459706"/>
                <a:gd name="connsiteX4-59" fmla="*/ 1058939 w 2735339"/>
                <a:gd name="connsiteY4-60" fmla="*/ 1459706 h 1459706"/>
                <a:gd name="connsiteX0-61" fmla="*/ 1058821 w 2735221"/>
                <a:gd name="connsiteY0-62" fmla="*/ 1459706 h 1459706"/>
                <a:gd name="connsiteX1-63" fmla="*/ 2735221 w 2735221"/>
                <a:gd name="connsiteY1-64" fmla="*/ 393700 h 1459706"/>
                <a:gd name="connsiteX2-65" fmla="*/ 249 w 2735221"/>
                <a:gd name="connsiteY2-66" fmla="*/ 0 h 1459706"/>
                <a:gd name="connsiteX3-67" fmla="*/ 8480 w 2735221"/>
                <a:gd name="connsiteY3-68" fmla="*/ 1444745 h 1459706"/>
                <a:gd name="connsiteX4-69" fmla="*/ 1058821 w 2735221"/>
                <a:gd name="connsiteY4-70" fmla="*/ 1459706 h 1459706"/>
                <a:gd name="connsiteX0-71" fmla="*/ 1059215 w 2735615"/>
                <a:gd name="connsiteY0-72" fmla="*/ 1459706 h 1459706"/>
                <a:gd name="connsiteX1-73" fmla="*/ 2735615 w 2735615"/>
                <a:gd name="connsiteY1-74" fmla="*/ 393700 h 1459706"/>
                <a:gd name="connsiteX2-75" fmla="*/ 643 w 2735615"/>
                <a:gd name="connsiteY2-76" fmla="*/ 0 h 1459706"/>
                <a:gd name="connsiteX3-77" fmla="*/ 439 w 2735615"/>
                <a:gd name="connsiteY3-78" fmla="*/ 1441942 h 1459706"/>
                <a:gd name="connsiteX4-79" fmla="*/ 1059215 w 2735615"/>
                <a:gd name="connsiteY4-80" fmla="*/ 1459706 h 1459706"/>
                <a:gd name="connsiteX0-81" fmla="*/ 1059216 w 2735615"/>
                <a:gd name="connsiteY0-82" fmla="*/ 1448493 h 1448493"/>
                <a:gd name="connsiteX1-83" fmla="*/ 2735615 w 2735615"/>
                <a:gd name="connsiteY1-84" fmla="*/ 393700 h 1448493"/>
                <a:gd name="connsiteX2-85" fmla="*/ 643 w 2735615"/>
                <a:gd name="connsiteY2-86" fmla="*/ 0 h 1448493"/>
                <a:gd name="connsiteX3-87" fmla="*/ 439 w 2735615"/>
                <a:gd name="connsiteY3-88" fmla="*/ 1441942 h 1448493"/>
                <a:gd name="connsiteX4-89" fmla="*/ 1059216 w 2735615"/>
                <a:gd name="connsiteY4-90" fmla="*/ 1448493 h 1448493"/>
                <a:gd name="connsiteX0-91" fmla="*/ 1064840 w 2735615"/>
                <a:gd name="connsiteY0-92" fmla="*/ 1442886 h 1442886"/>
                <a:gd name="connsiteX1-93" fmla="*/ 2735615 w 2735615"/>
                <a:gd name="connsiteY1-94" fmla="*/ 393700 h 1442886"/>
                <a:gd name="connsiteX2-95" fmla="*/ 643 w 2735615"/>
                <a:gd name="connsiteY2-96" fmla="*/ 0 h 1442886"/>
                <a:gd name="connsiteX3-97" fmla="*/ 439 w 2735615"/>
                <a:gd name="connsiteY3-98" fmla="*/ 1441942 h 1442886"/>
                <a:gd name="connsiteX4-99" fmla="*/ 1064840 w 2735615"/>
                <a:gd name="connsiteY4-100" fmla="*/ 1442886 h 14428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5615" h="1442886">
                  <a:moveTo>
                    <a:pt x="1064840" y="1442886"/>
                  </a:moveTo>
                  <a:lnTo>
                    <a:pt x="2735615" y="393700"/>
                  </a:lnTo>
                  <a:lnTo>
                    <a:pt x="643" y="0"/>
                  </a:lnTo>
                  <a:cubicBezTo>
                    <a:pt x="-1503" y="478102"/>
                    <a:pt x="2585" y="963840"/>
                    <a:pt x="439" y="1441942"/>
                  </a:cubicBezTo>
                  <a:lnTo>
                    <a:pt x="1064840" y="1442886"/>
                  </a:lnTo>
                  <a:close/>
                </a:path>
              </a:pathLst>
            </a:custGeom>
            <a:solidFill>
              <a:srgbClr val="000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756329"/>
              <a:ext cx="3302000" cy="863600"/>
            </a:xfrm>
            <a:custGeom>
              <a:avLst/>
              <a:gdLst>
                <a:gd name="connsiteX0" fmla="*/ 12700 w 3340100"/>
                <a:gd name="connsiteY0" fmla="*/ 749300 h 863600"/>
                <a:gd name="connsiteX1" fmla="*/ 1460500 w 3340100"/>
                <a:gd name="connsiteY1" fmla="*/ 863600 h 863600"/>
                <a:gd name="connsiteX2" fmla="*/ 2832100 w 3340100"/>
                <a:gd name="connsiteY2" fmla="*/ 711200 h 863600"/>
                <a:gd name="connsiteX3" fmla="*/ 3340100 w 3340100"/>
                <a:gd name="connsiteY3" fmla="*/ 63500 h 863600"/>
                <a:gd name="connsiteX4" fmla="*/ 584200 w 3340100"/>
                <a:gd name="connsiteY4" fmla="*/ 76200 h 863600"/>
                <a:gd name="connsiteX5" fmla="*/ 0 w 3340100"/>
                <a:gd name="connsiteY5" fmla="*/ 0 h 863600"/>
                <a:gd name="connsiteX6" fmla="*/ 12700 w 3340100"/>
                <a:gd name="connsiteY6" fmla="*/ 749300 h 863600"/>
                <a:gd name="connsiteX0-1" fmla="*/ 25579 w 3340100"/>
                <a:gd name="connsiteY0-2" fmla="*/ 755739 h 863600"/>
                <a:gd name="connsiteX1-3" fmla="*/ 1460500 w 3340100"/>
                <a:gd name="connsiteY1-4" fmla="*/ 863600 h 863600"/>
                <a:gd name="connsiteX2-5" fmla="*/ 2832100 w 3340100"/>
                <a:gd name="connsiteY2-6" fmla="*/ 711200 h 863600"/>
                <a:gd name="connsiteX3-7" fmla="*/ 3340100 w 3340100"/>
                <a:gd name="connsiteY3-8" fmla="*/ 63500 h 863600"/>
                <a:gd name="connsiteX4-9" fmla="*/ 584200 w 3340100"/>
                <a:gd name="connsiteY4-10" fmla="*/ 76200 h 863600"/>
                <a:gd name="connsiteX5-11" fmla="*/ 0 w 3340100"/>
                <a:gd name="connsiteY5-12" fmla="*/ 0 h 863600"/>
                <a:gd name="connsiteX6-13" fmla="*/ 25579 w 3340100"/>
                <a:gd name="connsiteY6-14" fmla="*/ 755739 h 863600"/>
                <a:gd name="connsiteX0-15" fmla="*/ 0 w 3314521"/>
                <a:gd name="connsiteY0-16" fmla="*/ 755739 h 863600"/>
                <a:gd name="connsiteX1-17" fmla="*/ 1434921 w 3314521"/>
                <a:gd name="connsiteY1-18" fmla="*/ 863600 h 863600"/>
                <a:gd name="connsiteX2-19" fmla="*/ 2806521 w 3314521"/>
                <a:gd name="connsiteY2-20" fmla="*/ 711200 h 863600"/>
                <a:gd name="connsiteX3-21" fmla="*/ 3314521 w 3314521"/>
                <a:gd name="connsiteY3-22" fmla="*/ 63500 h 863600"/>
                <a:gd name="connsiteX4-23" fmla="*/ 558621 w 3314521"/>
                <a:gd name="connsiteY4-24" fmla="*/ 76200 h 863600"/>
                <a:gd name="connsiteX5-25" fmla="*/ 179 w 3314521"/>
                <a:gd name="connsiteY5-26" fmla="*/ 0 h 863600"/>
                <a:gd name="connsiteX6-27" fmla="*/ 0 w 3314521"/>
                <a:gd name="connsiteY6-28" fmla="*/ 755739 h 863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14521" h="863600">
                  <a:moveTo>
                    <a:pt x="0" y="755739"/>
                  </a:moveTo>
                  <a:lnTo>
                    <a:pt x="1434921" y="863600"/>
                  </a:lnTo>
                  <a:lnTo>
                    <a:pt x="2806521" y="711200"/>
                  </a:lnTo>
                  <a:lnTo>
                    <a:pt x="3314521" y="63500"/>
                  </a:lnTo>
                  <a:lnTo>
                    <a:pt x="558621" y="76200"/>
                  </a:lnTo>
                  <a:lnTo>
                    <a:pt x="179" y="0"/>
                  </a:lnTo>
                  <a:cubicBezTo>
                    <a:pt x="119" y="251913"/>
                    <a:pt x="60" y="503826"/>
                    <a:pt x="0" y="755739"/>
                  </a:cubicBezTo>
                  <a:close/>
                </a:path>
              </a:pathLst>
            </a:custGeom>
            <a:solidFill>
              <a:srgbClr val="094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ctrTitle"/>
          </p:nvPr>
        </p:nvSpPr>
        <p:spPr>
          <a:xfrm>
            <a:off x="4411579" y="2366677"/>
            <a:ext cx="6940634" cy="2387600"/>
          </a:xfrm>
        </p:spPr>
        <p:txBody>
          <a:bodyPr anchor="b"/>
          <a:lstStyle>
            <a:lvl1pPr algn="l">
              <a:defRPr sz="6000"/>
            </a:lvl1pPr>
          </a:lstStyle>
          <a:p>
            <a:pPr fontAlgn="auto"/>
            <a:r>
              <a:rPr lang="zh-CN" altLang="en-US" strike="noStrike" noProof="1" dirty="0" smtClean="0"/>
              <a:t>Click to edit Master title style</a:t>
            </a:r>
            <a:endParaRPr lang="zh-CN" altLang="en-US" strike="noStrike" noProof="1" dirty="0" smtClean="0"/>
          </a:p>
        </p:txBody>
      </p:sp>
      <p:sp>
        <p:nvSpPr>
          <p:cNvPr id="3" name="副标题 2"/>
          <p:cNvSpPr>
            <a:spLocks noGrp="1"/>
          </p:cNvSpPr>
          <p:nvPr>
            <p:ph type="subTitle" idx="1" hasCustomPrompt="1"/>
          </p:nvPr>
        </p:nvSpPr>
        <p:spPr>
          <a:xfrm>
            <a:off x="4411579" y="4652677"/>
            <a:ext cx="6940634"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Click to edit Master title style</a:t>
            </a:r>
            <a:endParaRPr lang="zh-CN" altLang="en-US" strike="noStrike" noProof="1" dirty="0" smtClean="0"/>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3074" name="组合 6"/>
          <p:cNvGrpSpPr/>
          <p:nvPr userDrawn="1"/>
        </p:nvGrpSpPr>
        <p:grpSpPr>
          <a:xfrm>
            <a:off x="0" y="3429000"/>
            <a:ext cx="3808413" cy="3436938"/>
            <a:chOff x="-792" y="3492500"/>
            <a:chExt cx="4344192" cy="3374070"/>
          </a:xfrm>
        </p:grpSpPr>
        <p:sp>
          <p:nvSpPr>
            <p:cNvPr id="8" name="任意多边形 7"/>
            <p:cNvSpPr/>
            <p:nvPr/>
          </p:nvSpPr>
          <p:spPr>
            <a:xfrm>
              <a:off x="0" y="3492500"/>
              <a:ext cx="4343400" cy="762179"/>
            </a:xfrm>
            <a:custGeom>
              <a:avLst/>
              <a:gdLst>
                <a:gd name="connsiteX0" fmla="*/ 0 w 4368800"/>
                <a:gd name="connsiteY0" fmla="*/ 749300 h 749300"/>
                <a:gd name="connsiteX1" fmla="*/ 3441700 w 4368800"/>
                <a:gd name="connsiteY1" fmla="*/ 635000 h 749300"/>
                <a:gd name="connsiteX2" fmla="*/ 4279900 w 4368800"/>
                <a:gd name="connsiteY2" fmla="*/ 88900 h 749300"/>
                <a:gd name="connsiteX3" fmla="*/ 4368800 w 4368800"/>
                <a:gd name="connsiteY3" fmla="*/ 0 h 749300"/>
                <a:gd name="connsiteX4" fmla="*/ 12700 w 4368800"/>
                <a:gd name="connsiteY4" fmla="*/ 317500 h 749300"/>
                <a:gd name="connsiteX5" fmla="*/ 0 w 4368800"/>
                <a:gd name="connsiteY5" fmla="*/ 749300 h 749300"/>
                <a:gd name="connsiteX0-1" fmla="*/ 179 w 4356100"/>
                <a:gd name="connsiteY0-2" fmla="*/ 762179 h 762179"/>
                <a:gd name="connsiteX1-3" fmla="*/ 3429000 w 4356100"/>
                <a:gd name="connsiteY1-4" fmla="*/ 635000 h 762179"/>
                <a:gd name="connsiteX2-5" fmla="*/ 4267200 w 4356100"/>
                <a:gd name="connsiteY2-6" fmla="*/ 88900 h 762179"/>
                <a:gd name="connsiteX3-7" fmla="*/ 4356100 w 4356100"/>
                <a:gd name="connsiteY3-8" fmla="*/ 0 h 762179"/>
                <a:gd name="connsiteX4-9" fmla="*/ 0 w 4356100"/>
                <a:gd name="connsiteY4-10" fmla="*/ 317500 h 762179"/>
                <a:gd name="connsiteX5-11" fmla="*/ 179 w 4356100"/>
                <a:gd name="connsiteY5-12" fmla="*/ 762179 h 762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356100" h="762179">
                  <a:moveTo>
                    <a:pt x="179" y="762179"/>
                  </a:moveTo>
                  <a:lnTo>
                    <a:pt x="3429000" y="635000"/>
                  </a:lnTo>
                  <a:lnTo>
                    <a:pt x="4267200" y="88900"/>
                  </a:lnTo>
                  <a:lnTo>
                    <a:pt x="4356100" y="0"/>
                  </a:lnTo>
                  <a:lnTo>
                    <a:pt x="0" y="317500"/>
                  </a:lnTo>
                  <a:cubicBezTo>
                    <a:pt x="60" y="465726"/>
                    <a:pt x="119" y="613953"/>
                    <a:pt x="179" y="762179"/>
                  </a:cubicBezTo>
                  <a:close/>
                </a:path>
              </a:pathLst>
            </a:cu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3594100"/>
              <a:ext cx="4279901" cy="1447800"/>
            </a:xfrm>
            <a:custGeom>
              <a:avLst/>
              <a:gdLst>
                <a:gd name="connsiteX0" fmla="*/ 0 w 4356100"/>
                <a:gd name="connsiteY0" fmla="*/ 1219200 h 1447800"/>
                <a:gd name="connsiteX1" fmla="*/ 1981200 w 4356100"/>
                <a:gd name="connsiteY1" fmla="*/ 1447800 h 1447800"/>
                <a:gd name="connsiteX2" fmla="*/ 3352800 w 4356100"/>
                <a:gd name="connsiteY2" fmla="*/ 1244600 h 1447800"/>
                <a:gd name="connsiteX3" fmla="*/ 4356100 w 4356100"/>
                <a:gd name="connsiteY3" fmla="*/ 0 h 1447800"/>
                <a:gd name="connsiteX4" fmla="*/ 1879600 w 4356100"/>
                <a:gd name="connsiteY4" fmla="*/ 533400 h 1447800"/>
                <a:gd name="connsiteX5" fmla="*/ 50800 w 4356100"/>
                <a:gd name="connsiteY5" fmla="*/ 596900 h 1447800"/>
                <a:gd name="connsiteX6" fmla="*/ 0 w 4356100"/>
                <a:gd name="connsiteY6" fmla="*/ 1219200 h 1447800"/>
                <a:gd name="connsiteX0-1" fmla="*/ 0 w 4317463"/>
                <a:gd name="connsiteY0-2" fmla="*/ 1219200 h 1447800"/>
                <a:gd name="connsiteX1-3" fmla="*/ 1942563 w 4317463"/>
                <a:gd name="connsiteY1-4" fmla="*/ 1447800 h 1447800"/>
                <a:gd name="connsiteX2-5" fmla="*/ 3314163 w 4317463"/>
                <a:gd name="connsiteY2-6" fmla="*/ 1244600 h 1447800"/>
                <a:gd name="connsiteX3-7" fmla="*/ 4317463 w 4317463"/>
                <a:gd name="connsiteY3-8" fmla="*/ 0 h 1447800"/>
                <a:gd name="connsiteX4-9" fmla="*/ 1840963 w 4317463"/>
                <a:gd name="connsiteY4-10" fmla="*/ 533400 h 1447800"/>
                <a:gd name="connsiteX5-11" fmla="*/ 12163 w 4317463"/>
                <a:gd name="connsiteY5-12" fmla="*/ 596900 h 1447800"/>
                <a:gd name="connsiteX6-13" fmla="*/ 0 w 4317463"/>
                <a:gd name="connsiteY6-14" fmla="*/ 1219200 h 1447800"/>
                <a:gd name="connsiteX0-15" fmla="*/ 13595 w 4305300"/>
                <a:gd name="connsiteY0-16" fmla="*/ 1225640 h 1447800"/>
                <a:gd name="connsiteX1-17" fmla="*/ 1930400 w 4305300"/>
                <a:gd name="connsiteY1-18" fmla="*/ 1447800 h 1447800"/>
                <a:gd name="connsiteX2-19" fmla="*/ 3302000 w 4305300"/>
                <a:gd name="connsiteY2-20" fmla="*/ 1244600 h 1447800"/>
                <a:gd name="connsiteX3-21" fmla="*/ 4305300 w 4305300"/>
                <a:gd name="connsiteY3-22" fmla="*/ 0 h 1447800"/>
                <a:gd name="connsiteX4-23" fmla="*/ 1828800 w 4305300"/>
                <a:gd name="connsiteY4-24" fmla="*/ 533400 h 1447800"/>
                <a:gd name="connsiteX5-25" fmla="*/ 0 w 4305300"/>
                <a:gd name="connsiteY5-26" fmla="*/ 596900 h 1447800"/>
                <a:gd name="connsiteX6-27" fmla="*/ 13595 w 4305300"/>
                <a:gd name="connsiteY6-28" fmla="*/ 1225640 h 1447800"/>
                <a:gd name="connsiteX0-29" fmla="*/ 0 w 4291705"/>
                <a:gd name="connsiteY0-30" fmla="*/ 1225640 h 1447800"/>
                <a:gd name="connsiteX1-31" fmla="*/ 1916805 w 4291705"/>
                <a:gd name="connsiteY1-32" fmla="*/ 1447800 h 1447800"/>
                <a:gd name="connsiteX2-33" fmla="*/ 3288405 w 4291705"/>
                <a:gd name="connsiteY2-34" fmla="*/ 1244600 h 1447800"/>
                <a:gd name="connsiteX3-35" fmla="*/ 4291705 w 4291705"/>
                <a:gd name="connsiteY3-36" fmla="*/ 0 h 1447800"/>
                <a:gd name="connsiteX4-37" fmla="*/ 1815205 w 4291705"/>
                <a:gd name="connsiteY4-38" fmla="*/ 533400 h 1447800"/>
                <a:gd name="connsiteX5-39" fmla="*/ 12163 w 4291705"/>
                <a:gd name="connsiteY5-40" fmla="*/ 596900 h 1447800"/>
                <a:gd name="connsiteX6-41" fmla="*/ 0 w 4291705"/>
                <a:gd name="connsiteY6-42" fmla="*/ 1225640 h 1447800"/>
                <a:gd name="connsiteX0-43" fmla="*/ 0 w 4291705"/>
                <a:gd name="connsiteY0-44" fmla="*/ 1225640 h 1447800"/>
                <a:gd name="connsiteX1-45" fmla="*/ 1916805 w 4291705"/>
                <a:gd name="connsiteY1-46" fmla="*/ 1447800 h 1447800"/>
                <a:gd name="connsiteX2-47" fmla="*/ 3288405 w 4291705"/>
                <a:gd name="connsiteY2-48" fmla="*/ 1244600 h 1447800"/>
                <a:gd name="connsiteX3-49" fmla="*/ 4291705 w 4291705"/>
                <a:gd name="connsiteY3-50" fmla="*/ 0 h 1447800"/>
                <a:gd name="connsiteX4-51" fmla="*/ 1815205 w 4291705"/>
                <a:gd name="connsiteY4-52" fmla="*/ 533400 h 1447800"/>
                <a:gd name="connsiteX5-53" fmla="*/ 3590 w 4291705"/>
                <a:gd name="connsiteY5-54" fmla="*/ 605473 h 1447800"/>
                <a:gd name="connsiteX6-55" fmla="*/ 0 w 4291705"/>
                <a:gd name="connsiteY6-56" fmla="*/ 1225640 h 1447800"/>
                <a:gd name="connsiteX0-57" fmla="*/ 0 w 4291705"/>
                <a:gd name="connsiteY0-58" fmla="*/ 1225640 h 1447800"/>
                <a:gd name="connsiteX1-59" fmla="*/ 1916805 w 4291705"/>
                <a:gd name="connsiteY1-60" fmla="*/ 1447800 h 1447800"/>
                <a:gd name="connsiteX2-61" fmla="*/ 3288405 w 4291705"/>
                <a:gd name="connsiteY2-62" fmla="*/ 1244600 h 1447800"/>
                <a:gd name="connsiteX3-63" fmla="*/ 4291705 w 4291705"/>
                <a:gd name="connsiteY3-64" fmla="*/ 0 h 1447800"/>
                <a:gd name="connsiteX4-65" fmla="*/ 1815205 w 4291705"/>
                <a:gd name="connsiteY4-66" fmla="*/ 533400 h 1447800"/>
                <a:gd name="connsiteX5-67" fmla="*/ 724 w 4291705"/>
                <a:gd name="connsiteY5-68" fmla="*/ 605473 h 1447800"/>
                <a:gd name="connsiteX6-69" fmla="*/ 0 w 4291705"/>
                <a:gd name="connsiteY6-70" fmla="*/ 1225640 h 14478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291705" h="1447800">
                  <a:moveTo>
                    <a:pt x="0" y="1225640"/>
                  </a:moveTo>
                  <a:lnTo>
                    <a:pt x="1916805" y="1447800"/>
                  </a:lnTo>
                  <a:lnTo>
                    <a:pt x="3288405" y="1244600"/>
                  </a:lnTo>
                  <a:lnTo>
                    <a:pt x="4291705" y="0"/>
                  </a:lnTo>
                  <a:lnTo>
                    <a:pt x="1815205" y="533400"/>
                  </a:lnTo>
                  <a:lnTo>
                    <a:pt x="724" y="605473"/>
                  </a:lnTo>
                  <a:cubicBezTo>
                    <a:pt x="-473" y="812195"/>
                    <a:pt x="1197" y="1018918"/>
                    <a:pt x="0" y="1225640"/>
                  </a:cubicBezTo>
                  <a:close/>
                </a:path>
              </a:pathLst>
            </a:cu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792" y="5422899"/>
              <a:ext cx="2729064" cy="1443671"/>
            </a:xfrm>
            <a:custGeom>
              <a:avLst/>
              <a:gdLst>
                <a:gd name="connsiteX0" fmla="*/ 1054100 w 2730500"/>
                <a:gd name="connsiteY0" fmla="*/ 1447800 h 1460500"/>
                <a:gd name="connsiteX1" fmla="*/ 2730500 w 2730500"/>
                <a:gd name="connsiteY1" fmla="*/ 393700 h 1460500"/>
                <a:gd name="connsiteX2" fmla="*/ 0 w 2730500"/>
                <a:gd name="connsiteY2" fmla="*/ 0 h 1460500"/>
                <a:gd name="connsiteX3" fmla="*/ 12700 w 2730500"/>
                <a:gd name="connsiteY3" fmla="*/ 1460500 h 1460500"/>
                <a:gd name="connsiteX4" fmla="*/ 1054100 w 2730500"/>
                <a:gd name="connsiteY4" fmla="*/ 1447800 h 1460500"/>
                <a:gd name="connsiteX0-1" fmla="*/ 1054100 w 2730500"/>
                <a:gd name="connsiteY0-2" fmla="*/ 1447800 h 1460500"/>
                <a:gd name="connsiteX1-3" fmla="*/ 2730500 w 2730500"/>
                <a:gd name="connsiteY1-4" fmla="*/ 393700 h 1460500"/>
                <a:gd name="connsiteX2-5" fmla="*/ 0 w 2730500"/>
                <a:gd name="connsiteY2-6" fmla="*/ 0 h 1460500"/>
                <a:gd name="connsiteX3-7" fmla="*/ 738 w 2730500"/>
                <a:gd name="connsiteY3-8" fmla="*/ 1460500 h 1460500"/>
                <a:gd name="connsiteX4-9" fmla="*/ 1054100 w 2730500"/>
                <a:gd name="connsiteY4-10" fmla="*/ 1447800 h 1460500"/>
                <a:gd name="connsiteX0-11" fmla="*/ 1060539 w 2736939"/>
                <a:gd name="connsiteY0-12" fmla="*/ 1447800 h 1447800"/>
                <a:gd name="connsiteX1-13" fmla="*/ 2736939 w 2736939"/>
                <a:gd name="connsiteY1-14" fmla="*/ 393700 h 1447800"/>
                <a:gd name="connsiteX2-15" fmla="*/ 6439 w 2736939"/>
                <a:gd name="connsiteY2-16" fmla="*/ 0 h 1447800"/>
                <a:gd name="connsiteX3-17" fmla="*/ 0 w 2736939"/>
                <a:gd name="connsiteY3-18" fmla="*/ 1434307 h 1447800"/>
                <a:gd name="connsiteX4-19" fmla="*/ 1060539 w 2736939"/>
                <a:gd name="connsiteY4-20" fmla="*/ 1447800 h 1447800"/>
                <a:gd name="connsiteX0-21" fmla="*/ 1054288 w 2730688"/>
                <a:gd name="connsiteY0-22" fmla="*/ 1447800 h 1458120"/>
                <a:gd name="connsiteX1-23" fmla="*/ 2730688 w 2730688"/>
                <a:gd name="connsiteY1-24" fmla="*/ 393700 h 1458120"/>
                <a:gd name="connsiteX2-25" fmla="*/ 188 w 2730688"/>
                <a:gd name="connsiteY2-26" fmla="*/ 0 h 1458120"/>
                <a:gd name="connsiteX3-27" fmla="*/ 12889 w 2730688"/>
                <a:gd name="connsiteY3-28" fmla="*/ 1458120 h 1458120"/>
                <a:gd name="connsiteX4-29" fmla="*/ 1054288 w 2730688"/>
                <a:gd name="connsiteY4-30" fmla="*/ 1447800 h 1458120"/>
                <a:gd name="connsiteX0-31" fmla="*/ 1054288 w 2730688"/>
                <a:gd name="connsiteY0-32" fmla="*/ 1459706 h 1459706"/>
                <a:gd name="connsiteX1-33" fmla="*/ 2730688 w 2730688"/>
                <a:gd name="connsiteY1-34" fmla="*/ 393700 h 1459706"/>
                <a:gd name="connsiteX2-35" fmla="*/ 188 w 2730688"/>
                <a:gd name="connsiteY2-36" fmla="*/ 0 h 1459706"/>
                <a:gd name="connsiteX3-37" fmla="*/ 12889 w 2730688"/>
                <a:gd name="connsiteY3-38" fmla="*/ 1458120 h 1459706"/>
                <a:gd name="connsiteX4-39" fmla="*/ 1054288 w 2730688"/>
                <a:gd name="connsiteY4-40" fmla="*/ 1459706 h 1459706"/>
                <a:gd name="connsiteX0-41" fmla="*/ 1054814 w 2731214"/>
                <a:gd name="connsiteY0-42" fmla="*/ 1459706 h 1459706"/>
                <a:gd name="connsiteX1-43" fmla="*/ 2731214 w 2731214"/>
                <a:gd name="connsiteY1-44" fmla="*/ 393700 h 1459706"/>
                <a:gd name="connsiteX2-45" fmla="*/ 714 w 2731214"/>
                <a:gd name="connsiteY2-46" fmla="*/ 0 h 1459706"/>
                <a:gd name="connsiteX3-47" fmla="*/ 2 w 2731214"/>
                <a:gd name="connsiteY3-48" fmla="*/ 1453661 h 1459706"/>
                <a:gd name="connsiteX4-49" fmla="*/ 1054814 w 2731214"/>
                <a:gd name="connsiteY4-50" fmla="*/ 1459706 h 1459706"/>
                <a:gd name="connsiteX0-51" fmla="*/ 1058939 w 2735339"/>
                <a:gd name="connsiteY0-52" fmla="*/ 1459706 h 1459706"/>
                <a:gd name="connsiteX1-53" fmla="*/ 2735339 w 2735339"/>
                <a:gd name="connsiteY1-54" fmla="*/ 393700 h 1459706"/>
                <a:gd name="connsiteX2-55" fmla="*/ 367 w 2735339"/>
                <a:gd name="connsiteY2-56" fmla="*/ 0 h 1459706"/>
                <a:gd name="connsiteX3-57" fmla="*/ 4127 w 2735339"/>
                <a:gd name="connsiteY3-58" fmla="*/ 1453661 h 1459706"/>
                <a:gd name="connsiteX4-59" fmla="*/ 1058939 w 2735339"/>
                <a:gd name="connsiteY4-60" fmla="*/ 1459706 h 1459706"/>
                <a:gd name="connsiteX0-61" fmla="*/ 1058821 w 2735221"/>
                <a:gd name="connsiteY0-62" fmla="*/ 1459706 h 1459706"/>
                <a:gd name="connsiteX1-63" fmla="*/ 2735221 w 2735221"/>
                <a:gd name="connsiteY1-64" fmla="*/ 393700 h 1459706"/>
                <a:gd name="connsiteX2-65" fmla="*/ 249 w 2735221"/>
                <a:gd name="connsiteY2-66" fmla="*/ 0 h 1459706"/>
                <a:gd name="connsiteX3-67" fmla="*/ 8480 w 2735221"/>
                <a:gd name="connsiteY3-68" fmla="*/ 1444745 h 1459706"/>
                <a:gd name="connsiteX4-69" fmla="*/ 1058821 w 2735221"/>
                <a:gd name="connsiteY4-70" fmla="*/ 1459706 h 1459706"/>
                <a:gd name="connsiteX0-71" fmla="*/ 1059215 w 2735615"/>
                <a:gd name="connsiteY0-72" fmla="*/ 1459706 h 1459706"/>
                <a:gd name="connsiteX1-73" fmla="*/ 2735615 w 2735615"/>
                <a:gd name="connsiteY1-74" fmla="*/ 393700 h 1459706"/>
                <a:gd name="connsiteX2-75" fmla="*/ 643 w 2735615"/>
                <a:gd name="connsiteY2-76" fmla="*/ 0 h 1459706"/>
                <a:gd name="connsiteX3-77" fmla="*/ 439 w 2735615"/>
                <a:gd name="connsiteY3-78" fmla="*/ 1441942 h 1459706"/>
                <a:gd name="connsiteX4-79" fmla="*/ 1059215 w 2735615"/>
                <a:gd name="connsiteY4-80" fmla="*/ 1459706 h 1459706"/>
                <a:gd name="connsiteX0-81" fmla="*/ 1059216 w 2735615"/>
                <a:gd name="connsiteY0-82" fmla="*/ 1448493 h 1448493"/>
                <a:gd name="connsiteX1-83" fmla="*/ 2735615 w 2735615"/>
                <a:gd name="connsiteY1-84" fmla="*/ 393700 h 1448493"/>
                <a:gd name="connsiteX2-85" fmla="*/ 643 w 2735615"/>
                <a:gd name="connsiteY2-86" fmla="*/ 0 h 1448493"/>
                <a:gd name="connsiteX3-87" fmla="*/ 439 w 2735615"/>
                <a:gd name="connsiteY3-88" fmla="*/ 1441942 h 1448493"/>
                <a:gd name="connsiteX4-89" fmla="*/ 1059216 w 2735615"/>
                <a:gd name="connsiteY4-90" fmla="*/ 1448493 h 1448493"/>
                <a:gd name="connsiteX0-91" fmla="*/ 1064840 w 2735615"/>
                <a:gd name="connsiteY0-92" fmla="*/ 1442886 h 1442886"/>
                <a:gd name="connsiteX1-93" fmla="*/ 2735615 w 2735615"/>
                <a:gd name="connsiteY1-94" fmla="*/ 393700 h 1442886"/>
                <a:gd name="connsiteX2-95" fmla="*/ 643 w 2735615"/>
                <a:gd name="connsiteY2-96" fmla="*/ 0 h 1442886"/>
                <a:gd name="connsiteX3-97" fmla="*/ 439 w 2735615"/>
                <a:gd name="connsiteY3-98" fmla="*/ 1441942 h 1442886"/>
                <a:gd name="connsiteX4-99" fmla="*/ 1064840 w 2735615"/>
                <a:gd name="connsiteY4-100" fmla="*/ 1442886 h 14428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5615" h="1442886">
                  <a:moveTo>
                    <a:pt x="1064840" y="1442886"/>
                  </a:moveTo>
                  <a:lnTo>
                    <a:pt x="2735615" y="393700"/>
                  </a:lnTo>
                  <a:lnTo>
                    <a:pt x="643" y="0"/>
                  </a:lnTo>
                  <a:cubicBezTo>
                    <a:pt x="-1503" y="478102"/>
                    <a:pt x="2585" y="963840"/>
                    <a:pt x="439" y="1441942"/>
                  </a:cubicBezTo>
                  <a:lnTo>
                    <a:pt x="1064840" y="1442886"/>
                  </a:lnTo>
                  <a:close/>
                </a:path>
              </a:pathLst>
            </a:custGeom>
            <a:solidFill>
              <a:srgbClr val="000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0" y="4756329"/>
              <a:ext cx="3302000" cy="863600"/>
            </a:xfrm>
            <a:custGeom>
              <a:avLst/>
              <a:gdLst>
                <a:gd name="connsiteX0" fmla="*/ 12700 w 3340100"/>
                <a:gd name="connsiteY0" fmla="*/ 749300 h 863600"/>
                <a:gd name="connsiteX1" fmla="*/ 1460500 w 3340100"/>
                <a:gd name="connsiteY1" fmla="*/ 863600 h 863600"/>
                <a:gd name="connsiteX2" fmla="*/ 2832100 w 3340100"/>
                <a:gd name="connsiteY2" fmla="*/ 711200 h 863600"/>
                <a:gd name="connsiteX3" fmla="*/ 3340100 w 3340100"/>
                <a:gd name="connsiteY3" fmla="*/ 63500 h 863600"/>
                <a:gd name="connsiteX4" fmla="*/ 584200 w 3340100"/>
                <a:gd name="connsiteY4" fmla="*/ 76200 h 863600"/>
                <a:gd name="connsiteX5" fmla="*/ 0 w 3340100"/>
                <a:gd name="connsiteY5" fmla="*/ 0 h 863600"/>
                <a:gd name="connsiteX6" fmla="*/ 12700 w 3340100"/>
                <a:gd name="connsiteY6" fmla="*/ 749300 h 863600"/>
                <a:gd name="connsiteX0-1" fmla="*/ 25579 w 3340100"/>
                <a:gd name="connsiteY0-2" fmla="*/ 755739 h 863600"/>
                <a:gd name="connsiteX1-3" fmla="*/ 1460500 w 3340100"/>
                <a:gd name="connsiteY1-4" fmla="*/ 863600 h 863600"/>
                <a:gd name="connsiteX2-5" fmla="*/ 2832100 w 3340100"/>
                <a:gd name="connsiteY2-6" fmla="*/ 711200 h 863600"/>
                <a:gd name="connsiteX3-7" fmla="*/ 3340100 w 3340100"/>
                <a:gd name="connsiteY3-8" fmla="*/ 63500 h 863600"/>
                <a:gd name="connsiteX4-9" fmla="*/ 584200 w 3340100"/>
                <a:gd name="connsiteY4-10" fmla="*/ 76200 h 863600"/>
                <a:gd name="connsiteX5-11" fmla="*/ 0 w 3340100"/>
                <a:gd name="connsiteY5-12" fmla="*/ 0 h 863600"/>
                <a:gd name="connsiteX6-13" fmla="*/ 25579 w 3340100"/>
                <a:gd name="connsiteY6-14" fmla="*/ 755739 h 863600"/>
                <a:gd name="connsiteX0-15" fmla="*/ 0 w 3314521"/>
                <a:gd name="connsiteY0-16" fmla="*/ 755739 h 863600"/>
                <a:gd name="connsiteX1-17" fmla="*/ 1434921 w 3314521"/>
                <a:gd name="connsiteY1-18" fmla="*/ 863600 h 863600"/>
                <a:gd name="connsiteX2-19" fmla="*/ 2806521 w 3314521"/>
                <a:gd name="connsiteY2-20" fmla="*/ 711200 h 863600"/>
                <a:gd name="connsiteX3-21" fmla="*/ 3314521 w 3314521"/>
                <a:gd name="connsiteY3-22" fmla="*/ 63500 h 863600"/>
                <a:gd name="connsiteX4-23" fmla="*/ 558621 w 3314521"/>
                <a:gd name="connsiteY4-24" fmla="*/ 76200 h 863600"/>
                <a:gd name="connsiteX5-25" fmla="*/ 179 w 3314521"/>
                <a:gd name="connsiteY5-26" fmla="*/ 0 h 863600"/>
                <a:gd name="connsiteX6-27" fmla="*/ 0 w 3314521"/>
                <a:gd name="connsiteY6-28" fmla="*/ 755739 h 863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14521" h="863600">
                  <a:moveTo>
                    <a:pt x="0" y="755739"/>
                  </a:moveTo>
                  <a:lnTo>
                    <a:pt x="1434921" y="863600"/>
                  </a:lnTo>
                  <a:lnTo>
                    <a:pt x="2806521" y="711200"/>
                  </a:lnTo>
                  <a:lnTo>
                    <a:pt x="3314521" y="63500"/>
                  </a:lnTo>
                  <a:lnTo>
                    <a:pt x="558621" y="76200"/>
                  </a:lnTo>
                  <a:lnTo>
                    <a:pt x="179" y="0"/>
                  </a:lnTo>
                  <a:cubicBezTo>
                    <a:pt x="119" y="251913"/>
                    <a:pt x="60" y="503826"/>
                    <a:pt x="0" y="755739"/>
                  </a:cubicBezTo>
                  <a:close/>
                </a:path>
              </a:pathLst>
            </a:custGeom>
            <a:solidFill>
              <a:srgbClr val="094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a:xfrm>
            <a:off x="3808329" y="1757864"/>
            <a:ext cx="7545471" cy="2852737"/>
          </a:xfrm>
        </p:spPr>
        <p:txBody>
          <a:bodyPr anchor="b"/>
          <a:lstStyle>
            <a:lvl1pPr>
              <a:defRPr sz="6000"/>
            </a:lvl1pPr>
          </a:lstStyle>
          <a:p>
            <a:pPr fontAlgn="auto"/>
            <a:r>
              <a:rPr lang="zh-CN" altLang="en-US" strike="noStrike" noProof="1" dirty="0" smtClean="0">
                <a:sym typeface="+mn-ea"/>
              </a:rPr>
              <a:t>Click to edit Master title style</a:t>
            </a:r>
            <a:endParaRPr lang="zh-CN" altLang="en-US" strike="noStrike" noProof="1" dirty="0"/>
          </a:p>
        </p:txBody>
      </p:sp>
      <p:sp>
        <p:nvSpPr>
          <p:cNvPr id="3" name="文本占位符 2"/>
          <p:cNvSpPr>
            <a:spLocks noGrp="1"/>
          </p:cNvSpPr>
          <p:nvPr>
            <p:ph type="body" idx="1" hasCustomPrompt="1"/>
          </p:nvPr>
        </p:nvSpPr>
        <p:spPr>
          <a:xfrm>
            <a:off x="3808329" y="4637589"/>
            <a:ext cx="7545471" cy="1500187"/>
          </a:xfrm>
        </p:spPr>
        <p:txBody>
          <a:bodyPr/>
          <a:lstStyle>
            <a:lvl1pPr marL="0" indent="0">
              <a:buNone/>
              <a:defRPr sz="240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sym typeface="+mn-ea"/>
              </a:rPr>
              <a:t>Click to edit Master title style</a:t>
            </a:r>
            <a:endParaRPr lang="zh-CN" altLang="en-US" strike="noStrike" noProof="1" smtClean="0"/>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4098" name="组合 6"/>
          <p:cNvGrpSpPr/>
          <p:nvPr userDrawn="1"/>
        </p:nvGrpSpPr>
        <p:grpSpPr>
          <a:xfrm>
            <a:off x="0" y="0"/>
            <a:ext cx="12192000" cy="114300"/>
            <a:chOff x="-1" y="-2"/>
            <a:chExt cx="12192001" cy="177802"/>
          </a:xfrm>
        </p:grpSpPr>
        <p:sp>
          <p:nvSpPr>
            <p:cNvPr id="8" name="矩形 7"/>
            <p:cNvSpPr/>
            <p:nvPr/>
          </p:nvSpPr>
          <p:spPr>
            <a:xfrm>
              <a:off x="-1" y="-2"/>
              <a:ext cx="12192001" cy="177802"/>
            </a:xfrm>
            <a:prstGeom prst="rect">
              <a:avLst/>
            </a:prstGeom>
            <a:solidFill>
              <a:srgbClr val="BA63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流程图: 手动输入 8"/>
            <p:cNvSpPr/>
            <p:nvPr/>
          </p:nvSpPr>
          <p:spPr>
            <a:xfrm rot="16200000" flipV="1">
              <a:off x="406400" y="-406402"/>
              <a:ext cx="177799" cy="990601"/>
            </a:xfrm>
            <a:prstGeom prst="flowChartManualInput">
              <a:avLst/>
            </a:pr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p>
            <a:pPr fontAlgn="auto"/>
            <a:r>
              <a:rPr lang="zh-CN" altLang="en-US" strike="noStrike" noProof="1" dirty="0" smtClean="0">
                <a:sym typeface="+mn-ea"/>
              </a:rPr>
              <a:t>Click to edit Master title style</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5"/>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04775" y="99060"/>
            <a:ext cx="12517755" cy="1580515"/>
          </a:xfrm>
        </p:spPr>
        <p:txBody>
          <a:bodyPr vert="horz" lIns="91440" tIns="45720" rIns="91440" bIns="45720" rtlCol="0" anchor="b">
            <a:normAutofit/>
            <a:scene3d>
              <a:camera prst="orthographicFront"/>
              <a:lightRig rig="threePt" dir="t"/>
            </a:scene3d>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6000" b="1"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Bodoni MT Black" panose="02070A03080606020203" charset="0"/>
                <a:ea typeface="+mj-ea"/>
                <a:cs typeface="Bodoni MT Black" panose="02070A03080606020203" charset="0"/>
              </a:rPr>
              <a:t>                   CATCH’24</a:t>
            </a:r>
            <a:endParaRPr kumimoji="0" lang="en-IN" altLang="zh-CN" sz="6000" b="1"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Bodoni MT Black" panose="02070A03080606020203" charset="0"/>
              <a:ea typeface="+mj-ea"/>
              <a:cs typeface="Bodoni MT Black" panose="02070A03080606020203" charset="0"/>
            </a:endParaRPr>
          </a:p>
        </p:txBody>
      </p:sp>
      <p:sp>
        <p:nvSpPr>
          <p:cNvPr id="3" name="Text Box 2"/>
          <p:cNvSpPr txBox="1"/>
          <p:nvPr/>
        </p:nvSpPr>
        <p:spPr>
          <a:xfrm>
            <a:off x="4561205" y="1996440"/>
            <a:ext cx="6995160" cy="3801745"/>
          </a:xfrm>
          <a:prstGeom prst="rect">
            <a:avLst/>
          </a:prstGeom>
          <a:noFill/>
        </p:spPr>
        <p:txBody>
          <a:bodyPr wrap="square" rtlCol="0">
            <a:noAutofit/>
          </a:bodyPr>
          <a:p>
            <a:r>
              <a:rPr lang="en-IN" altLang="en-US" sz="3200">
                <a:latin typeface="Algerian" panose="04020705040A02060702" charset="0"/>
                <a:cs typeface="Algerian" panose="04020705040A02060702" charset="0"/>
              </a:rPr>
              <a:t>TEAM NAME     : DATA PIRATES</a:t>
            </a:r>
            <a:endParaRPr lang="en-IN" altLang="en-US" sz="3200">
              <a:latin typeface="Algerian" panose="04020705040A02060702" charset="0"/>
              <a:cs typeface="Algerian" panose="04020705040A02060702" charset="0"/>
            </a:endParaRPr>
          </a:p>
          <a:p>
            <a:r>
              <a:rPr lang="en-IN" altLang="en-US" sz="3200">
                <a:latin typeface="Algerian" panose="04020705040A02060702" charset="0"/>
                <a:cs typeface="Algerian" panose="04020705040A02060702" charset="0"/>
              </a:rPr>
              <a:t>team leader : vigneshwar p.s</a:t>
            </a:r>
            <a:endParaRPr lang="en-IN" altLang="en-US" sz="3200">
              <a:latin typeface="Algerian" panose="04020705040A02060702" charset="0"/>
              <a:cs typeface="Algerian" panose="04020705040A02060702" charset="0"/>
            </a:endParaRPr>
          </a:p>
          <a:p>
            <a:r>
              <a:rPr lang="en-IN" altLang="en-US" sz="3200">
                <a:latin typeface="Algerian" panose="04020705040A02060702" charset="0"/>
                <a:cs typeface="Algerian" panose="04020705040A02060702" charset="0"/>
              </a:rPr>
              <a:t>topic name     : chatbot ai</a:t>
            </a:r>
            <a:endParaRPr lang="en-IN" altLang="en-US" sz="3200">
              <a:latin typeface="Algerian" panose="04020705040A02060702" charset="0"/>
              <a:cs typeface="Algerian" panose="04020705040A020607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188845" y="1010920"/>
            <a:ext cx="10002520" cy="5444490"/>
          </a:xfrm>
        </p:spPr>
        <p:txBody>
          <a:bodyPr/>
          <a:lstStyle/>
          <a:p>
            <a:pPr marL="0" lvl="0" indent="0">
              <a:buFont typeface="Wingdings" panose="05000000000000000000" charset="0"/>
            </a:pPr>
            <a:r>
              <a:rPr lang="en-IN" altLang="zh-CN" sz="3200">
                <a:sym typeface="+mn-ea"/>
              </a:rPr>
              <a:t> </a:t>
            </a:r>
            <a:br>
              <a:rPr lang="en-IN" altLang="zh-CN" sz="3200">
                <a:sym typeface="+mn-ea"/>
              </a:rPr>
            </a:br>
            <a:br>
              <a:rPr lang="en-IN" altLang="zh-CN" sz="3200">
                <a:sym typeface="+mn-ea"/>
              </a:rPr>
            </a:br>
            <a:br>
              <a:rPr lang="en-IN" altLang="zh-CN" sz="3200">
                <a:sym typeface="+mn-ea"/>
              </a:rPr>
            </a:br>
            <a:r>
              <a:rPr lang="en-IN" altLang="zh-CN" sz="3200">
                <a:sym typeface="+mn-ea"/>
              </a:rPr>
              <a:t>            </a:t>
            </a:r>
            <a:endParaRPr kumimoji="0" lang="en-IN" altLang="zh-CN" sz="3200" b="0" i="0" u="none" strike="noStrike" kern="1200" cap="none" spc="0" normalizeH="0" baseline="0" noProof="0">
              <a:ln>
                <a:noFill/>
              </a:ln>
              <a:solidFill>
                <a:schemeClr val="bg2">
                  <a:lumMod val="25000"/>
                </a:schemeClr>
              </a:solidFill>
              <a:effectLst/>
              <a:uLnTx/>
              <a:uFillTx/>
            </a:endParaRPr>
          </a:p>
        </p:txBody>
      </p:sp>
      <p:sp>
        <p:nvSpPr>
          <p:cNvPr id="6" name="Text Box 5"/>
          <p:cNvSpPr txBox="1"/>
          <p:nvPr/>
        </p:nvSpPr>
        <p:spPr>
          <a:xfrm>
            <a:off x="433070" y="304165"/>
            <a:ext cx="5033645" cy="706755"/>
          </a:xfrm>
          <a:prstGeom prst="rect">
            <a:avLst/>
          </a:prstGeom>
          <a:noFill/>
        </p:spPr>
        <p:txBody>
          <a:bodyPr wrap="square" rtlCol="0">
            <a:spAutoFit/>
          </a:bodyPr>
          <a:p>
            <a:r>
              <a:rPr lang="en-IN" altLang="en-US" sz="4000">
                <a:latin typeface="Arial Rounded MT Bold" panose="020F0704030504030204" charset="0"/>
                <a:cs typeface="Arial Rounded MT Bold" panose="020F0704030504030204" charset="0"/>
              </a:rPr>
              <a:t>IDEA:</a:t>
            </a:r>
            <a:endParaRPr lang="en-IN" altLang="en-US" sz="4000">
              <a:latin typeface="Arial Rounded MT Bold" panose="020F0704030504030204" charset="0"/>
              <a:cs typeface="Arial Rounded MT Bold" panose="020F0704030504030204" charset="0"/>
            </a:endParaRPr>
          </a:p>
        </p:txBody>
      </p:sp>
      <p:sp>
        <p:nvSpPr>
          <p:cNvPr id="9" name="Text Box 8"/>
          <p:cNvSpPr txBox="1"/>
          <p:nvPr/>
        </p:nvSpPr>
        <p:spPr>
          <a:xfrm>
            <a:off x="2048510" y="900430"/>
            <a:ext cx="9825355" cy="5958205"/>
          </a:xfrm>
          <a:prstGeom prst="rect">
            <a:avLst/>
          </a:prstGeom>
          <a:noFill/>
        </p:spPr>
        <p:txBody>
          <a:bodyPr wrap="square" rtlCol="0">
            <a:noAutofit/>
          </a:bodyPr>
          <a:p>
            <a:pPr marL="285750" lvl="0" indent="-285750">
              <a:buFont typeface="Wingdings" panose="05000000000000000000" charset="0"/>
              <a:buChar char="v"/>
            </a:pPr>
            <a:r>
              <a:rPr lang="en-IN" altLang="en-US" sz="3200"/>
              <a:t>Acknowledging the importance of effective communication across languages in our interconnected world.</a:t>
            </a:r>
            <a:endParaRPr lang="en-IN" altLang="en-US" sz="3200"/>
          </a:p>
          <a:p>
            <a:pPr marL="285750" lvl="0" indent="-285750">
              <a:buFont typeface="Wingdings" panose="05000000000000000000" charset="0"/>
              <a:buChar char="v"/>
            </a:pPr>
            <a:r>
              <a:rPr lang="en-IN" altLang="en-US" sz="3200"/>
              <a:t>Introducing the concept of multilingual chatbots as a solution to bridge language gaps and foster inclusive communication.</a:t>
            </a:r>
            <a:endParaRPr lang="en-IN" altLang="en-US" sz="3200"/>
          </a:p>
          <a:p>
            <a:pPr marL="285750" lvl="0" indent="-285750">
              <a:buFont typeface="Wingdings" panose="05000000000000000000" charset="0"/>
              <a:buChar char="v"/>
            </a:pPr>
            <a:r>
              <a:rPr lang="en-IN" altLang="en-US" sz="3200"/>
              <a:t>Exploring the role of emojis in enriching textual conversations and conveying emotions universally.</a:t>
            </a:r>
            <a:endParaRPr lang="en-IN" altLang="en-US" sz="3200"/>
          </a:p>
          <a:p>
            <a:pPr marL="285750" lvl="0" indent="-285750">
              <a:buFont typeface="Wingdings" panose="05000000000000000000" charset="0"/>
              <a:buChar char="v"/>
            </a:pPr>
            <a:r>
              <a:rPr lang="en-IN" altLang="en-US" sz="3200"/>
              <a:t>Previewing the presentation's focus on the development and implementation of multilingual chatbots with integrated emoji support to enhance user engagement and satisfaction.                                                                                                                                                                                                                                                </a:t>
            </a:r>
            <a:endParaRPr lang="en-IN" alt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9060" y="168910"/>
            <a:ext cx="11254740" cy="750570"/>
          </a:xfrm>
        </p:spPr>
        <p:txBody>
          <a:bodyPr/>
          <a:p>
            <a:r>
              <a:rPr lang="en-IN" altLang="en-US" sz="4000">
                <a:latin typeface="Arial Rounded MT Bold" panose="020F0704030504030204" charset="0"/>
                <a:cs typeface="Arial Rounded MT Bold" panose="020F0704030504030204" charset="0"/>
              </a:rPr>
              <a:t>OBJECTIVES:</a:t>
            </a:r>
            <a:endParaRPr lang="en-IN" altLang="en-US" sz="4000">
              <a:latin typeface="Arial Rounded MT Bold" panose="020F0704030504030204" charset="0"/>
              <a:cs typeface="Arial Rounded MT Bold" panose="020F0704030504030204" charset="0"/>
            </a:endParaRPr>
          </a:p>
        </p:txBody>
      </p:sp>
      <p:sp>
        <p:nvSpPr>
          <p:cNvPr id="3" name="Text Box 2"/>
          <p:cNvSpPr txBox="1"/>
          <p:nvPr/>
        </p:nvSpPr>
        <p:spPr>
          <a:xfrm>
            <a:off x="1119505" y="515620"/>
            <a:ext cx="9455150" cy="3332480"/>
          </a:xfrm>
          <a:prstGeom prst="rect">
            <a:avLst/>
          </a:prstGeom>
          <a:noFill/>
        </p:spPr>
        <p:txBody>
          <a:bodyPr wrap="square" rtlCol="0">
            <a:noAutofit/>
          </a:bodyPr>
          <a:p>
            <a:pPr marL="285750" indent="-285750">
              <a:buFont typeface="Wingdings" panose="05000000000000000000" charset="0"/>
              <a:buChar char="v"/>
            </a:pPr>
            <a:endParaRPr lang="en-US" sz="2800"/>
          </a:p>
          <a:p>
            <a:pPr marL="285750" indent="-285750">
              <a:buFont typeface="Wingdings" panose="05000000000000000000" charset="0"/>
              <a:buChar char="v"/>
            </a:pPr>
            <a:r>
              <a:rPr lang="en-US" sz="2800"/>
              <a:t>Develop chatbots capable of understanding and responding in multiple languages.</a:t>
            </a:r>
            <a:endParaRPr lang="en-US" sz="2800"/>
          </a:p>
          <a:p>
            <a:pPr marL="285750" indent="-285750">
              <a:buFont typeface="Wingdings" panose="05000000000000000000" charset="0"/>
              <a:buChar char="v"/>
            </a:pPr>
            <a:r>
              <a:rPr lang="en-US" sz="2800"/>
              <a:t>Integrate emoji support for enhanced user engagement and emotional expression.</a:t>
            </a:r>
            <a:endParaRPr lang="en-US" sz="2800"/>
          </a:p>
          <a:p>
            <a:pPr marL="285750" indent="-285750">
              <a:buFont typeface="Wingdings" panose="05000000000000000000" charset="0"/>
              <a:buChar char="v"/>
            </a:pPr>
            <a:r>
              <a:rPr lang="en-US" sz="2800"/>
              <a:t>Improve accessibility and engagement among diverse user groups.</a:t>
            </a:r>
            <a:endParaRPr lang="en-US" sz="2800"/>
          </a:p>
          <a:p>
            <a:pPr marL="285750" indent="-285750">
              <a:buFont typeface="Wingdings" panose="05000000000000000000" charset="0"/>
              <a:buChar char="v"/>
            </a:pPr>
            <a:endParaRPr lang="en-US" sz="2800"/>
          </a:p>
        </p:txBody>
      </p:sp>
      <p:sp>
        <p:nvSpPr>
          <p:cNvPr id="4" name="Text Box 3"/>
          <p:cNvSpPr txBox="1"/>
          <p:nvPr/>
        </p:nvSpPr>
        <p:spPr>
          <a:xfrm>
            <a:off x="323215" y="3688080"/>
            <a:ext cx="10124440" cy="3211195"/>
          </a:xfrm>
          <a:prstGeom prst="rect">
            <a:avLst/>
          </a:prstGeom>
          <a:noFill/>
        </p:spPr>
        <p:txBody>
          <a:bodyPr wrap="square" rtlCol="0">
            <a:noAutofit/>
          </a:bodyPr>
          <a:p>
            <a:pPr>
              <a:buFont typeface="Wingdings" panose="05000000000000000000" charset="0"/>
            </a:pPr>
            <a:r>
              <a:rPr lang="en-IN" altLang="en-US" sz="3800">
                <a:latin typeface="Arial Rounded MT Bold" panose="020F0704030504030204" charset="0"/>
                <a:cs typeface="Arial Rounded MT Bold" panose="020F0704030504030204" charset="0"/>
              </a:rPr>
              <a:t>DATA STACK:</a:t>
            </a:r>
            <a:endParaRPr lang="en-IN" altLang="en-US" sz="2800">
              <a:latin typeface="Arial" panose="020B0604020202020204" pitchFamily="34" charset="0"/>
              <a:cs typeface="Arial" panose="020B0604020202020204" pitchFamily="34" charset="0"/>
            </a:endParaRPr>
          </a:p>
          <a:p>
            <a:pPr marL="457200" indent="-457200">
              <a:buFont typeface="Wingdings" panose="05000000000000000000" charset="0"/>
              <a:buChar char="ü"/>
            </a:pPr>
            <a:r>
              <a:rPr lang="en-IN" altLang="en-US" sz="2800">
                <a:latin typeface="+mn-lt"/>
                <a:cs typeface="+mn-lt"/>
                <a:sym typeface="+mn-ea"/>
              </a:rPr>
              <a:t>Frontend: Html,CSS</a:t>
            </a:r>
            <a:endParaRPr lang="en-IN" altLang="en-US" sz="2800">
              <a:latin typeface="+mn-lt"/>
              <a:cs typeface="+mn-lt"/>
              <a:sym typeface="+mn-ea"/>
            </a:endParaRPr>
          </a:p>
          <a:p>
            <a:pPr marL="457200" indent="-457200">
              <a:buFont typeface="Wingdings" panose="05000000000000000000" charset="0"/>
              <a:buChar char="ü"/>
            </a:pPr>
            <a:r>
              <a:rPr lang="en-IN" altLang="en-US" sz="2800">
                <a:latin typeface="+mn-lt"/>
                <a:cs typeface="+mn-lt"/>
              </a:rPr>
              <a:t>Backend: Javascript,JSON</a:t>
            </a:r>
            <a:endParaRPr lang="en-IN" altLang="en-US" sz="2800">
              <a:latin typeface="+mn-lt"/>
              <a:cs typeface="+mn-lt"/>
            </a:endParaRPr>
          </a:p>
          <a:p>
            <a:pPr marL="457200" indent="-457200">
              <a:buFont typeface="Wingdings" panose="05000000000000000000" charset="0"/>
              <a:buChar char="ü"/>
            </a:pPr>
            <a:r>
              <a:rPr lang="en-IN" altLang="en-US" sz="2800">
                <a:latin typeface="+mn-lt"/>
                <a:cs typeface="+mn-lt"/>
              </a:rPr>
              <a:t>Offline Data Handling:IndexedDB</a:t>
            </a:r>
            <a:endParaRPr lang="en-IN" altLang="en-US" sz="2800">
              <a:latin typeface="+mn-lt"/>
              <a:cs typeface="+mn-lt"/>
            </a:endParaRPr>
          </a:p>
          <a:p>
            <a:pPr marL="457200" indent="-457200">
              <a:buFont typeface="Wingdings" panose="05000000000000000000" charset="0"/>
              <a:buChar char="ü"/>
            </a:pPr>
            <a:r>
              <a:rPr lang="en-IN" altLang="en-US" sz="2800">
                <a:latin typeface="+mn-lt"/>
                <a:cs typeface="+mn-lt"/>
              </a:rPr>
              <a:t>Synchronization:  Gpt3 APIs </a:t>
            </a:r>
            <a:endParaRPr lang="en-IN" altLang="en-US" sz="2800">
              <a:latin typeface="+mn-lt"/>
              <a:cs typeface="+mn-lt"/>
            </a:endParaRPr>
          </a:p>
          <a:p>
            <a:pPr marL="457200" indent="-457200">
              <a:buFont typeface="Wingdings" panose="05000000000000000000" charset="0"/>
              <a:buChar char="ü"/>
            </a:pPr>
            <a:r>
              <a:rPr lang="en-IN" altLang="en-US" sz="2800">
                <a:latin typeface="+mn-lt"/>
                <a:cs typeface="+mn-lt"/>
              </a:rPr>
              <a:t>User Interface: Material-UI or Ant Design</a:t>
            </a:r>
            <a:endParaRPr lang="en-IN" altLang="en-US" sz="2800">
              <a:latin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245745"/>
            <a:ext cx="11353800" cy="1365885"/>
          </a:xfrm>
        </p:spPr>
        <p:txBody>
          <a:bodyPr/>
          <a:p>
            <a:r>
              <a:rPr lang="en-IN" altLang="en-US" sz="4000">
                <a:latin typeface="Arial Rounded MT Bold" panose="020F0704030504030204" charset="0"/>
                <a:cs typeface="Arial Rounded MT Bold" panose="020F0704030504030204" charset="0"/>
              </a:rPr>
              <a:t>PROJECT DESCRIPTION:</a:t>
            </a:r>
            <a:endParaRPr lang="en-IN" altLang="en-US" sz="4000">
              <a:latin typeface="Arial Rounded MT Bold" panose="020F0704030504030204" charset="0"/>
              <a:cs typeface="Arial Rounded MT Bold" panose="020F0704030504030204" charset="0"/>
            </a:endParaRPr>
          </a:p>
        </p:txBody>
      </p:sp>
      <p:sp>
        <p:nvSpPr>
          <p:cNvPr id="4" name="Text Box 3"/>
          <p:cNvSpPr txBox="1"/>
          <p:nvPr/>
        </p:nvSpPr>
        <p:spPr>
          <a:xfrm>
            <a:off x="655320" y="1470660"/>
            <a:ext cx="11400155" cy="5387340"/>
          </a:xfrm>
          <a:prstGeom prst="rect">
            <a:avLst/>
          </a:prstGeom>
          <a:noFill/>
        </p:spPr>
        <p:txBody>
          <a:bodyPr wrap="square" rtlCol="0">
            <a:noAutofit/>
          </a:bodyPr>
          <a:p>
            <a:pPr algn="l">
              <a:buFont typeface="Wingdings" panose="05000000000000000000" charset="0"/>
            </a:pPr>
            <a:r>
              <a:rPr lang="en-US" sz="2800">
                <a:latin typeface="Franklin Gothic Demi" panose="020B0703020102020204" charset="0"/>
                <a:cs typeface="Franklin Gothic Demi" panose="020B0703020102020204" charset="0"/>
              </a:rPr>
              <a:t>Introduction and Aim:</a:t>
            </a:r>
            <a:endParaRPr lang="en-US" sz="2800">
              <a:latin typeface="+mn-lt"/>
              <a:cs typeface="+mn-lt"/>
            </a:endParaRPr>
          </a:p>
          <a:p>
            <a:pPr marL="457200" indent="-457200" algn="l">
              <a:buFont typeface="Wingdings" panose="05000000000000000000" charset="0"/>
              <a:buChar char="v"/>
            </a:pPr>
            <a:r>
              <a:rPr lang="en-US" sz="2800">
                <a:latin typeface="+mn-lt"/>
                <a:cs typeface="+mn-lt"/>
              </a:rPr>
              <a:t>Development and implementation of multilingual chatbots for inclusive communication.</a:t>
            </a:r>
            <a:endParaRPr lang="en-US" sz="2800">
              <a:latin typeface="+mn-lt"/>
              <a:cs typeface="+mn-lt"/>
            </a:endParaRPr>
          </a:p>
          <a:p>
            <a:pPr marL="457200" indent="-457200" algn="l">
              <a:buFont typeface="Wingdings" panose="05000000000000000000" charset="0"/>
              <a:buChar char="v"/>
            </a:pPr>
            <a:r>
              <a:rPr lang="en-US" sz="2800">
                <a:latin typeface="+mn-lt"/>
                <a:cs typeface="+mn-lt"/>
              </a:rPr>
              <a:t>Emphasizes the importance of effective cross-language communication in today's globalized world.</a:t>
            </a:r>
            <a:endParaRPr lang="en-US" sz="2800">
              <a:latin typeface="+mn-lt"/>
              <a:cs typeface="+mn-lt"/>
            </a:endParaRPr>
          </a:p>
          <a:p>
            <a:pPr marL="457200" indent="-457200" algn="l">
              <a:buFont typeface="Wingdings" panose="05000000000000000000" charset="0"/>
              <a:buChar char="v"/>
            </a:pPr>
            <a:endParaRPr lang="en-US" sz="2800">
              <a:latin typeface="+mn-lt"/>
              <a:cs typeface="+mn-lt"/>
            </a:endParaRPr>
          </a:p>
          <a:p>
            <a:pPr algn="l">
              <a:buFont typeface="Wingdings" panose="05000000000000000000" charset="0"/>
            </a:pPr>
            <a:r>
              <a:rPr lang="en-US" sz="2800">
                <a:latin typeface="Franklin Gothic Demi" panose="020B0703020102020204" charset="0"/>
                <a:cs typeface="Franklin Gothic Demi" panose="020B0703020102020204" charset="0"/>
              </a:rPr>
              <a:t>Target Audience and Benefits:</a:t>
            </a:r>
            <a:endParaRPr lang="en-US" sz="2800">
              <a:latin typeface="+mn-lt"/>
              <a:cs typeface="+mn-lt"/>
            </a:endParaRPr>
          </a:p>
          <a:p>
            <a:pPr marL="457200" indent="-457200" algn="l">
              <a:buFont typeface="Wingdings" panose="05000000000000000000" charset="0"/>
              <a:buChar char="v"/>
            </a:pPr>
            <a:r>
              <a:rPr lang="en-US" sz="2800">
                <a:latin typeface="+mn-lt"/>
                <a:cs typeface="+mn-lt"/>
              </a:rPr>
              <a:t>Businesses with international clientele, travelers, and multicultural communities.</a:t>
            </a:r>
            <a:endParaRPr lang="en-US" sz="2800">
              <a:latin typeface="+mn-lt"/>
              <a:cs typeface="+mn-lt"/>
            </a:endParaRPr>
          </a:p>
          <a:p>
            <a:pPr marL="457200" indent="-457200" algn="l">
              <a:buFont typeface="Wingdings" panose="05000000000000000000" charset="0"/>
              <a:buChar char="v"/>
            </a:pPr>
            <a:r>
              <a:rPr lang="en-US" sz="2800">
                <a:latin typeface="+mn-lt"/>
                <a:cs typeface="+mn-lt"/>
              </a:rPr>
              <a:t>Highlights benefits such as improved communication efficiency and fostering connections across linguistic barriers.</a:t>
            </a:r>
            <a:endParaRPr lang="en-US" sz="2800">
              <a:latin typeface="+mn-lt"/>
              <a:cs typeface="+mn-lt"/>
            </a:endParaRPr>
          </a:p>
          <a:p>
            <a:pPr marL="457200" indent="-457200" algn="l">
              <a:buFont typeface="Wingdings" panose="05000000000000000000" charset="0"/>
              <a:buChar char="v"/>
            </a:pPr>
            <a:endParaRPr lang="en-US" sz="2800">
              <a:latin typeface="+mn-lt"/>
              <a:cs typeface="+mn-lt"/>
            </a:endParaRPr>
          </a:p>
          <a:p>
            <a:pPr algn="l"/>
            <a:endParaRPr lang="en-US" sz="2800">
              <a:latin typeface="+mj-lt"/>
              <a:cs typeface="+mj-lt"/>
            </a:endParaRPr>
          </a:p>
          <a:p>
            <a:pPr algn="l"/>
            <a:endParaRPr lang="en-US" sz="2800">
              <a:latin typeface="+mj-lt"/>
              <a:cs typeface="+mj-lt"/>
            </a:endParaRPr>
          </a:p>
          <a:p>
            <a:pPr algn="l"/>
            <a:endParaRPr lang="en-US" sz="2800">
              <a:latin typeface="+mj-lt"/>
              <a:cs typeface="+mj-lt"/>
            </a:endParaRPr>
          </a:p>
          <a:p>
            <a:pPr algn="l"/>
            <a:endParaRPr lang="en-US" sz="2800">
              <a:latin typeface="+mj-lt"/>
              <a:cs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000" y="365125"/>
            <a:ext cx="11811000" cy="6338570"/>
          </a:xfrm>
        </p:spPr>
        <p:txBody>
          <a:bodyPr/>
          <a:p>
            <a:pPr marL="0" indent="0">
              <a:buFont typeface="Arial" panose="020B0604020202020204" pitchFamily="34" charset="0"/>
            </a:pPr>
            <a:r>
              <a:rPr lang="en-US" sz="2800">
                <a:latin typeface="Franklin Gothic Demi" panose="020B0703020102020204" charset="0"/>
                <a:cs typeface="Franklin Gothic Demi" panose="020B0703020102020204" charset="0"/>
                <a:sym typeface="+mn-ea"/>
              </a:rPr>
              <a:t>Technical Implementation:</a:t>
            </a:r>
            <a:br>
              <a:rPr lang="en-US" sz="2800">
                <a:latin typeface="Franklin Gothic Demi" panose="020B0703020102020204" charset="0"/>
                <a:cs typeface="Franklin Gothic Demi" panose="020B0703020102020204" charset="0"/>
                <a:sym typeface="+mn-ea"/>
              </a:rPr>
            </a:br>
            <a:br>
              <a:rPr lang="en-US" sz="2800">
                <a:sym typeface="+mn-ea"/>
              </a:rPr>
            </a:br>
            <a:r>
              <a:rPr lang="en-IN" altLang="en-US" sz="2800">
                <a:sym typeface="+mn-ea"/>
              </a:rPr>
              <a:t>      </a:t>
            </a:r>
            <a:r>
              <a:rPr lang="en-US" sz="2800">
                <a:latin typeface="Calibri" panose="020F0502020204030204" pitchFamily="34" charset="0"/>
                <a:cs typeface="Calibri" panose="020F0502020204030204" pitchFamily="34" charset="0"/>
                <a:sym typeface="+mn-ea"/>
              </a:rPr>
              <a:t>Utilize Natural Language Processing (NLP) for language detection and translation.</a:t>
            </a:r>
            <a:br>
              <a:rPr lang="en-US" sz="2800">
                <a:latin typeface="Calibri" panose="020F0502020204030204" pitchFamily="34" charset="0"/>
                <a:cs typeface="Calibri" panose="020F0502020204030204" pitchFamily="34" charset="0"/>
                <a:sym typeface="+mn-ea"/>
              </a:rPr>
            </a:br>
            <a:r>
              <a:rPr lang="en-IN" altLang="en-US" sz="2800">
                <a:latin typeface="Calibri" panose="020F0502020204030204" pitchFamily="34" charset="0"/>
                <a:cs typeface="Calibri" panose="020F0502020204030204" pitchFamily="34" charset="0"/>
                <a:sym typeface="+mn-ea"/>
              </a:rPr>
              <a:t>       </a:t>
            </a:r>
            <a:r>
              <a:rPr lang="en-US" sz="2800">
                <a:latin typeface="Calibri" panose="020F0502020204030204" pitchFamily="34" charset="0"/>
                <a:cs typeface="Calibri" panose="020F0502020204030204" pitchFamily="34" charset="0"/>
                <a:sym typeface="+mn-ea"/>
              </a:rPr>
              <a:t>Manage multilingual content and responses through database integration.</a:t>
            </a:r>
            <a:br>
              <a:rPr lang="en-US" sz="2800">
                <a:latin typeface="Calibri" panose="020F0502020204030204" pitchFamily="34" charset="0"/>
                <a:cs typeface="Calibri" panose="020F0502020204030204" pitchFamily="34" charset="0"/>
                <a:sym typeface="+mn-ea"/>
              </a:rPr>
            </a:br>
            <a:r>
              <a:rPr lang="en-IN" altLang="en-US" sz="2800">
                <a:latin typeface="Calibri" panose="020F0502020204030204" pitchFamily="34" charset="0"/>
                <a:cs typeface="Calibri" panose="020F0502020204030204" pitchFamily="34" charset="0"/>
                <a:sym typeface="+mn-ea"/>
              </a:rPr>
              <a:t>       </a:t>
            </a:r>
            <a:r>
              <a:rPr lang="en-US" sz="2800">
                <a:latin typeface="Calibri" panose="020F0502020204030204" pitchFamily="34" charset="0"/>
                <a:cs typeface="Calibri" panose="020F0502020204030204" pitchFamily="34" charset="0"/>
                <a:sym typeface="+mn-ea"/>
              </a:rPr>
              <a:t>Integrate emoji libraries and algorithms for accurate interpretation and display.</a:t>
            </a:r>
            <a:br>
              <a:rPr lang="en-US" sz="2800">
                <a:latin typeface="Calibri" panose="020F0502020204030204" pitchFamily="34" charset="0"/>
                <a:cs typeface="Calibri" panose="020F0502020204030204" pitchFamily="34" charset="0"/>
                <a:sym typeface="+mn-ea"/>
              </a:rPr>
            </a:br>
            <a:br>
              <a:rPr lang="en-US" sz="2800">
                <a:latin typeface="Calibri" panose="020F0502020204030204" pitchFamily="34" charset="0"/>
                <a:cs typeface="Calibri" panose="020F0502020204030204" pitchFamily="34" charset="0"/>
                <a:sym typeface="+mn-ea"/>
              </a:rPr>
            </a:br>
            <a:r>
              <a:rPr lang="en-US" sz="2800">
                <a:latin typeface="Franklin Gothic Demi" panose="020B0703020102020204" charset="0"/>
                <a:cs typeface="Franklin Gothic Demi" panose="020B0703020102020204" charset="0"/>
                <a:sym typeface="+mn-ea"/>
              </a:rPr>
              <a:t>Testing and Validation:</a:t>
            </a:r>
            <a:br>
              <a:rPr lang="en-US" sz="2800">
                <a:latin typeface="Franklin Gothic Demi" panose="020B0703020102020204" charset="0"/>
                <a:cs typeface="Franklin Gothic Demi" panose="020B0703020102020204" charset="0"/>
                <a:sym typeface="+mn-ea"/>
              </a:rPr>
            </a:br>
            <a:br>
              <a:rPr lang="en-US" sz="2800">
                <a:latin typeface="Calibri" panose="020F0502020204030204" pitchFamily="34" charset="0"/>
                <a:cs typeface="Calibri" panose="020F0502020204030204" pitchFamily="34" charset="0"/>
                <a:sym typeface="+mn-ea"/>
              </a:rPr>
            </a:br>
            <a:r>
              <a:rPr lang="en-IN" altLang="en-US" sz="2800">
                <a:latin typeface="Calibri" panose="020F0502020204030204" pitchFamily="34" charset="0"/>
                <a:cs typeface="Calibri" panose="020F0502020204030204" pitchFamily="34" charset="0"/>
                <a:sym typeface="+mn-ea"/>
              </a:rPr>
              <a:t>      </a:t>
            </a:r>
            <a:r>
              <a:rPr lang="en-US" sz="2800">
                <a:latin typeface="Calibri" panose="020F0502020204030204" pitchFamily="34" charset="0"/>
                <a:cs typeface="Calibri" panose="020F0502020204030204" pitchFamily="34" charset="0"/>
                <a:sym typeface="+mn-ea"/>
              </a:rPr>
              <a:t>Validate effectiveness and accuracy of multilingual functionalities.</a:t>
            </a:r>
            <a:br>
              <a:rPr lang="en-US" sz="2800">
                <a:latin typeface="Calibri" panose="020F0502020204030204" pitchFamily="34" charset="0"/>
                <a:cs typeface="Calibri" panose="020F0502020204030204" pitchFamily="34" charset="0"/>
                <a:sym typeface="+mn-ea"/>
              </a:rPr>
            </a:br>
            <a:r>
              <a:rPr lang="en-IN" altLang="en-US" sz="2800">
                <a:latin typeface="Calibri" panose="020F0502020204030204" pitchFamily="34" charset="0"/>
                <a:cs typeface="Calibri" panose="020F0502020204030204" pitchFamily="34" charset="0"/>
                <a:sym typeface="+mn-ea"/>
              </a:rPr>
              <a:t>      </a:t>
            </a:r>
            <a:r>
              <a:rPr lang="en-US" sz="2800">
                <a:latin typeface="Calibri" panose="020F0502020204030204" pitchFamily="34" charset="0"/>
                <a:cs typeface="Calibri" panose="020F0502020204030204" pitchFamily="34" charset="0"/>
                <a:sym typeface="+mn-ea"/>
              </a:rPr>
              <a:t>Test language translations, emoji interpretations, and overall user </a:t>
            </a:r>
            <a:r>
              <a:rPr lang="en-IN" altLang="en-US" sz="2800">
                <a:latin typeface="Calibri" panose="020F0502020204030204" pitchFamily="34" charset="0"/>
                <a:cs typeface="Calibri" panose="020F0502020204030204" pitchFamily="34" charset="0"/>
                <a:sym typeface="+mn-ea"/>
              </a:rPr>
              <a:t>          </a:t>
            </a:r>
            <a:r>
              <a:rPr lang="en-US" sz="2800">
                <a:latin typeface="Calibri" panose="020F0502020204030204" pitchFamily="34" charset="0"/>
                <a:cs typeface="Calibri" panose="020F0502020204030204" pitchFamily="34" charset="0"/>
                <a:sym typeface="+mn-ea"/>
              </a:rPr>
              <a:t>experience.</a:t>
            </a:r>
            <a:br>
              <a:rPr lang="en-US" sz="2800">
                <a:latin typeface="Calibri" panose="020F0502020204030204" pitchFamily="34" charset="0"/>
                <a:cs typeface="Calibri" panose="020F0502020204030204" pitchFamily="34" charset="0"/>
                <a:sym typeface="+mn-ea"/>
              </a:rPr>
            </a:br>
            <a:r>
              <a:rPr lang="en-IN" altLang="en-US" sz="2800">
                <a:latin typeface="Calibri" panose="020F0502020204030204" pitchFamily="34" charset="0"/>
                <a:cs typeface="Calibri" panose="020F0502020204030204" pitchFamily="34" charset="0"/>
                <a:sym typeface="+mn-ea"/>
              </a:rPr>
              <a:t>      </a:t>
            </a:r>
            <a:r>
              <a:rPr lang="en-US" sz="2800">
                <a:latin typeface="Calibri" panose="020F0502020204030204" pitchFamily="34" charset="0"/>
                <a:cs typeface="Calibri" panose="020F0502020204030204" pitchFamily="34" charset="0"/>
                <a:sym typeface="+mn-ea"/>
              </a:rPr>
              <a:t>Ensure optimal performance and user satisfacti</a:t>
            </a:r>
            <a:r>
              <a:rPr lang="en-IN" altLang="en-US" sz="2800">
                <a:latin typeface="Calibri" panose="020F0502020204030204" pitchFamily="34" charset="0"/>
                <a:cs typeface="Calibri" panose="020F0502020204030204" pitchFamily="34" charset="0"/>
                <a:sym typeface="+mn-ea"/>
              </a:rPr>
              <a:t>on</a:t>
            </a:r>
            <a:r>
              <a:rPr lang="en-IN" altLang="en-US" sz="2800">
                <a:sym typeface="+mn-ea"/>
              </a:rPr>
              <a:t>.</a:t>
            </a:r>
            <a:endParaRPr lang="en-IN"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a:noFill/>
                </a:ln>
                <a:solidFill>
                  <a:schemeClr val="tx1"/>
                </a:solidFill>
                <a:effectLst/>
                <a:uLnTx/>
                <a:uFillTx/>
                <a:latin typeface="Arial Rounded MT Bold" panose="020F0704030504030204" charset="0"/>
                <a:ea typeface="+mj-ea"/>
                <a:cs typeface="Arial Rounded MT Bold" panose="020F0704030504030204" charset="0"/>
              </a:rPr>
              <a:t>CHATBOT AI:</a:t>
            </a:r>
            <a:endParaRPr kumimoji="0" lang="en-IN" altLang="zh-CN" sz="4400" b="0" i="0" u="none" strike="noStrike" kern="1200" cap="none" spc="0" normalizeH="0" baseline="0" noProof="0" dirty="0">
              <a:ln>
                <a:noFill/>
              </a:ln>
              <a:solidFill>
                <a:schemeClr val="tx1"/>
              </a:solidFill>
              <a:effectLst/>
              <a:uLnTx/>
              <a:uFillTx/>
              <a:latin typeface="Arial Rounded MT Bold" panose="020F0704030504030204" charset="0"/>
              <a:ea typeface="+mj-ea"/>
              <a:cs typeface="Arial Rounded MT Bold" panose="020F0704030504030204" charset="0"/>
            </a:endParaRPr>
          </a:p>
        </p:txBody>
      </p:sp>
      <p:pic>
        <p:nvPicPr>
          <p:cNvPr id="12293" name="图片 11" descr="C:\Users\dhara\OneDrive\Desktop\4.jpg4"/>
          <p:cNvPicPr>
            <a:picLocks noChangeAspect="1"/>
          </p:cNvPicPr>
          <p:nvPr/>
        </p:nvPicPr>
        <p:blipFill>
          <a:blip r:embed="rId1"/>
          <a:srcRect l="11667" r="11667"/>
          <a:stretch>
            <a:fillRect/>
          </a:stretch>
        </p:blipFill>
        <p:spPr>
          <a:xfrm>
            <a:off x="3750310" y="1976120"/>
            <a:ext cx="3186430" cy="4159885"/>
          </a:xfrm>
          <a:prstGeom prst="rect">
            <a:avLst/>
          </a:prstGeom>
          <a:noFill/>
          <a:ln w="9525">
            <a:noFill/>
          </a:ln>
        </p:spPr>
      </p:pic>
      <p:pic>
        <p:nvPicPr>
          <p:cNvPr id="12298" name="图片 1" descr="C:\Users\dhara\OneDrive\Desktop\2.png2"/>
          <p:cNvPicPr>
            <a:picLocks noChangeAspect="1"/>
          </p:cNvPicPr>
          <p:nvPr/>
        </p:nvPicPr>
        <p:blipFill>
          <a:blip r:embed="rId2"/>
          <a:srcRect l="10619" r="10619"/>
          <a:stretch>
            <a:fillRect/>
          </a:stretch>
        </p:blipFill>
        <p:spPr>
          <a:xfrm>
            <a:off x="0" y="1922145"/>
            <a:ext cx="3169285" cy="4213860"/>
          </a:xfrm>
          <a:prstGeom prst="rect">
            <a:avLst/>
          </a:prstGeom>
          <a:noFill/>
          <a:ln w="9525">
            <a:noFill/>
          </a:ln>
        </p:spPr>
      </p:pic>
      <p:sp>
        <p:nvSpPr>
          <p:cNvPr id="5" name="Text Box 4"/>
          <p:cNvSpPr txBox="1"/>
          <p:nvPr/>
        </p:nvSpPr>
        <p:spPr>
          <a:xfrm>
            <a:off x="8313420" y="3147060"/>
            <a:ext cx="4064000" cy="368300"/>
          </a:xfrm>
          <a:prstGeom prst="rect">
            <a:avLst/>
          </a:prstGeom>
          <a:noFill/>
        </p:spPr>
        <p:txBody>
          <a:bodyPr wrap="square" rtlCol="0">
            <a:spAutoFit/>
          </a:bodyPr>
          <a:p>
            <a:endParaRPr lang="en-US"/>
          </a:p>
        </p:txBody>
      </p:sp>
      <p:pic>
        <p:nvPicPr>
          <p:cNvPr id="6" name="Picture 5" descr="CHATBOT 1"/>
          <p:cNvPicPr>
            <a:picLocks noChangeAspect="1"/>
          </p:cNvPicPr>
          <p:nvPr/>
        </p:nvPicPr>
        <p:blipFill>
          <a:blip r:embed="rId3"/>
          <a:stretch>
            <a:fillRect/>
          </a:stretch>
        </p:blipFill>
        <p:spPr>
          <a:xfrm>
            <a:off x="7287260" y="1976120"/>
            <a:ext cx="4340860" cy="41598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584200" y="1749425"/>
            <a:ext cx="11438890" cy="4747895"/>
          </a:xfrm>
        </p:spPr>
        <p:txBody>
          <a:bodyPr/>
          <a:p>
            <a:r>
              <a:rPr lang="en-US" sz="2800">
                <a:latin typeface="Franklin Gothic Demi" panose="020B0703020102020204" charset="0"/>
                <a:cs typeface="Franklin Gothic Demi" panose="020B0703020102020204" charset="0"/>
              </a:rPr>
              <a:t>Dependencies/Stoppers in Creating Multilingual Chatbots</a:t>
            </a:r>
            <a:r>
              <a:rPr lang="en-US" sz="2800"/>
              <a:t>:</a:t>
            </a:r>
            <a:br>
              <a:rPr lang="en-US" sz="2800"/>
            </a:br>
            <a:br>
              <a:rPr lang="en-US" sz="2800"/>
            </a:br>
            <a:r>
              <a:rPr lang="en-US" sz="2800"/>
              <a:t>1. Language Resources:</a:t>
            </a:r>
            <a:br>
              <a:rPr lang="en-US" sz="2800"/>
            </a:br>
            <a:r>
              <a:rPr lang="en-US" sz="2800"/>
              <a:t>  </a:t>
            </a:r>
            <a:r>
              <a:rPr lang="en-US" sz="2800">
                <a:latin typeface="Calibri" panose="020F0502020204030204" pitchFamily="34" charset="0"/>
                <a:cs typeface="Calibri" panose="020F0502020204030204" pitchFamily="34" charset="0"/>
              </a:rPr>
              <a:t> - Availability of comprehensive language resources.</a:t>
            </a:r>
            <a:br>
              <a:rPr lang="en-US" sz="2800">
                <a:latin typeface="Calibri" panose="020F0502020204030204" pitchFamily="34" charset="0"/>
                <a:cs typeface="Calibri" panose="020F0502020204030204" pitchFamily="34" charset="0"/>
              </a:rPr>
            </a:br>
            <a:r>
              <a:rPr lang="en-US" sz="2800">
                <a:latin typeface="Calibri" panose="020F0502020204030204" pitchFamily="34" charset="0"/>
                <a:cs typeface="Calibri" panose="020F0502020204030204" pitchFamily="34" charset="0"/>
              </a:rPr>
              <a:t>   - Limited availability of high-quality data, especially for less common languages.</a:t>
            </a:r>
            <a:br>
              <a:rPr lang="en-US" sz="2800">
                <a:latin typeface="Calibri" panose="020F0502020204030204" pitchFamily="34" charset="0"/>
                <a:cs typeface="Calibri" panose="020F0502020204030204" pitchFamily="34" charset="0"/>
              </a:rPr>
            </a:br>
            <a:br>
              <a:rPr lang="en-US" sz="2800">
                <a:latin typeface="Calibri" panose="020F0502020204030204" pitchFamily="34" charset="0"/>
                <a:cs typeface="Calibri" panose="020F0502020204030204" pitchFamily="34" charset="0"/>
              </a:rPr>
            </a:br>
            <a:r>
              <a:rPr lang="en-IN" altLang="en-US" sz="2800"/>
              <a:t>2</a:t>
            </a:r>
            <a:r>
              <a:rPr lang="en-US" sz="2800"/>
              <a:t>. Emoji Support:</a:t>
            </a:r>
            <a:br>
              <a:rPr lang="en-US" sz="2800"/>
            </a:br>
            <a:r>
              <a:rPr lang="en-US" sz="2800"/>
              <a:t>   </a:t>
            </a:r>
            <a:r>
              <a:rPr lang="en-US" sz="2800">
                <a:latin typeface="Calibri" panose="020F0502020204030204" pitchFamily="34" charset="0"/>
                <a:cs typeface="Calibri" panose="020F0502020204030204" pitchFamily="34" charset="0"/>
              </a:rPr>
              <a:t>- Utilization of emoji libraries.</a:t>
            </a:r>
            <a:br>
              <a:rPr lang="en-US" sz="2800">
                <a:latin typeface="Calibri" panose="020F0502020204030204" pitchFamily="34" charset="0"/>
                <a:cs typeface="Calibri" panose="020F0502020204030204" pitchFamily="34" charset="0"/>
              </a:rPr>
            </a:br>
            <a:r>
              <a:rPr lang="en-US" sz="2800">
                <a:latin typeface="Calibri" panose="020F0502020204030204" pitchFamily="34" charset="0"/>
                <a:cs typeface="Calibri" panose="020F0502020204030204" pitchFamily="34" charset="0"/>
              </a:rPr>
              <a:t>   - Compatibility issues across platforms.</a:t>
            </a:r>
            <a:br>
              <a:rPr lang="en-US" sz="2800">
                <a:latin typeface="Calibri" panose="020F0502020204030204" pitchFamily="34" charset="0"/>
                <a:cs typeface="Calibri" panose="020F0502020204030204" pitchFamily="34" charset="0"/>
              </a:rPr>
            </a:br>
            <a:br>
              <a:rPr lang="en-US" sz="2800">
                <a:latin typeface="Calibri" panose="020F0502020204030204" pitchFamily="34" charset="0"/>
                <a:cs typeface="Calibri" panose="020F0502020204030204" pitchFamily="34" charset="0"/>
              </a:rPr>
            </a:br>
            <a:r>
              <a:rPr lang="en-IN" altLang="en-US" sz="2800"/>
              <a:t>3</a:t>
            </a:r>
            <a:r>
              <a:rPr lang="en-US" sz="2800"/>
              <a:t>. Technical Infrastructure:</a:t>
            </a:r>
            <a:br>
              <a:rPr lang="en-US" sz="2800"/>
            </a:br>
            <a:r>
              <a:rPr lang="en-US" sz="2800"/>
              <a:t>  </a:t>
            </a:r>
            <a:r>
              <a:rPr lang="en-US" sz="2800">
                <a:latin typeface="+mn-lt"/>
                <a:cs typeface="+mn-lt"/>
              </a:rPr>
              <a:t> - Need for scalable infrastructure.</a:t>
            </a:r>
            <a:br>
              <a:rPr lang="en-US" sz="2800">
                <a:latin typeface="+mn-lt"/>
                <a:cs typeface="+mn-lt"/>
              </a:rPr>
            </a:br>
            <a:r>
              <a:rPr lang="en-US" sz="2800">
                <a:latin typeface="+mn-lt"/>
                <a:cs typeface="+mn-lt"/>
              </a:rPr>
              <a:t>   - Resource constraints, especially in areas with unreliable connectivity.</a:t>
            </a:r>
            <a:br>
              <a:rPr lang="en-US" sz="2800">
                <a:latin typeface="+mn-lt"/>
                <a:cs typeface="+mn-lt"/>
              </a:rPr>
            </a:br>
            <a:br>
              <a:rPr lang="en-US" sz="2800"/>
            </a:br>
            <a:br>
              <a:rPr lang="en-US" sz="2800"/>
            </a:br>
            <a:br>
              <a:rPr lang="en-US" sz="2800"/>
            </a:b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1975" y="569595"/>
            <a:ext cx="10861040" cy="4841875"/>
          </a:xfrm>
        </p:spPr>
        <p:txBody>
          <a:bodyPr/>
          <a:p>
            <a:br>
              <a:rPr lang="en-US"/>
            </a:br>
            <a:br>
              <a:rPr lang="en-US"/>
            </a:br>
            <a:r>
              <a:rPr lang="en-IN" altLang="en-US" sz="2800"/>
              <a:t>4</a:t>
            </a:r>
            <a:r>
              <a:rPr lang="en-US" sz="2800"/>
              <a:t>. User Interface Design:</a:t>
            </a:r>
            <a:br>
              <a:rPr lang="en-US" sz="2800"/>
            </a:br>
            <a:r>
              <a:rPr lang="en-US" sz="2800"/>
              <a:t>   </a:t>
            </a:r>
            <a:r>
              <a:rPr lang="en-US" sz="2800">
                <a:latin typeface="Calibri" panose="020F0502020204030204" pitchFamily="34" charset="0"/>
                <a:cs typeface="Calibri" panose="020F0502020204030204" pitchFamily="34" charset="0"/>
              </a:rPr>
              <a:t>- Design complexity for language selection.</a:t>
            </a:r>
            <a:br>
              <a:rPr lang="en-US" sz="2800">
                <a:latin typeface="Calibri" panose="020F0502020204030204" pitchFamily="34" charset="0"/>
                <a:cs typeface="Calibri" panose="020F0502020204030204" pitchFamily="34" charset="0"/>
              </a:rPr>
            </a:br>
            <a:r>
              <a:rPr lang="en-US" sz="2800">
                <a:latin typeface="Calibri" panose="020F0502020204030204" pitchFamily="34" charset="0"/>
                <a:cs typeface="Calibri" panose="020F0502020204030204" pitchFamily="34" charset="0"/>
              </a:rPr>
              <a:t>   - Intuitive interfaces for diverse language preferences.</a:t>
            </a:r>
            <a:br>
              <a:rPr lang="en-US" sz="2800">
                <a:latin typeface="Calibri" panose="020F0502020204030204" pitchFamily="34" charset="0"/>
                <a:cs typeface="Calibri" panose="020F0502020204030204" pitchFamily="34" charset="0"/>
              </a:rPr>
            </a:br>
            <a:br>
              <a:rPr lang="en-US" sz="2800">
                <a:latin typeface="Calibri" panose="020F0502020204030204" pitchFamily="34" charset="0"/>
                <a:cs typeface="Calibri" panose="020F0502020204030204" pitchFamily="34" charset="0"/>
              </a:rPr>
            </a:br>
            <a:r>
              <a:rPr lang="en-IN" altLang="en-US" sz="2800"/>
              <a:t>5</a:t>
            </a:r>
            <a:r>
              <a:rPr lang="en-US" sz="2800"/>
              <a:t>. Linguistic Nuances:</a:t>
            </a:r>
            <a:br>
              <a:rPr lang="en-US" sz="2800">
                <a:latin typeface="Calibri" panose="020F0502020204030204" pitchFamily="34" charset="0"/>
                <a:cs typeface="Calibri" panose="020F0502020204030204" pitchFamily="34" charset="0"/>
              </a:rPr>
            </a:br>
            <a:r>
              <a:rPr lang="en-US" sz="2800">
                <a:latin typeface="Calibri" panose="020F0502020204030204" pitchFamily="34" charset="0"/>
                <a:cs typeface="Calibri" panose="020F0502020204030204" pitchFamily="34" charset="0"/>
              </a:rPr>
              <a:t>   - Consideration of cultural sensitivities.</a:t>
            </a:r>
            <a:br>
              <a:rPr lang="en-US" sz="2800">
                <a:latin typeface="Calibri" panose="020F0502020204030204" pitchFamily="34" charset="0"/>
                <a:cs typeface="Calibri" panose="020F0502020204030204" pitchFamily="34" charset="0"/>
              </a:rPr>
            </a:br>
            <a:r>
              <a:rPr lang="en-US" sz="2800">
                <a:latin typeface="Calibri" panose="020F0502020204030204" pitchFamily="34" charset="0"/>
                <a:cs typeface="Calibri" panose="020F0502020204030204" pitchFamily="34" charset="0"/>
              </a:rPr>
              <a:t>   - Difficulty in accurately interpreting nuances</a:t>
            </a:r>
            <a:r>
              <a:rPr lang="en-US" sz="2800"/>
              <a:t>.</a:t>
            </a:r>
            <a:br>
              <a:rPr lang="en-US" sz="2800"/>
            </a:br>
            <a:br>
              <a:rPr lang="en-US" sz="2800"/>
            </a:br>
            <a:r>
              <a:rPr lang="en-IN" altLang="en-US" sz="2800"/>
              <a:t>6</a:t>
            </a:r>
            <a:r>
              <a:rPr lang="en-US" sz="2800"/>
              <a:t>. Data Privacy:</a:t>
            </a:r>
            <a:br>
              <a:rPr lang="en-US" sz="2800"/>
            </a:br>
            <a:r>
              <a:rPr lang="en-US" sz="2800"/>
              <a:t>   </a:t>
            </a:r>
            <a:r>
              <a:rPr lang="en-US" sz="2800">
                <a:latin typeface="Calibri" panose="020F0502020204030204" pitchFamily="34" charset="0"/>
                <a:cs typeface="Calibri" panose="020F0502020204030204" pitchFamily="34" charset="0"/>
              </a:rPr>
              <a:t>- Implementation of robust privacy measures.</a:t>
            </a:r>
            <a:br>
              <a:rPr lang="en-US" sz="2800">
                <a:latin typeface="Calibri" panose="020F0502020204030204" pitchFamily="34" charset="0"/>
                <a:cs typeface="Calibri" panose="020F0502020204030204" pitchFamily="34" charset="0"/>
              </a:rPr>
            </a:br>
            <a:r>
              <a:rPr lang="en-US" sz="2800">
                <a:latin typeface="Calibri" panose="020F0502020204030204" pitchFamily="34" charset="0"/>
                <a:cs typeface="Calibri" panose="020F0502020204030204" pitchFamily="34" charset="0"/>
              </a:rPr>
              <a:t>   - Compliance challenges across regions.</a:t>
            </a:r>
            <a:br>
              <a:rPr lang="en-US" sz="2800"/>
            </a:br>
            <a:br>
              <a:rPr lang="en-US" sz="2800"/>
            </a:br>
            <a:r>
              <a:rPr lang="en-IN" altLang="en-US" sz="2800"/>
              <a:t>7</a:t>
            </a:r>
            <a:r>
              <a:rPr lang="en-US" sz="2800"/>
              <a:t>. Resource Constraints:</a:t>
            </a:r>
            <a:br>
              <a:rPr lang="en-US" sz="2800">
                <a:latin typeface="Calibri" panose="020F0502020204030204" pitchFamily="34" charset="0"/>
                <a:cs typeface="Calibri" panose="020F0502020204030204" pitchFamily="34" charset="0"/>
              </a:rPr>
            </a:br>
            <a:r>
              <a:rPr lang="en-US" sz="2800">
                <a:latin typeface="Calibri" panose="020F0502020204030204" pitchFamily="34" charset="0"/>
                <a:cs typeface="Calibri" panose="020F0502020204030204" pitchFamily="34" charset="0"/>
              </a:rPr>
              <a:t>    - Access to skilled professionals.</a:t>
            </a:r>
            <a:br>
              <a:rPr lang="en-US" sz="2800">
                <a:latin typeface="Calibri" panose="020F0502020204030204" pitchFamily="34" charset="0"/>
                <a:cs typeface="Calibri" panose="020F0502020204030204" pitchFamily="34" charset="0"/>
              </a:rPr>
            </a:br>
            <a:r>
              <a:rPr lang="en-US" sz="2800">
                <a:latin typeface="Calibri" panose="020F0502020204030204" pitchFamily="34" charset="0"/>
                <a:cs typeface="Calibri" panose="020F0502020204030204" pitchFamily="34" charset="0"/>
              </a:rPr>
              <a:t>    - Talent shortages may hinder development efforts.</a:t>
            </a:r>
            <a:endParaRPr lang="en-US" sz="280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53035" y="365125"/>
            <a:ext cx="11200765" cy="1325880"/>
          </a:xfrm>
        </p:spPr>
        <p:txBody>
          <a:bodyPr/>
          <a:p>
            <a:r>
              <a:rPr lang="en-US">
                <a:sym typeface="+mn-ea"/>
              </a:rPr>
              <a:t>Conclusion</a:t>
            </a:r>
            <a:r>
              <a:rPr lang="en-IN" altLang="en-US">
                <a:sym typeface="+mn-ea"/>
              </a:rPr>
              <a:t>:</a:t>
            </a:r>
            <a:br>
              <a:rPr lang="en-US"/>
            </a:br>
            <a:endParaRPr lang="en-US" sz="2800">
              <a:latin typeface="+mn-lt"/>
              <a:cs typeface="+mn-lt"/>
            </a:endParaRPr>
          </a:p>
        </p:txBody>
      </p:sp>
      <p:sp>
        <p:nvSpPr>
          <p:cNvPr id="5" name="Text Placeholder 4"/>
          <p:cNvSpPr>
            <a:spLocks noGrp="1"/>
          </p:cNvSpPr>
          <p:nvPr>
            <p:ph type="body" idx="1"/>
          </p:nvPr>
        </p:nvSpPr>
        <p:spPr>
          <a:xfrm>
            <a:off x="1021080" y="1459865"/>
            <a:ext cx="10332720" cy="4717415"/>
          </a:xfrm>
        </p:spPr>
        <p:txBody>
          <a:bodyPr/>
          <a:p>
            <a:pPr marL="0" indent="0">
              <a:buFont typeface="Wingdings" panose="05000000000000000000" charset="0"/>
              <a:buNone/>
            </a:pPr>
            <a:r>
              <a:rPr lang="en-US">
                <a:latin typeface="Franklin Gothic Demi" panose="020B0703020102020204" charset="0"/>
                <a:cs typeface="Franklin Gothic Demi" panose="020B0703020102020204" charset="0"/>
                <a:sym typeface="+mn-ea"/>
              </a:rPr>
              <a:t>Breaking Barriers:</a:t>
            </a:r>
            <a:r>
              <a:rPr lang="en-US">
                <a:cs typeface="+mn-lt"/>
                <a:sym typeface="+mn-ea"/>
              </a:rPr>
              <a:t> Our chatbot bridges languages, promoting seamless communication worldwide.</a:t>
            </a:r>
            <a:br>
              <a:rPr lang="en-US">
                <a:cs typeface="+mn-lt"/>
                <a:sym typeface="+mn-ea"/>
              </a:rPr>
            </a:br>
            <a:br>
              <a:rPr lang="en-US">
                <a:latin typeface="Franklin Gothic Demi" panose="020B0703020102020204" charset="0"/>
                <a:cs typeface="Franklin Gothic Demi" panose="020B0703020102020204" charset="0"/>
                <a:sym typeface="+mn-ea"/>
              </a:rPr>
            </a:br>
            <a:r>
              <a:rPr lang="en-US">
                <a:latin typeface="Franklin Gothic Demi" panose="020B0703020102020204" charset="0"/>
                <a:cs typeface="Franklin Gothic Demi" panose="020B0703020102020204" charset="0"/>
                <a:sym typeface="+mn-ea"/>
              </a:rPr>
              <a:t>Inclusivity:</a:t>
            </a:r>
            <a:r>
              <a:rPr lang="en-US">
                <a:cs typeface="+mn-lt"/>
                <a:sym typeface="+mn-ea"/>
              </a:rPr>
              <a:t> Supporting multiple languages ensures accessibility for all users.</a:t>
            </a:r>
            <a:br>
              <a:rPr lang="en-US">
                <a:cs typeface="+mn-lt"/>
                <a:sym typeface="+mn-ea"/>
              </a:rPr>
            </a:br>
            <a:br>
              <a:rPr lang="en-US">
                <a:cs typeface="+mn-lt"/>
                <a:sym typeface="+mn-ea"/>
              </a:rPr>
            </a:br>
            <a:r>
              <a:rPr lang="en-US">
                <a:latin typeface="Franklin Gothic Demi" panose="020B0703020102020204" charset="0"/>
                <a:cs typeface="Franklin Gothic Demi" panose="020B0703020102020204" charset="0"/>
                <a:sym typeface="+mn-ea"/>
              </a:rPr>
              <a:t>Emotional Connection:</a:t>
            </a:r>
            <a:r>
              <a:rPr lang="en-US">
                <a:cs typeface="+mn-lt"/>
                <a:sym typeface="+mn-ea"/>
              </a:rPr>
              <a:t> Emojis enhance expression, fostering deeper engagement.</a:t>
            </a:r>
            <a:br>
              <a:rPr lang="en-US">
                <a:cs typeface="+mn-lt"/>
                <a:sym typeface="+mn-ea"/>
              </a:rPr>
            </a:br>
            <a:br>
              <a:rPr lang="en-US">
                <a:cs typeface="+mn-lt"/>
                <a:sym typeface="+mn-ea"/>
              </a:rPr>
            </a:br>
            <a:r>
              <a:rPr lang="en-US">
                <a:latin typeface="Franklin Gothic Demi" panose="020B0703020102020204" charset="0"/>
                <a:cs typeface="Franklin Gothic Demi" panose="020B0703020102020204" charset="0"/>
                <a:sym typeface="+mn-ea"/>
              </a:rPr>
              <a:t>Global Vision</a:t>
            </a:r>
            <a:r>
              <a:rPr lang="en-US">
                <a:cs typeface="+mn-lt"/>
                <a:sym typeface="+mn-ea"/>
              </a:rPr>
              <a:t>: Our chatbot fosters connectivity in a diverse world, where language is no barrier to communication.</a:t>
            </a: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
      <a:majorFont>
        <a:latin typeface="Arial"/>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3581</Words>
  <Application>WPS Presentation</Application>
  <PresentationFormat>宽屏</PresentationFormat>
  <Paragraphs>56</Paragraphs>
  <Slides>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Arial</vt:lpstr>
      <vt:lpstr>SimSun</vt:lpstr>
      <vt:lpstr>Wingdings</vt:lpstr>
      <vt:lpstr>Calibri</vt:lpstr>
      <vt:lpstr>Microsoft YaHei Light</vt:lpstr>
      <vt:lpstr>Bodoni MT Black</vt:lpstr>
      <vt:lpstr>Algerian</vt:lpstr>
      <vt:lpstr>Wingdings</vt:lpstr>
      <vt:lpstr>Arial Rounded MT Bold</vt:lpstr>
      <vt:lpstr>Franklin Gothic Demi</vt:lpstr>
      <vt:lpstr>Calibri Light</vt:lpstr>
      <vt:lpstr>Calibri Light</vt:lpstr>
      <vt:lpstr>Microsoft YaHei</vt:lpstr>
      <vt:lpstr>Arial Unicode MS</vt:lpstr>
      <vt:lpstr>Book Antiqua</vt:lpstr>
      <vt:lpstr>Office 主题</vt:lpstr>
      <vt:lpstr>                   CATCH’24</vt:lpstr>
      <vt:lpstr>                </vt:lpstr>
      <vt:lpstr>OBJECTIVES:</vt:lpstr>
      <vt:lpstr>PROJECT DESCRIPTION:</vt:lpstr>
      <vt:lpstr>Utilize Natural Language Processing (NLP) for language detection and translation. Manage multilingual content and responses through database integration. Integrate emoji libraries and algorithms for accurate interpretation and display. User Interface Design: Implement language selection options and intuitive emoji input features. Provide visual cues for seamless language switching. Enhance user satisfaction and usability across diverse language preferences.     </vt:lpstr>
      <vt:lpstr>Your  Title  Here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dhara</cp:lastModifiedBy>
  <cp:revision>47</cp:revision>
  <dcterms:created xsi:type="dcterms:W3CDTF">2015-10-06T12:45:00Z</dcterms:created>
  <dcterms:modified xsi:type="dcterms:W3CDTF">2024-03-26T04:13:33Z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0494872794164FFDB9190A02F04CC13D_11</vt:lpwstr>
  </property>
</Properties>
</file>