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2" d="100"/>
          <a:sy n="92" d="100"/>
        </p:scale>
        <p:origin x="984"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smtClean="0">
                <a:solidFill>
                  <a:schemeClr val="tx1"/>
                </a:solidFill>
              </a:rPr>
              <a:t>:</a:t>
            </a:r>
            <a:r>
              <a:rPr lang="en-US" sz="1100" dirty="0" err="1" smtClean="0">
                <a:solidFill>
                  <a:schemeClr val="tx1"/>
                </a:solidFill>
              </a:rPr>
              <a:t>K.Abinaya</a:t>
            </a:r>
            <a:r>
              <a:rPr lang="en-US" sz="1100" dirty="0" smtClean="0">
                <a:solidFill>
                  <a:schemeClr val="tx1"/>
                </a:solidFill>
              </a:rPr>
              <a:t> Sri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 </a:t>
            </a:r>
            <a:r>
              <a:rPr lang="en-US" sz="1100" b="0" i="0" u="none" strike="noStrike" cap="none" dirty="0" smtClean="0">
                <a:solidFill>
                  <a:schemeClr val="tx1"/>
                </a:solidFill>
                <a:latin typeface="Arial"/>
                <a:ea typeface="Arial"/>
                <a:cs typeface="Arial"/>
                <a:sym typeface="Arial"/>
              </a:rPr>
              <a:t>au711021104003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Info Institute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561791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a:solidFill>
                  <a:schemeClr val="tx1"/>
                </a:solidFill>
              </a:rPr>
              <a:t>:https://github.com/abinaya2478/</a:t>
            </a:r>
            <a:r>
              <a:rPr lang="en-IN" sz="1000" dirty="0" err="1">
                <a:solidFill>
                  <a:schemeClr val="tx1"/>
                </a:solidFill>
              </a:rPr>
              <a:t>fullstack</a:t>
            </a:r>
            <a:r>
              <a:rPr lang="en-IN" sz="1000" dirty="0">
                <a:solidFill>
                  <a:schemeClr val="tx1"/>
                </a:solidFill>
              </a:rPr>
              <a:t>-web-development-naan-</a:t>
            </a:r>
            <a:r>
              <a:rPr lang="en-IN" sz="1000" dirty="0" err="1">
                <a:solidFill>
                  <a:schemeClr val="tx1"/>
                </a:solidFill>
              </a:rPr>
              <a:t>mudhalvan.git</a:t>
            </a:r>
            <a:endParaRPr lang="en-IN" sz="1000" dirty="0">
              <a:solidFill>
                <a:schemeClr val="tx1"/>
              </a:solidFill>
            </a:endParaRPr>
          </a:p>
        </p:txBody>
      </p:sp>
      <p:sp>
        <p:nvSpPr>
          <p:cNvPr id="3" name="TextBox 2"/>
          <p:cNvSpPr txBox="1"/>
          <p:nvPr/>
        </p:nvSpPr>
        <p:spPr>
          <a:xfrm>
            <a:off x="1215737" y="1455156"/>
            <a:ext cx="6234546" cy="1384995"/>
          </a:xfrm>
          <a:prstGeom prst="rect">
            <a:avLst/>
          </a:prstGeom>
          <a:noFill/>
        </p:spPr>
        <p:txBody>
          <a:bodyPr wrap="square" rtlCol="0">
            <a:spAutoFit/>
          </a:bodyPr>
          <a:lstStyle/>
          <a:p>
            <a:r>
              <a:rPr lang="en-US" dirty="0"/>
              <a:t>Initial modeling results indicate the successful implementation of core functionalities within the application. User authentication, note creation, editing, and sharing functionalities are tested and validated. Performance metrics demonstrate satisfactory response times and scalability under moderate user loads. Further optimization and testing are planned to ensure the application's stability and reliability under varying conditions.</a:t>
            </a:r>
          </a:p>
        </p:txBody>
      </p:sp>
    </p:spTree>
    <p:extLst>
      <p:ext uri="{BB962C8B-B14F-4D97-AF65-F5344CB8AC3E}">
        <p14:creationId xmlns:p14="http://schemas.microsoft.com/office/powerpoint/2010/main" val="2863725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99" y="1158591"/>
            <a:ext cx="8676451" cy="3506926"/>
          </a:xfrm>
          <a:prstGeom prst="rect">
            <a:avLst/>
          </a:prstGeom>
        </p:spPr>
      </p:pic>
    </p:spTree>
    <p:extLst>
      <p:ext uri="{BB962C8B-B14F-4D97-AF65-F5344CB8AC3E}">
        <p14:creationId xmlns:p14="http://schemas.microsoft.com/office/powerpoint/2010/main" val="690875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648" y="1267649"/>
            <a:ext cx="7260254" cy="3314701"/>
          </a:xfrm>
          <a:prstGeom prst="rect">
            <a:avLst/>
          </a:prstGeom>
        </p:spPr>
      </p:pic>
    </p:spTree>
    <p:extLst>
      <p:ext uri="{BB962C8B-B14F-4D97-AF65-F5344CB8AC3E}">
        <p14:creationId xmlns:p14="http://schemas.microsoft.com/office/powerpoint/2010/main" val="2120792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smtClean="0"/>
              <a:t>Login-</a:t>
            </a:r>
            <a:r>
              <a:rPr lang="en-US" b="1" dirty="0" smtClean="0"/>
              <a:t>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091" y="1267649"/>
            <a:ext cx="6801368" cy="3629720"/>
          </a:xfrm>
          <a:prstGeom prst="rect">
            <a:avLst/>
          </a:prstGeom>
        </p:spPr>
      </p:pic>
    </p:spTree>
    <p:extLst>
      <p:ext uri="{BB962C8B-B14F-4D97-AF65-F5344CB8AC3E}">
        <p14:creationId xmlns:p14="http://schemas.microsoft.com/office/powerpoint/2010/main" val="1072815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smtClean="0"/>
              <a:t>Signup</a:t>
            </a:r>
            <a:r>
              <a:rPr lang="en-US" b="1" dirty="0" smtClean="0"/>
              <a:t>-Page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979" y="1361166"/>
            <a:ext cx="7325592" cy="3138097"/>
          </a:xfrm>
          <a:prstGeom prst="rect">
            <a:avLst/>
          </a:prstGeom>
        </p:spPr>
      </p:pic>
    </p:spTree>
    <p:extLst>
      <p:ext uri="{BB962C8B-B14F-4D97-AF65-F5344CB8AC3E}">
        <p14:creationId xmlns:p14="http://schemas.microsoft.com/office/powerpoint/2010/main" val="1213150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TextBox 2"/>
          <p:cNvSpPr txBox="1"/>
          <p:nvPr/>
        </p:nvSpPr>
        <p:spPr>
          <a:xfrm>
            <a:off x="659027" y="1622854"/>
            <a:ext cx="6755027" cy="2462213"/>
          </a:xfrm>
          <a:prstGeom prst="rect">
            <a:avLst/>
          </a:prstGeom>
          <a:noFill/>
        </p:spPr>
        <p:txBody>
          <a:bodyPr wrap="square" rtlCol="0">
            <a:spAutoFit/>
          </a:bodyPr>
          <a:lstStyle/>
          <a:p>
            <a:r>
              <a:rPr lang="en-US" dirty="0"/>
              <a:t>Future enhancements for the Notes sharing web application may include</a:t>
            </a:r>
            <a:r>
              <a:rPr lang="en-US" dirty="0" smtClean="0"/>
              <a:t>:</a:t>
            </a:r>
          </a:p>
          <a:p>
            <a:pPr marL="285750" indent="-285750">
              <a:buFont typeface="Wingdings" pitchFamily="2" charset="2"/>
              <a:buChar char="Ø"/>
            </a:pPr>
            <a:r>
              <a:rPr lang="en-US" dirty="0" smtClean="0"/>
              <a:t>Integration </a:t>
            </a:r>
            <a:r>
              <a:rPr lang="en-US" dirty="0"/>
              <a:t>of additional collaboration tools such as chat or comments to facilitate communication among users</a:t>
            </a:r>
            <a:r>
              <a:rPr lang="en-US" dirty="0" smtClean="0"/>
              <a:t>.</a:t>
            </a:r>
          </a:p>
          <a:p>
            <a:pPr marL="285750" indent="-285750">
              <a:buFont typeface="Wingdings" pitchFamily="2" charset="2"/>
              <a:buChar char="Ø"/>
            </a:pPr>
            <a:r>
              <a:rPr lang="en-US" dirty="0" smtClean="0"/>
              <a:t>Implementation </a:t>
            </a:r>
            <a:r>
              <a:rPr lang="en-US" dirty="0"/>
              <a:t>of advanced search and filtering capabilities to enhance note discovery and organization</a:t>
            </a:r>
            <a:r>
              <a:rPr lang="en-US" dirty="0" smtClean="0"/>
              <a:t>.</a:t>
            </a:r>
          </a:p>
          <a:p>
            <a:pPr marL="285750" indent="-285750">
              <a:buFont typeface="Wingdings" pitchFamily="2" charset="2"/>
              <a:buChar char="Ø"/>
            </a:pPr>
            <a:r>
              <a:rPr lang="en-US" dirty="0" smtClean="0"/>
              <a:t>Support </a:t>
            </a:r>
            <a:r>
              <a:rPr lang="en-US" dirty="0"/>
              <a:t>for multimedia content within notes, allowing users to embed images, videos, and other rich media</a:t>
            </a:r>
            <a:r>
              <a:rPr lang="en-US" dirty="0" smtClean="0"/>
              <a:t>.</a:t>
            </a:r>
          </a:p>
          <a:p>
            <a:pPr marL="285750" indent="-285750">
              <a:buFont typeface="Wingdings" pitchFamily="2" charset="2"/>
              <a:buChar char="Ø"/>
            </a:pPr>
            <a:r>
              <a:rPr lang="en-US" dirty="0" smtClean="0"/>
              <a:t>Development </a:t>
            </a:r>
            <a:r>
              <a:rPr lang="en-US" dirty="0"/>
              <a:t>of mobile applications for seamless access to notes on smartphones and tablets</a:t>
            </a:r>
            <a:r>
              <a:rPr lang="en-US" dirty="0" smtClean="0"/>
              <a:t>.</a:t>
            </a:r>
          </a:p>
          <a:p>
            <a:pPr marL="285750" indent="-285750">
              <a:buFont typeface="Wingdings" pitchFamily="2" charset="2"/>
              <a:buChar char="Ø"/>
            </a:pPr>
            <a:r>
              <a:rPr lang="en-US" dirty="0" smtClean="0"/>
              <a:t>Incorporation </a:t>
            </a:r>
            <a:r>
              <a:rPr lang="en-US" dirty="0"/>
              <a:t>of machine learning algorithms for intelligent note organization, categorization, and recommendation based on user preferences and behavior.</a:t>
            </a:r>
            <a:endParaRPr lang="en-IN" dirty="0"/>
          </a:p>
        </p:txBody>
      </p:sp>
    </p:spTree>
    <p:extLst>
      <p:ext uri="{BB962C8B-B14F-4D97-AF65-F5344CB8AC3E}">
        <p14:creationId xmlns:p14="http://schemas.microsoft.com/office/powerpoint/2010/main" val="1323128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1" y="4713110"/>
            <a:ext cx="578416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a:solidFill>
                  <a:schemeClr val="tx1"/>
                </a:solidFill>
              </a:rPr>
              <a:t>:https://github.com/abinaya2478/</a:t>
            </a:r>
            <a:r>
              <a:rPr lang="en-IN" sz="1000" dirty="0" err="1">
                <a:solidFill>
                  <a:schemeClr val="tx1"/>
                </a:solidFill>
              </a:rPr>
              <a:t>fullstack</a:t>
            </a:r>
            <a:r>
              <a:rPr lang="en-IN" sz="1000" dirty="0">
                <a:solidFill>
                  <a:schemeClr val="tx1"/>
                </a:solidFill>
              </a:rPr>
              <a:t>-web-development-naan-</a:t>
            </a:r>
            <a:r>
              <a:rPr lang="en-IN" sz="1000" dirty="0" err="1">
                <a:solidFill>
                  <a:schemeClr val="tx1"/>
                </a:solidFill>
              </a:rPr>
              <a:t>mudhalvan.git</a:t>
            </a:r>
            <a:endParaRPr lang="en-IN" sz="1000" dirty="0">
              <a:solidFill>
                <a:schemeClr val="tx1"/>
              </a:solidFill>
            </a:endParaRPr>
          </a:p>
        </p:txBody>
      </p:sp>
      <p:sp>
        <p:nvSpPr>
          <p:cNvPr id="3" name="TextBox 2"/>
          <p:cNvSpPr txBox="1"/>
          <p:nvPr/>
        </p:nvSpPr>
        <p:spPr>
          <a:xfrm>
            <a:off x="492236" y="1507524"/>
            <a:ext cx="7449040" cy="1815882"/>
          </a:xfrm>
          <a:prstGeom prst="rect">
            <a:avLst/>
          </a:prstGeom>
          <a:noFill/>
        </p:spPr>
        <p:txBody>
          <a:bodyPr wrap="square" rtlCol="0">
            <a:spAutoFit/>
          </a:bodyPr>
          <a:lstStyle/>
          <a:p>
            <a:r>
              <a:rPr lang="en-US" dirty="0"/>
              <a:t>In conclusion, the Notes sharing web application developed using the </a:t>
            </a:r>
            <a:r>
              <a:rPr lang="en-US" dirty="0" err="1"/>
              <a:t>Django</a:t>
            </a:r>
            <a:r>
              <a:rPr lang="en-US" dirty="0"/>
              <a:t> framework represents a significant step towards addressing the challenges associated with note-taking and collaboration in modern digital environments. By leveraging </a:t>
            </a:r>
            <a:r>
              <a:rPr lang="en-US" dirty="0" err="1"/>
              <a:t>Django's</a:t>
            </a:r>
            <a:r>
              <a:rPr lang="en-US" dirty="0"/>
              <a:t> robust features and incorporating cutting-edge technologies, the application offers a comprehensive solution that meets the diverse needs of users across different domains. With ongoing development and enhancements, the project aims to become a leading platform in the field of digital note management, empowering users to streamline their workflows and collaborate effectively in a secure and intuitive environment.</a:t>
            </a:r>
            <a:endParaRPr lang="en-IN" dirty="0"/>
          </a:p>
        </p:txBody>
      </p:sp>
    </p:spTree>
    <p:extLst>
      <p:ext uri="{BB962C8B-B14F-4D97-AF65-F5344CB8AC3E}">
        <p14:creationId xmlns:p14="http://schemas.microsoft.com/office/powerpoint/2010/main" val="2018878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588807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a:solidFill>
                  <a:schemeClr val="tx1"/>
                </a:solidFill>
              </a:rPr>
              <a:t>:https://github.com/abinaya2478/</a:t>
            </a:r>
            <a:r>
              <a:rPr lang="en-IN" sz="1000" dirty="0" err="1">
                <a:solidFill>
                  <a:schemeClr val="tx1"/>
                </a:solidFill>
              </a:rPr>
              <a:t>fullstack</a:t>
            </a:r>
            <a:r>
              <a:rPr lang="en-IN" sz="1000" dirty="0">
                <a:solidFill>
                  <a:schemeClr val="tx1"/>
                </a:solidFill>
              </a:rPr>
              <a:t>-web-development-naan-</a:t>
            </a:r>
            <a:r>
              <a:rPr lang="en-IN" sz="1000" dirty="0" err="1">
                <a:solidFill>
                  <a:schemeClr val="tx1"/>
                </a:solidFill>
              </a:rPr>
              <a:t>mudhalvan.git</a:t>
            </a:r>
            <a:endParaRPr lang="en-IN" sz="1000" dirty="0">
              <a:solidFill>
                <a:schemeClr val="tx1"/>
              </a:solidFill>
            </a:endParaRPr>
          </a:p>
        </p:txBody>
      </p:sp>
      <p:sp>
        <p:nvSpPr>
          <p:cNvPr id="2" name="TextBox 1"/>
          <p:cNvSpPr txBox="1"/>
          <p:nvPr/>
        </p:nvSpPr>
        <p:spPr>
          <a:xfrm>
            <a:off x="947351" y="1581664"/>
            <a:ext cx="6293708" cy="2031325"/>
          </a:xfrm>
          <a:prstGeom prst="rect">
            <a:avLst/>
          </a:prstGeom>
          <a:noFill/>
        </p:spPr>
        <p:txBody>
          <a:bodyPr wrap="square" rtlCol="0">
            <a:spAutoFit/>
          </a:bodyPr>
          <a:lstStyle/>
          <a:p>
            <a:r>
              <a:rPr lang="en-US" dirty="0"/>
              <a:t>The proposed project aims to develop a sophisticated web application using the </a:t>
            </a:r>
            <a:r>
              <a:rPr lang="en-US" dirty="0" err="1"/>
              <a:t>Django</a:t>
            </a:r>
            <a:r>
              <a:rPr lang="en-US" dirty="0"/>
              <a:t> framework to facilitate the seamless sharing and management of notes. In today's fast-paced digital world, the need for efficient note-taking and collaboration tools has become increasingly crucial. This application seeks to address this need by providing a user-friendly platform where individuals and teams can create, organize, and share notes securely over the internet. By leveraging </a:t>
            </a:r>
            <a:r>
              <a:rPr lang="en-US" dirty="0" err="1"/>
              <a:t>Django's</a:t>
            </a:r>
            <a:r>
              <a:rPr lang="en-US" dirty="0"/>
              <a:t> robust features and incorporating modern web technologies, the project endeavors to offer an intuitive and comprehensive solution for note-sharing needs.</a:t>
            </a:r>
            <a:endParaRPr lang="en-IN" dirty="0"/>
          </a:p>
        </p:txBody>
      </p:sp>
    </p:spTree>
    <p:extLst>
      <p:ext uri="{BB962C8B-B14F-4D97-AF65-F5344CB8AC3E}">
        <p14:creationId xmlns:p14="http://schemas.microsoft.com/office/powerpoint/2010/main" val="3042168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589846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a:solidFill>
                  <a:schemeClr val="tx1"/>
                </a:solidFill>
              </a:rPr>
              <a:t>:https://github.com/abinaya2478/</a:t>
            </a:r>
            <a:r>
              <a:rPr lang="en-IN" sz="1000" dirty="0" err="1">
                <a:solidFill>
                  <a:schemeClr val="tx1"/>
                </a:solidFill>
              </a:rPr>
              <a:t>fullstack</a:t>
            </a:r>
            <a:r>
              <a:rPr lang="en-IN" sz="1000" dirty="0">
                <a:solidFill>
                  <a:schemeClr val="tx1"/>
                </a:solidFill>
              </a:rPr>
              <a:t>-web-development-naan-</a:t>
            </a:r>
            <a:r>
              <a:rPr lang="en-IN" sz="1000" dirty="0" err="1">
                <a:solidFill>
                  <a:schemeClr val="tx1"/>
                </a:solidFill>
              </a:rPr>
              <a:t>mudhalvan.git</a:t>
            </a:r>
            <a:endParaRPr lang="en-IN" sz="1000" dirty="0">
              <a:solidFill>
                <a:schemeClr val="tx1"/>
              </a:solidFill>
            </a:endParaRPr>
          </a:p>
        </p:txBody>
      </p:sp>
      <p:sp>
        <p:nvSpPr>
          <p:cNvPr id="4" name="TextBox 3"/>
          <p:cNvSpPr txBox="1"/>
          <p:nvPr/>
        </p:nvSpPr>
        <p:spPr>
          <a:xfrm>
            <a:off x="1066800" y="1466335"/>
            <a:ext cx="7010400" cy="1815882"/>
          </a:xfrm>
          <a:prstGeom prst="rect">
            <a:avLst/>
          </a:prstGeom>
          <a:noFill/>
        </p:spPr>
        <p:txBody>
          <a:bodyPr wrap="square" rtlCol="0">
            <a:spAutoFit/>
          </a:bodyPr>
          <a:lstStyle/>
          <a:p>
            <a:r>
              <a:rPr lang="en-US" dirty="0"/>
              <a:t>Traditional note-taking methods often lack the flexibility and accessibility required in modern collaborative environments. Users face challenges in securely storing and sharing their notes, especially when working in teams or across different devices. Existing note-sharing platforms may suffer from usability issues, security vulnerabilities, or limited features, thus failing to meet the evolving demands of users. Therefore, there is a pressing need for a sophisticated web application that addresses these shortcomings and provides a seamless, secure, and collaborative environment for note-sharing activities.</a:t>
            </a:r>
            <a:endParaRPr lang="en-IN" dirty="0"/>
          </a:p>
        </p:txBody>
      </p:sp>
    </p:spTree>
    <p:extLst>
      <p:ext uri="{BB962C8B-B14F-4D97-AF65-F5344CB8AC3E}">
        <p14:creationId xmlns:p14="http://schemas.microsoft.com/office/powerpoint/2010/main" val="545688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554517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a:solidFill>
                  <a:schemeClr val="tx1"/>
                </a:solidFill>
              </a:rPr>
              <a:t>:https://github.com/abinaya2478/</a:t>
            </a:r>
            <a:r>
              <a:rPr lang="en-IN" sz="1000" dirty="0" err="1">
                <a:solidFill>
                  <a:schemeClr val="tx1"/>
                </a:solidFill>
              </a:rPr>
              <a:t>fullstack</a:t>
            </a:r>
            <a:r>
              <a:rPr lang="en-IN" sz="1000" dirty="0">
                <a:solidFill>
                  <a:schemeClr val="tx1"/>
                </a:solidFill>
              </a:rPr>
              <a:t>-web-development-naan-</a:t>
            </a:r>
            <a:r>
              <a:rPr lang="en-IN" sz="1000" dirty="0" err="1">
                <a:solidFill>
                  <a:schemeClr val="tx1"/>
                </a:solidFill>
              </a:rPr>
              <a:t>mudhalvan.git</a:t>
            </a:r>
            <a:endParaRPr lang="en-IN" sz="1000" dirty="0">
              <a:solidFill>
                <a:schemeClr val="tx1"/>
              </a:solidFill>
            </a:endParaRPr>
          </a:p>
        </p:txBody>
      </p:sp>
      <p:sp>
        <p:nvSpPr>
          <p:cNvPr id="4" name="TextBox 3"/>
          <p:cNvSpPr txBox="1"/>
          <p:nvPr/>
        </p:nvSpPr>
        <p:spPr>
          <a:xfrm>
            <a:off x="996778" y="1565189"/>
            <a:ext cx="6573794" cy="2031325"/>
          </a:xfrm>
          <a:prstGeom prst="rect">
            <a:avLst/>
          </a:prstGeom>
          <a:noFill/>
        </p:spPr>
        <p:txBody>
          <a:bodyPr wrap="square" rtlCol="0">
            <a:spAutoFit/>
          </a:bodyPr>
          <a:lstStyle/>
          <a:p>
            <a:r>
              <a:rPr lang="en-US" dirty="0"/>
              <a:t>The Notes sharing web application built on the </a:t>
            </a:r>
            <a:r>
              <a:rPr lang="en-US" dirty="0" err="1"/>
              <a:t>Django</a:t>
            </a:r>
            <a:r>
              <a:rPr lang="en-US" dirty="0"/>
              <a:t> framework offers a feature-rich platform for users to create, edit, and share notes effortlessly. Key features include user authentication, role-based access control, real-time collaborative editing, version control, and advanced search functionalities. The application employs </a:t>
            </a:r>
            <a:r>
              <a:rPr lang="en-US" dirty="0" err="1"/>
              <a:t>Django's</a:t>
            </a:r>
            <a:r>
              <a:rPr lang="en-US" dirty="0"/>
              <a:t> powerful ORM for data modeling and integrates with popular front-end frameworks for a modern and responsive user interface. By emphasizing usability, security, and collaboration, the project aims to deliver a comprehensive solution that caters to the diverse needs of individuals and teams in various domains.</a:t>
            </a:r>
            <a:endParaRPr lang="en-IN" dirty="0"/>
          </a:p>
        </p:txBody>
      </p:sp>
    </p:spTree>
    <p:extLst>
      <p:ext uri="{BB962C8B-B14F-4D97-AF65-F5344CB8AC3E}">
        <p14:creationId xmlns:p14="http://schemas.microsoft.com/office/powerpoint/2010/main" val="1284633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1032" y="4675910"/>
            <a:ext cx="64907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a:solidFill>
                  <a:schemeClr val="tx1"/>
                </a:solidFill>
              </a:rPr>
              <a:t>:https://github.com/abinaya2478/</a:t>
            </a:r>
            <a:r>
              <a:rPr lang="en-IN" sz="1000" dirty="0" err="1">
                <a:solidFill>
                  <a:schemeClr val="tx1"/>
                </a:solidFill>
              </a:rPr>
              <a:t>fullstack</a:t>
            </a:r>
            <a:r>
              <a:rPr lang="en-IN" sz="1000" dirty="0">
                <a:solidFill>
                  <a:schemeClr val="tx1"/>
                </a:solidFill>
              </a:rPr>
              <a:t>-web-development-naan-</a:t>
            </a:r>
            <a:r>
              <a:rPr lang="en-IN" sz="1000" dirty="0" err="1">
                <a:solidFill>
                  <a:schemeClr val="tx1"/>
                </a:solidFill>
              </a:rPr>
              <a:t>mudhalvan.git</a:t>
            </a:r>
            <a:endParaRPr lang="en-IN" sz="1000" dirty="0">
              <a:solidFill>
                <a:schemeClr val="tx1"/>
              </a:solidFill>
            </a:endParaRPr>
          </a:p>
        </p:txBody>
      </p:sp>
      <p:sp>
        <p:nvSpPr>
          <p:cNvPr id="4" name="TextBox 3"/>
          <p:cNvSpPr txBox="1"/>
          <p:nvPr/>
        </p:nvSpPr>
        <p:spPr>
          <a:xfrm>
            <a:off x="914400" y="1495529"/>
            <a:ext cx="6277233" cy="2246769"/>
          </a:xfrm>
          <a:prstGeom prst="rect">
            <a:avLst/>
          </a:prstGeom>
          <a:noFill/>
        </p:spPr>
        <p:txBody>
          <a:bodyPr wrap="square" rtlCol="0">
            <a:spAutoFit/>
          </a:bodyPr>
          <a:lstStyle/>
          <a:p>
            <a:r>
              <a:rPr lang="en-US" dirty="0" smtClean="0"/>
              <a:t>The </a:t>
            </a:r>
            <a:r>
              <a:rPr lang="en-US" dirty="0"/>
              <a:t>proposed solution utilizes the </a:t>
            </a:r>
            <a:r>
              <a:rPr lang="en-US" dirty="0" err="1"/>
              <a:t>Django</a:t>
            </a:r>
            <a:r>
              <a:rPr lang="en-US" dirty="0"/>
              <a:t> framework's capabilities to develop a robust and scalable notes sharing platform. User authentication and authorization are implemented using </a:t>
            </a:r>
            <a:r>
              <a:rPr lang="en-US" dirty="0" err="1"/>
              <a:t>Django's</a:t>
            </a:r>
            <a:r>
              <a:rPr lang="en-US" dirty="0"/>
              <a:t> built-in authentication system, ensuring secure access to the application's features. Notes are managed using </a:t>
            </a:r>
            <a:r>
              <a:rPr lang="en-US" dirty="0" err="1"/>
              <a:t>Django</a:t>
            </a:r>
            <a:r>
              <a:rPr lang="en-US" dirty="0"/>
              <a:t> models, allowing for efficient organization and retrieval of data. Real-time collaborative editing is facilitated through technologies like </a:t>
            </a:r>
            <a:r>
              <a:rPr lang="en-US" dirty="0" err="1"/>
              <a:t>WebSocket</a:t>
            </a:r>
            <a:r>
              <a:rPr lang="en-US" dirty="0"/>
              <a:t> or </a:t>
            </a:r>
            <a:r>
              <a:rPr lang="en-US" dirty="0" err="1"/>
              <a:t>Django</a:t>
            </a:r>
            <a:r>
              <a:rPr lang="en-US" dirty="0"/>
              <a:t> Channels, enabling multiple users to collaborate on the same note simultaneously. Encryption techniques are employed to safeguard user data, while version control mechanisms track changes and revisions to notes, ensuring data integrity and accountability</a:t>
            </a:r>
            <a:endParaRPr lang="en-IN" dirty="0"/>
          </a:p>
        </p:txBody>
      </p:sp>
    </p:spTree>
    <p:extLst>
      <p:ext uri="{BB962C8B-B14F-4D97-AF65-F5344CB8AC3E}">
        <p14:creationId xmlns:p14="http://schemas.microsoft.com/office/powerpoint/2010/main" val="1053913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13745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a:solidFill>
                  <a:schemeClr val="tx1"/>
                </a:solidFill>
              </a:rPr>
              <a:t>:https://github.com/abinaya2478/</a:t>
            </a:r>
            <a:r>
              <a:rPr lang="en-IN" sz="1000" dirty="0" err="1">
                <a:solidFill>
                  <a:schemeClr val="tx1"/>
                </a:solidFill>
              </a:rPr>
              <a:t>fullstack</a:t>
            </a:r>
            <a:r>
              <a:rPr lang="en-IN" sz="1000" dirty="0">
                <a:solidFill>
                  <a:schemeClr val="tx1"/>
                </a:solidFill>
              </a:rPr>
              <a:t>-web-development-naan-</a:t>
            </a:r>
            <a:r>
              <a:rPr lang="en-IN" sz="1000" dirty="0" err="1">
                <a:solidFill>
                  <a:schemeClr val="tx1"/>
                </a:solidFill>
              </a:rPr>
              <a:t>mudhalvan.git</a:t>
            </a:r>
            <a:endParaRPr lang="en-IN" sz="10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961" y="752832"/>
            <a:ext cx="8032172" cy="3756824"/>
          </a:xfrm>
          <a:prstGeom prst="rect">
            <a:avLst/>
          </a:prstGeom>
        </p:spPr>
      </p:pic>
    </p:spTree>
    <p:extLst>
      <p:ext uri="{BB962C8B-B14F-4D97-AF65-F5344CB8AC3E}">
        <p14:creationId xmlns:p14="http://schemas.microsoft.com/office/powerpoint/2010/main" val="487481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5877684"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a:solidFill>
                  <a:schemeClr val="tx1"/>
                </a:solidFill>
              </a:rPr>
              <a:t>: https://github.com/abinaya2478/fullstack-web-development-naan-mudhalvan.git</a:t>
            </a:r>
            <a:endParaRPr lang="en-IN" sz="10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752832"/>
            <a:ext cx="7730836" cy="3642523"/>
          </a:xfrm>
          <a:prstGeom prst="rect">
            <a:avLst/>
          </a:prstGeom>
        </p:spPr>
      </p:pic>
    </p:spTree>
    <p:extLst>
      <p:ext uri="{BB962C8B-B14F-4D97-AF65-F5344CB8AC3E}">
        <p14:creationId xmlns:p14="http://schemas.microsoft.com/office/powerpoint/2010/main" val="3832645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530379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a:solidFill>
                  <a:schemeClr val="tx1"/>
                </a:solidFill>
              </a:rPr>
              <a:t>:https://github.com/abinaya2478/</a:t>
            </a:r>
            <a:r>
              <a:rPr lang="en-IN" sz="1000" dirty="0" err="1">
                <a:solidFill>
                  <a:schemeClr val="tx1"/>
                </a:solidFill>
              </a:rPr>
              <a:t>fullstack</a:t>
            </a:r>
            <a:r>
              <a:rPr lang="en-IN" sz="1000" dirty="0">
                <a:solidFill>
                  <a:schemeClr val="tx1"/>
                </a:solidFill>
              </a:rPr>
              <a:t>-web-development-naan-</a:t>
            </a:r>
            <a:r>
              <a:rPr lang="en-IN" sz="1000" dirty="0" err="1">
                <a:solidFill>
                  <a:schemeClr val="tx1"/>
                </a:solidFill>
              </a:rPr>
              <a:t>mudhalvan.git</a:t>
            </a:r>
            <a:endParaRPr lang="en-IN" sz="1000" dirty="0">
              <a:solidFill>
                <a:schemeClr val="tx1"/>
              </a:solidFill>
            </a:endParaRPr>
          </a:p>
        </p:txBody>
      </p:sp>
    </p:spTree>
    <p:extLst>
      <p:ext uri="{BB962C8B-B14F-4D97-AF65-F5344CB8AC3E}">
        <p14:creationId xmlns:p14="http://schemas.microsoft.com/office/powerpoint/2010/main" val="1083245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http://purl.org/dc/terms/"/>
    <ds:schemaRef ds:uri="c0fa2617-96bd-425d-8578-e93563fe37c5"/>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170</TotalTime>
  <Words>764</Words>
  <Application>Microsoft Office PowerPoint</Application>
  <PresentationFormat>On-screen Show (16:9)</PresentationFormat>
  <Paragraphs>51</Paragraphs>
  <Slides>17</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Login-Page</vt:lpstr>
      <vt:lpstr>Signup-Page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Dell</cp:lastModifiedBy>
  <cp:revision>14</cp:revision>
  <dcterms:modified xsi:type="dcterms:W3CDTF">2024-04-08T13:54:30Z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