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0" r:id="rId3"/>
    <p:sldId id="293" r:id="rId4"/>
    <p:sldId id="306" r:id="rId5"/>
    <p:sldId id="266" r:id="rId6"/>
    <p:sldId id="295" r:id="rId7"/>
    <p:sldId id="268" r:id="rId8"/>
    <p:sldId id="273" r:id="rId9"/>
    <p:sldId id="276" r:id="rId10"/>
    <p:sldId id="275" r:id="rId11"/>
    <p:sldId id="277" r:id="rId12"/>
    <p:sldId id="278" r:id="rId13"/>
    <p:sldId id="280" r:id="rId14"/>
    <p:sldId id="288" r:id="rId15"/>
    <p:sldId id="303" r:id="rId16"/>
    <p:sldId id="283" r:id="rId17"/>
    <p:sldId id="296" r:id="rId18"/>
    <p:sldId id="302" r:id="rId19"/>
    <p:sldId id="297" r:id="rId20"/>
    <p:sldId id="298" r:id="rId21"/>
    <p:sldId id="299" r:id="rId22"/>
    <p:sldId id="307" r:id="rId23"/>
    <p:sldId id="263"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5" autoAdjust="0"/>
    <p:restoredTop sz="86388" autoAdjust="0"/>
  </p:normalViewPr>
  <p:slideViewPr>
    <p:cSldViewPr snapToGrid="0">
      <p:cViewPr varScale="1">
        <p:scale>
          <a:sx n="57" d="100"/>
          <a:sy n="57" d="100"/>
        </p:scale>
        <p:origin x="788" y="52"/>
      </p:cViewPr>
      <p:guideLst/>
    </p:cSldViewPr>
  </p:slideViewPr>
  <p:outlineViewPr>
    <p:cViewPr>
      <p:scale>
        <a:sx n="33" d="100"/>
        <a:sy n="33" d="100"/>
      </p:scale>
      <p:origin x="0" y="-861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C8095C-A08C-44B4-890E-913A26DE0A71}" type="doc">
      <dgm:prSet loTypeId="urn:microsoft.com/office/officeart/2018/2/layout/Icon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825E9010-7A22-400F-B432-1BA36F6B83CB}">
      <dgm:prSet/>
      <dgm:spPr/>
      <dgm:t>
        <a:bodyPr/>
        <a:lstStyle/>
        <a:p>
          <a:pPr>
            <a:lnSpc>
              <a:spcPct val="100000"/>
            </a:lnSpc>
          </a:pPr>
          <a:r>
            <a:rPr lang="en-US" dirty="0"/>
            <a:t>Get information directly from cards</a:t>
          </a:r>
        </a:p>
      </dgm:t>
    </dgm:pt>
    <dgm:pt modelId="{31290C49-3722-4DA8-8246-A3814DA3D6CA}" type="parTrans" cxnId="{C8BDD27F-DEFD-48E7-8A21-8EF3A0AB6DD6}">
      <dgm:prSet/>
      <dgm:spPr/>
      <dgm:t>
        <a:bodyPr/>
        <a:lstStyle/>
        <a:p>
          <a:endParaRPr lang="en-US"/>
        </a:p>
      </dgm:t>
    </dgm:pt>
    <dgm:pt modelId="{2D8E9F1B-FD0D-430C-A6B4-C0621F7021CE}" type="sibTrans" cxnId="{C8BDD27F-DEFD-48E7-8A21-8EF3A0AB6DD6}">
      <dgm:prSet/>
      <dgm:spPr/>
      <dgm:t>
        <a:bodyPr/>
        <a:lstStyle/>
        <a:p>
          <a:pPr>
            <a:lnSpc>
              <a:spcPct val="100000"/>
            </a:lnSpc>
          </a:pPr>
          <a:endParaRPr lang="en-US"/>
        </a:p>
      </dgm:t>
    </dgm:pt>
    <dgm:pt modelId="{855EB2FC-B30D-40EB-A016-5005DEC3F9B1}">
      <dgm:prSet/>
      <dgm:spPr/>
      <dgm:t>
        <a:bodyPr/>
        <a:lstStyle/>
        <a:p>
          <a:pPr>
            <a:lnSpc>
              <a:spcPct val="100000"/>
            </a:lnSpc>
          </a:pPr>
          <a:r>
            <a:rPr lang="en-US" dirty="0"/>
            <a:t>Get insights from card combinations</a:t>
          </a:r>
        </a:p>
      </dgm:t>
    </dgm:pt>
    <dgm:pt modelId="{46CACE45-F6E1-4C87-B802-602BD5F267B0}" type="parTrans" cxnId="{0A417D3A-9FE2-42DD-813A-2A8EF3FC87FF}">
      <dgm:prSet/>
      <dgm:spPr/>
      <dgm:t>
        <a:bodyPr/>
        <a:lstStyle/>
        <a:p>
          <a:endParaRPr lang="en-US"/>
        </a:p>
      </dgm:t>
    </dgm:pt>
    <dgm:pt modelId="{E70861B4-A856-4520-A9C1-3E45C8373A00}" type="sibTrans" cxnId="{0A417D3A-9FE2-42DD-813A-2A8EF3FC87FF}">
      <dgm:prSet/>
      <dgm:spPr/>
      <dgm:t>
        <a:bodyPr/>
        <a:lstStyle/>
        <a:p>
          <a:endParaRPr lang="en-US"/>
        </a:p>
      </dgm:t>
    </dgm:pt>
    <dgm:pt modelId="{927AFA77-5383-42FF-8CC4-5BAA177CEB99}" type="pres">
      <dgm:prSet presAssocID="{E6C8095C-A08C-44B4-890E-913A26DE0A71}" presName="root" presStyleCnt="0">
        <dgm:presLayoutVars>
          <dgm:dir/>
          <dgm:resizeHandles val="exact"/>
        </dgm:presLayoutVars>
      </dgm:prSet>
      <dgm:spPr/>
    </dgm:pt>
    <dgm:pt modelId="{C533BF76-2349-4921-8DD6-D62ED736026D}" type="pres">
      <dgm:prSet presAssocID="{825E9010-7A22-400F-B432-1BA36F6B83CB}" presName="compNode" presStyleCnt="0"/>
      <dgm:spPr/>
    </dgm:pt>
    <dgm:pt modelId="{90B7EC8D-0D47-4520-B409-E88C94370622}" type="pres">
      <dgm:prSet presAssocID="{825E9010-7A22-400F-B432-1BA36F6B83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3F1D5005-A915-479B-993D-961FF2D615AA}" type="pres">
      <dgm:prSet presAssocID="{825E9010-7A22-400F-B432-1BA36F6B83CB}" presName="spaceRect" presStyleCnt="0"/>
      <dgm:spPr/>
    </dgm:pt>
    <dgm:pt modelId="{9E3B8F27-DA82-467B-922A-465DC3750C46}" type="pres">
      <dgm:prSet presAssocID="{825E9010-7A22-400F-B432-1BA36F6B83CB}" presName="textRect" presStyleLbl="revTx" presStyleIdx="0" presStyleCnt="2">
        <dgm:presLayoutVars>
          <dgm:chMax val="1"/>
          <dgm:chPref val="1"/>
        </dgm:presLayoutVars>
      </dgm:prSet>
      <dgm:spPr/>
    </dgm:pt>
    <dgm:pt modelId="{6E5AC2D5-8027-49AC-BD06-858E17322F87}" type="pres">
      <dgm:prSet presAssocID="{2D8E9F1B-FD0D-430C-A6B4-C0621F7021CE}" presName="sibTrans" presStyleCnt="0"/>
      <dgm:spPr/>
    </dgm:pt>
    <dgm:pt modelId="{A56A2071-A49F-445E-8D68-4C6784BA3680}" type="pres">
      <dgm:prSet presAssocID="{855EB2FC-B30D-40EB-A016-5005DEC3F9B1}" presName="compNode" presStyleCnt="0"/>
      <dgm:spPr/>
    </dgm:pt>
    <dgm:pt modelId="{7ECE5078-7B46-4218-8C70-4901170EEE39}" type="pres">
      <dgm:prSet presAssocID="{855EB2FC-B30D-40EB-A016-5005DEC3F9B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bulb"/>
        </a:ext>
      </dgm:extLst>
    </dgm:pt>
    <dgm:pt modelId="{35B4ACF8-993E-4611-815A-646B40457305}" type="pres">
      <dgm:prSet presAssocID="{855EB2FC-B30D-40EB-A016-5005DEC3F9B1}" presName="spaceRect" presStyleCnt="0"/>
      <dgm:spPr/>
    </dgm:pt>
    <dgm:pt modelId="{6E4F947B-587E-44CC-A086-8848A4FC10C8}" type="pres">
      <dgm:prSet presAssocID="{855EB2FC-B30D-40EB-A016-5005DEC3F9B1}" presName="textRect" presStyleLbl="revTx" presStyleIdx="1" presStyleCnt="2">
        <dgm:presLayoutVars>
          <dgm:chMax val="1"/>
          <dgm:chPref val="1"/>
        </dgm:presLayoutVars>
      </dgm:prSet>
      <dgm:spPr/>
    </dgm:pt>
  </dgm:ptLst>
  <dgm:cxnLst>
    <dgm:cxn modelId="{3B52FF07-0B5D-4D11-8B7E-40DD4C2201B2}" type="presOf" srcId="{825E9010-7A22-400F-B432-1BA36F6B83CB}" destId="{9E3B8F27-DA82-467B-922A-465DC3750C46}" srcOrd="0" destOrd="0" presId="urn:microsoft.com/office/officeart/2018/2/layout/IconLabelList"/>
    <dgm:cxn modelId="{0A417D3A-9FE2-42DD-813A-2A8EF3FC87FF}" srcId="{E6C8095C-A08C-44B4-890E-913A26DE0A71}" destId="{855EB2FC-B30D-40EB-A016-5005DEC3F9B1}" srcOrd="1" destOrd="0" parTransId="{46CACE45-F6E1-4C87-B802-602BD5F267B0}" sibTransId="{E70861B4-A856-4520-A9C1-3E45C8373A00}"/>
    <dgm:cxn modelId="{E5B14D48-02AE-488F-B318-C7BF843D789C}" type="presOf" srcId="{E6C8095C-A08C-44B4-890E-913A26DE0A71}" destId="{927AFA77-5383-42FF-8CC4-5BAA177CEB99}" srcOrd="0" destOrd="0" presId="urn:microsoft.com/office/officeart/2018/2/layout/IconLabelList"/>
    <dgm:cxn modelId="{C8BDD27F-DEFD-48E7-8A21-8EF3A0AB6DD6}" srcId="{E6C8095C-A08C-44B4-890E-913A26DE0A71}" destId="{825E9010-7A22-400F-B432-1BA36F6B83CB}" srcOrd="0" destOrd="0" parTransId="{31290C49-3722-4DA8-8246-A3814DA3D6CA}" sibTransId="{2D8E9F1B-FD0D-430C-A6B4-C0621F7021CE}"/>
    <dgm:cxn modelId="{6A979E89-83E0-4B51-AE28-145986B9A082}" type="presOf" srcId="{855EB2FC-B30D-40EB-A016-5005DEC3F9B1}" destId="{6E4F947B-587E-44CC-A086-8848A4FC10C8}" srcOrd="0" destOrd="0" presId="urn:microsoft.com/office/officeart/2018/2/layout/IconLabelList"/>
    <dgm:cxn modelId="{ADF65985-957F-44E4-9BF1-F54CC3DE9DF9}" type="presParOf" srcId="{927AFA77-5383-42FF-8CC4-5BAA177CEB99}" destId="{C533BF76-2349-4921-8DD6-D62ED736026D}" srcOrd="0" destOrd="0" presId="urn:microsoft.com/office/officeart/2018/2/layout/IconLabelList"/>
    <dgm:cxn modelId="{B65FABC7-1B56-4769-AB29-DE74E518685A}" type="presParOf" srcId="{C533BF76-2349-4921-8DD6-D62ED736026D}" destId="{90B7EC8D-0D47-4520-B409-E88C94370622}" srcOrd="0" destOrd="0" presId="urn:microsoft.com/office/officeart/2018/2/layout/IconLabelList"/>
    <dgm:cxn modelId="{81136A67-0A8C-4DA0-9A75-04F701D9CDE8}" type="presParOf" srcId="{C533BF76-2349-4921-8DD6-D62ED736026D}" destId="{3F1D5005-A915-479B-993D-961FF2D615AA}" srcOrd="1" destOrd="0" presId="urn:microsoft.com/office/officeart/2018/2/layout/IconLabelList"/>
    <dgm:cxn modelId="{580C6903-D4BB-4310-8683-B7A7BF94E602}" type="presParOf" srcId="{C533BF76-2349-4921-8DD6-D62ED736026D}" destId="{9E3B8F27-DA82-467B-922A-465DC3750C46}" srcOrd="2" destOrd="0" presId="urn:microsoft.com/office/officeart/2018/2/layout/IconLabelList"/>
    <dgm:cxn modelId="{7AAE6BF1-C1D5-42ED-BDBA-87A6BFC611E6}" type="presParOf" srcId="{927AFA77-5383-42FF-8CC4-5BAA177CEB99}" destId="{6E5AC2D5-8027-49AC-BD06-858E17322F87}" srcOrd="1" destOrd="0" presId="urn:microsoft.com/office/officeart/2018/2/layout/IconLabelList"/>
    <dgm:cxn modelId="{A6341F64-B3D8-447D-A6F9-408195E910C7}" type="presParOf" srcId="{927AFA77-5383-42FF-8CC4-5BAA177CEB99}" destId="{A56A2071-A49F-445E-8D68-4C6784BA3680}" srcOrd="2" destOrd="0" presId="urn:microsoft.com/office/officeart/2018/2/layout/IconLabelList"/>
    <dgm:cxn modelId="{FC8CBD2A-A271-4803-9E94-36F358A02733}" type="presParOf" srcId="{A56A2071-A49F-445E-8D68-4C6784BA3680}" destId="{7ECE5078-7B46-4218-8C70-4901170EEE39}" srcOrd="0" destOrd="0" presId="urn:microsoft.com/office/officeart/2018/2/layout/IconLabelList"/>
    <dgm:cxn modelId="{F9A71947-9BED-4E9C-B363-C3D9E7790CE0}" type="presParOf" srcId="{A56A2071-A49F-445E-8D68-4C6784BA3680}" destId="{35B4ACF8-993E-4611-815A-646B40457305}" srcOrd="1" destOrd="0" presId="urn:microsoft.com/office/officeart/2018/2/layout/IconLabelList"/>
    <dgm:cxn modelId="{0C76E2C7-8808-41BF-8C5C-C0D3F1F2948C}" type="presParOf" srcId="{A56A2071-A49F-445E-8D68-4C6784BA3680}" destId="{6E4F947B-587E-44CC-A086-8848A4FC10C8}"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3F6613-7514-403D-880B-2DDFD256E4B6}" type="doc">
      <dgm:prSet loTypeId="urn:microsoft.com/office/officeart/2008/layout/LinedList" loCatId="list" qsTypeId="urn:microsoft.com/office/officeart/2005/8/quickstyle/simple2" qsCatId="simple" csTypeId="urn:microsoft.com/office/officeart/2005/8/colors/accent2_2" csCatId="accent2" phldr="1"/>
      <dgm:spPr/>
      <dgm:t>
        <a:bodyPr/>
        <a:lstStyle/>
        <a:p>
          <a:endParaRPr lang="en-US"/>
        </a:p>
      </dgm:t>
    </dgm:pt>
    <dgm:pt modelId="{2DF11509-A23B-40FF-B46A-7FC79682347A}">
      <dgm:prSet/>
      <dgm:spPr/>
      <dgm:t>
        <a:bodyPr/>
        <a:lstStyle/>
        <a:p>
          <a:pPr>
            <a:lnSpc>
              <a:spcPct val="100000"/>
            </a:lnSpc>
          </a:pPr>
          <a:r>
            <a:rPr lang="en-US" dirty="0"/>
            <a:t>Incorporate Machine Learning techniques to analyze dat files.</a:t>
          </a:r>
        </a:p>
      </dgm:t>
    </dgm:pt>
    <dgm:pt modelId="{B9788C02-4F11-4E43-8038-DBF8E9C91732}" type="parTrans" cxnId="{461ED02A-FCFE-4DE7-8D6D-8BE912EB3DAD}">
      <dgm:prSet/>
      <dgm:spPr/>
      <dgm:t>
        <a:bodyPr/>
        <a:lstStyle/>
        <a:p>
          <a:endParaRPr lang="en-US"/>
        </a:p>
      </dgm:t>
    </dgm:pt>
    <dgm:pt modelId="{F6F14898-A573-4D58-8981-789DED04F0D8}" type="sibTrans" cxnId="{461ED02A-FCFE-4DE7-8D6D-8BE912EB3DAD}">
      <dgm:prSet/>
      <dgm:spPr/>
      <dgm:t>
        <a:bodyPr/>
        <a:lstStyle/>
        <a:p>
          <a:endParaRPr lang="en-US"/>
        </a:p>
      </dgm:t>
    </dgm:pt>
    <dgm:pt modelId="{BB96B86F-D039-4D5F-A28A-3E1CF7F1CE1D}">
      <dgm:prSet/>
      <dgm:spPr/>
      <dgm:t>
        <a:bodyPr/>
        <a:lstStyle/>
        <a:p>
          <a:pPr>
            <a:lnSpc>
              <a:spcPct val="100000"/>
            </a:lnSpc>
          </a:pPr>
          <a:r>
            <a:rPr lang="en-US" dirty="0"/>
            <a:t>Build data models to assist in creating a new dat file.</a:t>
          </a:r>
        </a:p>
      </dgm:t>
    </dgm:pt>
    <dgm:pt modelId="{BCF37C97-F861-448C-95E0-7524077BF95B}" type="parTrans" cxnId="{B8C29437-E6B7-409A-AE08-F7018BBED8CC}">
      <dgm:prSet/>
      <dgm:spPr/>
      <dgm:t>
        <a:bodyPr/>
        <a:lstStyle/>
        <a:p>
          <a:endParaRPr lang="en-US"/>
        </a:p>
      </dgm:t>
    </dgm:pt>
    <dgm:pt modelId="{FA2B1C00-C739-45CE-A448-A6F7C0353735}" type="sibTrans" cxnId="{B8C29437-E6B7-409A-AE08-F7018BBED8CC}">
      <dgm:prSet/>
      <dgm:spPr/>
      <dgm:t>
        <a:bodyPr/>
        <a:lstStyle/>
        <a:p>
          <a:endParaRPr lang="en-US"/>
        </a:p>
      </dgm:t>
    </dgm:pt>
    <dgm:pt modelId="{75DCA942-41BF-4659-AD43-E26AC849A54E}">
      <dgm:prSet/>
      <dgm:spPr/>
      <dgm:t>
        <a:bodyPr/>
        <a:lstStyle/>
        <a:p>
          <a:pPr>
            <a:lnSpc>
              <a:spcPct val="100000"/>
            </a:lnSpc>
          </a:pPr>
          <a:r>
            <a:rPr lang="en-US" dirty="0"/>
            <a:t>Add a similar program to handle Nastran bdf file.</a:t>
          </a:r>
        </a:p>
      </dgm:t>
    </dgm:pt>
    <dgm:pt modelId="{1B29A338-A2F2-42BB-816E-502E2182C47F}" type="parTrans" cxnId="{37641CB9-BC48-4683-A9BC-B09E972AA7A1}">
      <dgm:prSet/>
      <dgm:spPr/>
      <dgm:t>
        <a:bodyPr/>
        <a:lstStyle/>
        <a:p>
          <a:endParaRPr lang="en-US"/>
        </a:p>
      </dgm:t>
    </dgm:pt>
    <dgm:pt modelId="{5BB781AC-5132-4B37-84EE-6BC6604CFD1A}" type="sibTrans" cxnId="{37641CB9-BC48-4683-A9BC-B09E972AA7A1}">
      <dgm:prSet/>
      <dgm:spPr/>
      <dgm:t>
        <a:bodyPr/>
        <a:lstStyle/>
        <a:p>
          <a:endParaRPr lang="en-US"/>
        </a:p>
      </dgm:t>
    </dgm:pt>
    <dgm:pt modelId="{C7B8968E-F04E-4BE1-9E58-3BBE4A5DE25A}" type="pres">
      <dgm:prSet presAssocID="{ED3F6613-7514-403D-880B-2DDFD256E4B6}" presName="vert0" presStyleCnt="0">
        <dgm:presLayoutVars>
          <dgm:dir/>
          <dgm:animOne val="branch"/>
          <dgm:animLvl val="lvl"/>
        </dgm:presLayoutVars>
      </dgm:prSet>
      <dgm:spPr/>
    </dgm:pt>
    <dgm:pt modelId="{A968F4B8-1A84-4B30-AA93-3220891E633D}" type="pres">
      <dgm:prSet presAssocID="{2DF11509-A23B-40FF-B46A-7FC79682347A}" presName="thickLine" presStyleLbl="alignNode1" presStyleIdx="0" presStyleCnt="3"/>
      <dgm:spPr/>
    </dgm:pt>
    <dgm:pt modelId="{D111D0E9-DCF3-4967-B440-D9FD421019AE}" type="pres">
      <dgm:prSet presAssocID="{2DF11509-A23B-40FF-B46A-7FC79682347A}" presName="horz1" presStyleCnt="0"/>
      <dgm:spPr/>
    </dgm:pt>
    <dgm:pt modelId="{4898429A-5369-439D-9A59-025A7D097837}" type="pres">
      <dgm:prSet presAssocID="{2DF11509-A23B-40FF-B46A-7FC79682347A}" presName="tx1" presStyleLbl="revTx" presStyleIdx="0" presStyleCnt="3"/>
      <dgm:spPr/>
    </dgm:pt>
    <dgm:pt modelId="{0D7CB359-2C12-453A-AD59-C6F7A71F4A33}" type="pres">
      <dgm:prSet presAssocID="{2DF11509-A23B-40FF-B46A-7FC79682347A}" presName="vert1" presStyleCnt="0"/>
      <dgm:spPr/>
    </dgm:pt>
    <dgm:pt modelId="{180FD897-182D-4AFC-B135-D438E2BDC477}" type="pres">
      <dgm:prSet presAssocID="{BB96B86F-D039-4D5F-A28A-3E1CF7F1CE1D}" presName="thickLine" presStyleLbl="alignNode1" presStyleIdx="1" presStyleCnt="3"/>
      <dgm:spPr/>
    </dgm:pt>
    <dgm:pt modelId="{4706D493-5FD8-4BCD-A53B-2190893FF302}" type="pres">
      <dgm:prSet presAssocID="{BB96B86F-D039-4D5F-A28A-3E1CF7F1CE1D}" presName="horz1" presStyleCnt="0"/>
      <dgm:spPr/>
    </dgm:pt>
    <dgm:pt modelId="{3D99A34E-FB6A-4606-A847-ADB2A8609119}" type="pres">
      <dgm:prSet presAssocID="{BB96B86F-D039-4D5F-A28A-3E1CF7F1CE1D}" presName="tx1" presStyleLbl="revTx" presStyleIdx="1" presStyleCnt="3"/>
      <dgm:spPr/>
    </dgm:pt>
    <dgm:pt modelId="{DEDA5883-FC47-4CE9-928C-B8FD675FD4F6}" type="pres">
      <dgm:prSet presAssocID="{BB96B86F-D039-4D5F-A28A-3E1CF7F1CE1D}" presName="vert1" presStyleCnt="0"/>
      <dgm:spPr/>
    </dgm:pt>
    <dgm:pt modelId="{4D0A94A1-DE2A-4924-9C07-3C6CA64621A3}" type="pres">
      <dgm:prSet presAssocID="{75DCA942-41BF-4659-AD43-E26AC849A54E}" presName="thickLine" presStyleLbl="alignNode1" presStyleIdx="2" presStyleCnt="3"/>
      <dgm:spPr/>
    </dgm:pt>
    <dgm:pt modelId="{BB0CE510-4A0A-4BF8-8E21-C097BAD26CE8}" type="pres">
      <dgm:prSet presAssocID="{75DCA942-41BF-4659-AD43-E26AC849A54E}" presName="horz1" presStyleCnt="0"/>
      <dgm:spPr/>
    </dgm:pt>
    <dgm:pt modelId="{9F5F2307-1A5C-4E40-B05C-0E3C3AF7BE07}" type="pres">
      <dgm:prSet presAssocID="{75DCA942-41BF-4659-AD43-E26AC849A54E}" presName="tx1" presStyleLbl="revTx" presStyleIdx="2" presStyleCnt="3"/>
      <dgm:spPr/>
    </dgm:pt>
    <dgm:pt modelId="{795BEAEB-D3A5-44CC-B02D-EA1C55B8C801}" type="pres">
      <dgm:prSet presAssocID="{75DCA942-41BF-4659-AD43-E26AC849A54E}" presName="vert1" presStyleCnt="0"/>
      <dgm:spPr/>
    </dgm:pt>
  </dgm:ptLst>
  <dgm:cxnLst>
    <dgm:cxn modelId="{461ED02A-FCFE-4DE7-8D6D-8BE912EB3DAD}" srcId="{ED3F6613-7514-403D-880B-2DDFD256E4B6}" destId="{2DF11509-A23B-40FF-B46A-7FC79682347A}" srcOrd="0" destOrd="0" parTransId="{B9788C02-4F11-4E43-8038-DBF8E9C91732}" sibTransId="{F6F14898-A573-4D58-8981-789DED04F0D8}"/>
    <dgm:cxn modelId="{B8C29437-E6B7-409A-AE08-F7018BBED8CC}" srcId="{ED3F6613-7514-403D-880B-2DDFD256E4B6}" destId="{BB96B86F-D039-4D5F-A28A-3E1CF7F1CE1D}" srcOrd="1" destOrd="0" parTransId="{BCF37C97-F861-448C-95E0-7524077BF95B}" sibTransId="{FA2B1C00-C739-45CE-A448-A6F7C0353735}"/>
    <dgm:cxn modelId="{F510D461-78FF-4D8F-81A3-0AB8DCA3DA81}" type="presOf" srcId="{ED3F6613-7514-403D-880B-2DDFD256E4B6}" destId="{C7B8968E-F04E-4BE1-9E58-3BBE4A5DE25A}" srcOrd="0" destOrd="0" presId="urn:microsoft.com/office/officeart/2008/layout/LinedList"/>
    <dgm:cxn modelId="{9926FF96-F609-470C-B03D-EC9CA0E150D1}" type="presOf" srcId="{BB96B86F-D039-4D5F-A28A-3E1CF7F1CE1D}" destId="{3D99A34E-FB6A-4606-A847-ADB2A8609119}" srcOrd="0" destOrd="0" presId="urn:microsoft.com/office/officeart/2008/layout/LinedList"/>
    <dgm:cxn modelId="{37641CB9-BC48-4683-A9BC-B09E972AA7A1}" srcId="{ED3F6613-7514-403D-880B-2DDFD256E4B6}" destId="{75DCA942-41BF-4659-AD43-E26AC849A54E}" srcOrd="2" destOrd="0" parTransId="{1B29A338-A2F2-42BB-816E-502E2182C47F}" sibTransId="{5BB781AC-5132-4B37-84EE-6BC6604CFD1A}"/>
    <dgm:cxn modelId="{7213F3E8-F4AD-42DC-9B3E-B5DAE9E31E13}" type="presOf" srcId="{75DCA942-41BF-4659-AD43-E26AC849A54E}" destId="{9F5F2307-1A5C-4E40-B05C-0E3C3AF7BE07}" srcOrd="0" destOrd="0" presId="urn:microsoft.com/office/officeart/2008/layout/LinedList"/>
    <dgm:cxn modelId="{47D7F4EE-5BF1-4C5E-B647-56D8FDCCF874}" type="presOf" srcId="{2DF11509-A23B-40FF-B46A-7FC79682347A}" destId="{4898429A-5369-439D-9A59-025A7D097837}" srcOrd="0" destOrd="0" presId="urn:microsoft.com/office/officeart/2008/layout/LinedList"/>
    <dgm:cxn modelId="{1784B90F-0556-443E-9ECB-14A197B7A1B7}" type="presParOf" srcId="{C7B8968E-F04E-4BE1-9E58-3BBE4A5DE25A}" destId="{A968F4B8-1A84-4B30-AA93-3220891E633D}" srcOrd="0" destOrd="0" presId="urn:microsoft.com/office/officeart/2008/layout/LinedList"/>
    <dgm:cxn modelId="{4C855B58-AC12-4549-9E87-857007E2CBE5}" type="presParOf" srcId="{C7B8968E-F04E-4BE1-9E58-3BBE4A5DE25A}" destId="{D111D0E9-DCF3-4967-B440-D9FD421019AE}" srcOrd="1" destOrd="0" presId="urn:microsoft.com/office/officeart/2008/layout/LinedList"/>
    <dgm:cxn modelId="{1A9CF747-9EA2-4538-AACF-9A37532BA6CF}" type="presParOf" srcId="{D111D0E9-DCF3-4967-B440-D9FD421019AE}" destId="{4898429A-5369-439D-9A59-025A7D097837}" srcOrd="0" destOrd="0" presId="urn:microsoft.com/office/officeart/2008/layout/LinedList"/>
    <dgm:cxn modelId="{57578DF0-C5A9-42CC-B0B6-9472440EC320}" type="presParOf" srcId="{D111D0E9-DCF3-4967-B440-D9FD421019AE}" destId="{0D7CB359-2C12-453A-AD59-C6F7A71F4A33}" srcOrd="1" destOrd="0" presId="urn:microsoft.com/office/officeart/2008/layout/LinedList"/>
    <dgm:cxn modelId="{A8F95184-12E6-4F8E-B295-1B265FEAC719}" type="presParOf" srcId="{C7B8968E-F04E-4BE1-9E58-3BBE4A5DE25A}" destId="{180FD897-182D-4AFC-B135-D438E2BDC477}" srcOrd="2" destOrd="0" presId="urn:microsoft.com/office/officeart/2008/layout/LinedList"/>
    <dgm:cxn modelId="{446B88BB-4F45-474B-AF8D-500D82A6659C}" type="presParOf" srcId="{C7B8968E-F04E-4BE1-9E58-3BBE4A5DE25A}" destId="{4706D493-5FD8-4BCD-A53B-2190893FF302}" srcOrd="3" destOrd="0" presId="urn:microsoft.com/office/officeart/2008/layout/LinedList"/>
    <dgm:cxn modelId="{38921E46-1F7B-4D01-8CE2-7B801F60FF54}" type="presParOf" srcId="{4706D493-5FD8-4BCD-A53B-2190893FF302}" destId="{3D99A34E-FB6A-4606-A847-ADB2A8609119}" srcOrd="0" destOrd="0" presId="urn:microsoft.com/office/officeart/2008/layout/LinedList"/>
    <dgm:cxn modelId="{28C812C7-05A9-4676-8D5E-075D479EED00}" type="presParOf" srcId="{4706D493-5FD8-4BCD-A53B-2190893FF302}" destId="{DEDA5883-FC47-4CE9-928C-B8FD675FD4F6}" srcOrd="1" destOrd="0" presId="urn:microsoft.com/office/officeart/2008/layout/LinedList"/>
    <dgm:cxn modelId="{71E3DF41-E3C7-4B52-93B7-F275061178E4}" type="presParOf" srcId="{C7B8968E-F04E-4BE1-9E58-3BBE4A5DE25A}" destId="{4D0A94A1-DE2A-4924-9C07-3C6CA64621A3}" srcOrd="4" destOrd="0" presId="urn:microsoft.com/office/officeart/2008/layout/LinedList"/>
    <dgm:cxn modelId="{A7AB14A4-2618-43BA-BD32-A06F657B69FE}" type="presParOf" srcId="{C7B8968E-F04E-4BE1-9E58-3BBE4A5DE25A}" destId="{BB0CE510-4A0A-4BF8-8E21-C097BAD26CE8}" srcOrd="5" destOrd="0" presId="urn:microsoft.com/office/officeart/2008/layout/LinedList"/>
    <dgm:cxn modelId="{512C3888-B663-4F1D-84CA-A42FA504A2C0}" type="presParOf" srcId="{BB0CE510-4A0A-4BF8-8E21-C097BAD26CE8}" destId="{9F5F2307-1A5C-4E40-B05C-0E3C3AF7BE07}" srcOrd="0" destOrd="0" presId="urn:microsoft.com/office/officeart/2008/layout/LinedList"/>
    <dgm:cxn modelId="{6C6F20A2-5DA9-42BF-B6ED-0D652C3A0EEF}" type="presParOf" srcId="{BB0CE510-4A0A-4BF8-8E21-C097BAD26CE8}" destId="{795BEAEB-D3A5-44CC-B02D-EA1C55B8C80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7EC8D-0D47-4520-B409-E88C94370622}">
      <dsp:nvSpPr>
        <dsp:cNvPr id="0" name=""/>
        <dsp:cNvSpPr/>
      </dsp:nvSpPr>
      <dsp:spPr>
        <a:xfrm>
          <a:off x="1942533" y="62993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3B8F27-DA82-467B-922A-465DC3750C46}">
      <dsp:nvSpPr>
        <dsp:cNvPr id="0" name=""/>
        <dsp:cNvSpPr/>
      </dsp:nvSpPr>
      <dsp:spPr>
        <a:xfrm>
          <a:off x="754532" y="304405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Get information directly from cards</a:t>
          </a:r>
        </a:p>
      </dsp:txBody>
      <dsp:txXfrm>
        <a:off x="754532" y="3044051"/>
        <a:ext cx="4320000" cy="720000"/>
      </dsp:txXfrm>
    </dsp:sp>
    <dsp:sp modelId="{7ECE5078-7B46-4218-8C70-4901170EEE39}">
      <dsp:nvSpPr>
        <dsp:cNvPr id="0" name=""/>
        <dsp:cNvSpPr/>
      </dsp:nvSpPr>
      <dsp:spPr>
        <a:xfrm>
          <a:off x="7018533" y="62993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4F947B-587E-44CC-A086-8848A4FC10C8}">
      <dsp:nvSpPr>
        <dsp:cNvPr id="0" name=""/>
        <dsp:cNvSpPr/>
      </dsp:nvSpPr>
      <dsp:spPr>
        <a:xfrm>
          <a:off x="5830533" y="304405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Get insights from card combinations</a:t>
          </a:r>
        </a:p>
      </dsp:txBody>
      <dsp:txXfrm>
        <a:off x="5830533" y="3044051"/>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8F4B8-1A84-4B30-AA93-3220891E633D}">
      <dsp:nvSpPr>
        <dsp:cNvPr id="0" name=""/>
        <dsp:cNvSpPr/>
      </dsp:nvSpPr>
      <dsp:spPr>
        <a:xfrm>
          <a:off x="0" y="1904"/>
          <a:ext cx="501548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898429A-5369-439D-9A59-025A7D097837}">
      <dsp:nvSpPr>
        <dsp:cNvPr id="0" name=""/>
        <dsp:cNvSpPr/>
      </dsp:nvSpPr>
      <dsp:spPr>
        <a:xfrm>
          <a:off x="0" y="1904"/>
          <a:ext cx="5015483" cy="1298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100000"/>
            </a:lnSpc>
            <a:spcBef>
              <a:spcPct val="0"/>
            </a:spcBef>
            <a:spcAft>
              <a:spcPct val="35000"/>
            </a:spcAft>
            <a:buNone/>
          </a:pPr>
          <a:r>
            <a:rPr lang="en-US" sz="3000" kern="1200" dirty="0"/>
            <a:t>Incorporate Machine Learning techniques to analyze dat files.</a:t>
          </a:r>
        </a:p>
      </dsp:txBody>
      <dsp:txXfrm>
        <a:off x="0" y="1904"/>
        <a:ext cx="5015483" cy="1298765"/>
      </dsp:txXfrm>
    </dsp:sp>
    <dsp:sp modelId="{180FD897-182D-4AFC-B135-D438E2BDC477}">
      <dsp:nvSpPr>
        <dsp:cNvPr id="0" name=""/>
        <dsp:cNvSpPr/>
      </dsp:nvSpPr>
      <dsp:spPr>
        <a:xfrm>
          <a:off x="0" y="1300670"/>
          <a:ext cx="501548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D99A34E-FB6A-4606-A847-ADB2A8609119}">
      <dsp:nvSpPr>
        <dsp:cNvPr id="0" name=""/>
        <dsp:cNvSpPr/>
      </dsp:nvSpPr>
      <dsp:spPr>
        <a:xfrm>
          <a:off x="0" y="1300670"/>
          <a:ext cx="5015483" cy="1298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100000"/>
            </a:lnSpc>
            <a:spcBef>
              <a:spcPct val="0"/>
            </a:spcBef>
            <a:spcAft>
              <a:spcPct val="35000"/>
            </a:spcAft>
            <a:buNone/>
          </a:pPr>
          <a:r>
            <a:rPr lang="en-US" sz="3000" kern="1200" dirty="0"/>
            <a:t>Build data models to assist in creating a new dat file.</a:t>
          </a:r>
        </a:p>
      </dsp:txBody>
      <dsp:txXfrm>
        <a:off x="0" y="1300670"/>
        <a:ext cx="5015483" cy="1298765"/>
      </dsp:txXfrm>
    </dsp:sp>
    <dsp:sp modelId="{4D0A94A1-DE2A-4924-9C07-3C6CA64621A3}">
      <dsp:nvSpPr>
        <dsp:cNvPr id="0" name=""/>
        <dsp:cNvSpPr/>
      </dsp:nvSpPr>
      <dsp:spPr>
        <a:xfrm>
          <a:off x="0" y="2599435"/>
          <a:ext cx="501548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F5F2307-1A5C-4E40-B05C-0E3C3AF7BE07}">
      <dsp:nvSpPr>
        <dsp:cNvPr id="0" name=""/>
        <dsp:cNvSpPr/>
      </dsp:nvSpPr>
      <dsp:spPr>
        <a:xfrm>
          <a:off x="0" y="2599435"/>
          <a:ext cx="5015483" cy="1298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100000"/>
            </a:lnSpc>
            <a:spcBef>
              <a:spcPct val="0"/>
            </a:spcBef>
            <a:spcAft>
              <a:spcPct val="35000"/>
            </a:spcAft>
            <a:buNone/>
          </a:pPr>
          <a:r>
            <a:rPr lang="en-US" sz="3000" kern="1200" dirty="0"/>
            <a:t>Add a similar program to handle Nastran bdf file.</a:t>
          </a:r>
        </a:p>
      </dsp:txBody>
      <dsp:txXfrm>
        <a:off x="0" y="2599435"/>
        <a:ext cx="5015483" cy="129876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0AF6E-78C8-424F-8D70-AE8AB6FD8A97}" type="datetimeFigureOut">
              <a:rPr lang="en-US" smtClean="0"/>
              <a:t>4/20/2021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E84F4-7A84-4384-8044-969B7637134A}" type="slidenum">
              <a:rPr lang="en-US" smtClean="0"/>
              <a:t>‹#›</a:t>
            </a:fld>
            <a:endParaRPr lang="en-US" dirty="0"/>
          </a:p>
        </p:txBody>
      </p:sp>
    </p:spTree>
    <p:extLst>
      <p:ext uri="{BB962C8B-B14F-4D97-AF65-F5344CB8AC3E}">
        <p14:creationId xmlns:p14="http://schemas.microsoft.com/office/powerpoint/2010/main" val="394026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E84F4-7A84-4384-8044-969B7637134A}" type="slidenum">
              <a:rPr lang="en-US" smtClean="0"/>
              <a:t>1</a:t>
            </a:fld>
            <a:endParaRPr lang="en-US" dirty="0"/>
          </a:p>
        </p:txBody>
      </p:sp>
    </p:spTree>
    <p:extLst>
      <p:ext uri="{BB962C8B-B14F-4D97-AF65-F5344CB8AC3E}">
        <p14:creationId xmlns:p14="http://schemas.microsoft.com/office/powerpoint/2010/main" val="2017801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E84F4-7A84-4384-8044-969B7637134A}" type="slidenum">
              <a:rPr lang="en-US" smtClean="0"/>
              <a:t>6</a:t>
            </a:fld>
            <a:endParaRPr lang="en-US" dirty="0"/>
          </a:p>
        </p:txBody>
      </p:sp>
    </p:spTree>
    <p:extLst>
      <p:ext uri="{BB962C8B-B14F-4D97-AF65-F5344CB8AC3E}">
        <p14:creationId xmlns:p14="http://schemas.microsoft.com/office/powerpoint/2010/main" val="2992947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E84F4-7A84-4384-8044-969B7637134A}" type="slidenum">
              <a:rPr lang="en-US" smtClean="0"/>
              <a:t>14</a:t>
            </a:fld>
            <a:endParaRPr lang="en-US" dirty="0"/>
          </a:p>
        </p:txBody>
      </p:sp>
    </p:spTree>
    <p:extLst>
      <p:ext uri="{BB962C8B-B14F-4D97-AF65-F5344CB8AC3E}">
        <p14:creationId xmlns:p14="http://schemas.microsoft.com/office/powerpoint/2010/main" val="105700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E84F4-7A84-4384-8044-969B7637134A}" type="slidenum">
              <a:rPr lang="en-US" smtClean="0"/>
              <a:t>18</a:t>
            </a:fld>
            <a:endParaRPr lang="en-US" dirty="0"/>
          </a:p>
        </p:txBody>
      </p:sp>
    </p:spTree>
    <p:extLst>
      <p:ext uri="{BB962C8B-B14F-4D97-AF65-F5344CB8AC3E}">
        <p14:creationId xmlns:p14="http://schemas.microsoft.com/office/powerpoint/2010/main" val="3443468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E84F4-7A84-4384-8044-969B7637134A}" type="slidenum">
              <a:rPr lang="en-US" smtClean="0"/>
              <a:t>19</a:t>
            </a:fld>
            <a:endParaRPr lang="en-US" dirty="0"/>
          </a:p>
        </p:txBody>
      </p:sp>
    </p:spTree>
    <p:extLst>
      <p:ext uri="{BB962C8B-B14F-4D97-AF65-F5344CB8AC3E}">
        <p14:creationId xmlns:p14="http://schemas.microsoft.com/office/powerpoint/2010/main" val="1253330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E84F4-7A84-4384-8044-969B7637134A}" type="slidenum">
              <a:rPr lang="en-US" smtClean="0"/>
              <a:t>21</a:t>
            </a:fld>
            <a:endParaRPr lang="en-US" dirty="0"/>
          </a:p>
        </p:txBody>
      </p:sp>
    </p:spTree>
    <p:extLst>
      <p:ext uri="{BB962C8B-B14F-4D97-AF65-F5344CB8AC3E}">
        <p14:creationId xmlns:p14="http://schemas.microsoft.com/office/powerpoint/2010/main" val="1362749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E84F4-7A84-4384-8044-969B7637134A}" type="slidenum">
              <a:rPr lang="en-US" smtClean="0"/>
              <a:t>22</a:t>
            </a:fld>
            <a:endParaRPr lang="en-US" dirty="0"/>
          </a:p>
        </p:txBody>
      </p:sp>
    </p:spTree>
    <p:extLst>
      <p:ext uri="{BB962C8B-B14F-4D97-AF65-F5344CB8AC3E}">
        <p14:creationId xmlns:p14="http://schemas.microsoft.com/office/powerpoint/2010/main" val="212768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E84F4-7A84-4384-8044-969B7637134A}" type="slidenum">
              <a:rPr lang="en-US" smtClean="0"/>
              <a:t>23</a:t>
            </a:fld>
            <a:endParaRPr lang="en-US" dirty="0"/>
          </a:p>
        </p:txBody>
      </p:sp>
    </p:spTree>
    <p:extLst>
      <p:ext uri="{BB962C8B-B14F-4D97-AF65-F5344CB8AC3E}">
        <p14:creationId xmlns:p14="http://schemas.microsoft.com/office/powerpoint/2010/main" val="406401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1BB6-23FD-490B-8502-CA40178AF3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67DBE6-5768-42B2-8EA0-D215D28107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FC1452-D540-402C-8316-7A8270E9AA26}"/>
              </a:ext>
            </a:extLst>
          </p:cNvPr>
          <p:cNvSpPr>
            <a:spLocks noGrp="1"/>
          </p:cNvSpPr>
          <p:nvPr>
            <p:ph type="dt" sz="half" idx="10"/>
          </p:nvPr>
        </p:nvSpPr>
        <p:spPr/>
        <p:txBody>
          <a:bodyPr/>
          <a:lstStyle/>
          <a:p>
            <a:fld id="{F7D7D7C4-1BF1-4D81-A8C2-D47CC971DB4D}" type="datetimeFigureOut">
              <a:rPr lang="en-US" smtClean="0"/>
              <a:t>4/20/2021</a:t>
            </a:fld>
            <a:endParaRPr lang="en-US" dirty="0"/>
          </a:p>
        </p:txBody>
      </p:sp>
      <p:sp>
        <p:nvSpPr>
          <p:cNvPr id="5" name="Footer Placeholder 4">
            <a:extLst>
              <a:ext uri="{FF2B5EF4-FFF2-40B4-BE49-F238E27FC236}">
                <a16:creationId xmlns:a16="http://schemas.microsoft.com/office/drawing/2014/main" id="{BB2DE003-CE44-45C9-9306-7A9B4C7984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D71D94-F573-4372-9A69-D049F5D65DE5}"/>
              </a:ext>
            </a:extLst>
          </p:cNvPr>
          <p:cNvSpPr>
            <a:spLocks noGrp="1"/>
          </p:cNvSpPr>
          <p:nvPr>
            <p:ph type="sldNum" sz="quarter" idx="12"/>
          </p:nvPr>
        </p:nvSpPr>
        <p:spPr/>
        <p:txBody>
          <a:bodyPr/>
          <a:lstStyle/>
          <a:p>
            <a:fld id="{D1FFC5E8-0362-419B-9316-39DA2C8876CE}" type="slidenum">
              <a:rPr lang="en-US" smtClean="0"/>
              <a:t>‹#›</a:t>
            </a:fld>
            <a:endParaRPr lang="en-US" dirty="0"/>
          </a:p>
        </p:txBody>
      </p:sp>
    </p:spTree>
    <p:extLst>
      <p:ext uri="{BB962C8B-B14F-4D97-AF65-F5344CB8AC3E}">
        <p14:creationId xmlns:p14="http://schemas.microsoft.com/office/powerpoint/2010/main" val="2472184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2894-0C00-4050-ABE3-E3C52F393C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DAD0A9-1F60-4C1F-9A35-3218FCB29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67668-3439-4F4B-8691-18037F5D13B6}"/>
              </a:ext>
            </a:extLst>
          </p:cNvPr>
          <p:cNvSpPr>
            <a:spLocks noGrp="1"/>
          </p:cNvSpPr>
          <p:nvPr>
            <p:ph type="dt" sz="half" idx="10"/>
          </p:nvPr>
        </p:nvSpPr>
        <p:spPr/>
        <p:txBody>
          <a:bodyPr/>
          <a:lstStyle/>
          <a:p>
            <a:fld id="{F7D7D7C4-1BF1-4D81-A8C2-D47CC971DB4D}" type="datetimeFigureOut">
              <a:rPr lang="en-US" smtClean="0"/>
              <a:t>4/20/2021</a:t>
            </a:fld>
            <a:endParaRPr lang="en-US" dirty="0"/>
          </a:p>
        </p:txBody>
      </p:sp>
      <p:sp>
        <p:nvSpPr>
          <p:cNvPr id="5" name="Footer Placeholder 4">
            <a:extLst>
              <a:ext uri="{FF2B5EF4-FFF2-40B4-BE49-F238E27FC236}">
                <a16:creationId xmlns:a16="http://schemas.microsoft.com/office/drawing/2014/main" id="{1FD3EC64-B5AE-4271-902B-50DDEDB6FF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5BF483-44D8-4718-9B0B-9238E6126B32}"/>
              </a:ext>
            </a:extLst>
          </p:cNvPr>
          <p:cNvSpPr>
            <a:spLocks noGrp="1"/>
          </p:cNvSpPr>
          <p:nvPr>
            <p:ph type="sldNum" sz="quarter" idx="12"/>
          </p:nvPr>
        </p:nvSpPr>
        <p:spPr/>
        <p:txBody>
          <a:bodyPr/>
          <a:lstStyle/>
          <a:p>
            <a:fld id="{D1FFC5E8-0362-419B-9316-39DA2C8876CE}" type="slidenum">
              <a:rPr lang="en-US" smtClean="0"/>
              <a:t>‹#›</a:t>
            </a:fld>
            <a:endParaRPr lang="en-US" dirty="0"/>
          </a:p>
        </p:txBody>
      </p:sp>
    </p:spTree>
    <p:extLst>
      <p:ext uri="{BB962C8B-B14F-4D97-AF65-F5344CB8AC3E}">
        <p14:creationId xmlns:p14="http://schemas.microsoft.com/office/powerpoint/2010/main" val="276468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351E1-33F8-47A0-B542-273E0F9DEA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16BC02-2DCE-40CA-9ACE-F87AB35284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98840-FAB1-4CDE-AA03-88942DDF7592}"/>
              </a:ext>
            </a:extLst>
          </p:cNvPr>
          <p:cNvSpPr>
            <a:spLocks noGrp="1"/>
          </p:cNvSpPr>
          <p:nvPr>
            <p:ph type="dt" sz="half" idx="10"/>
          </p:nvPr>
        </p:nvSpPr>
        <p:spPr/>
        <p:txBody>
          <a:bodyPr/>
          <a:lstStyle/>
          <a:p>
            <a:fld id="{F7D7D7C4-1BF1-4D81-A8C2-D47CC971DB4D}" type="datetimeFigureOut">
              <a:rPr lang="en-US" smtClean="0"/>
              <a:t>4/20/2021</a:t>
            </a:fld>
            <a:endParaRPr lang="en-US" dirty="0"/>
          </a:p>
        </p:txBody>
      </p:sp>
      <p:sp>
        <p:nvSpPr>
          <p:cNvPr id="5" name="Footer Placeholder 4">
            <a:extLst>
              <a:ext uri="{FF2B5EF4-FFF2-40B4-BE49-F238E27FC236}">
                <a16:creationId xmlns:a16="http://schemas.microsoft.com/office/drawing/2014/main" id="{67AC1D0C-EABB-4978-B664-84A816E4B6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976D3B-86CB-4ACD-A6AE-80E6B60589CB}"/>
              </a:ext>
            </a:extLst>
          </p:cNvPr>
          <p:cNvSpPr>
            <a:spLocks noGrp="1"/>
          </p:cNvSpPr>
          <p:nvPr>
            <p:ph type="sldNum" sz="quarter" idx="12"/>
          </p:nvPr>
        </p:nvSpPr>
        <p:spPr/>
        <p:txBody>
          <a:bodyPr/>
          <a:lstStyle/>
          <a:p>
            <a:fld id="{D1FFC5E8-0362-419B-9316-39DA2C8876CE}" type="slidenum">
              <a:rPr lang="en-US" smtClean="0"/>
              <a:t>‹#›</a:t>
            </a:fld>
            <a:endParaRPr lang="en-US" dirty="0"/>
          </a:p>
        </p:txBody>
      </p:sp>
    </p:spTree>
    <p:extLst>
      <p:ext uri="{BB962C8B-B14F-4D97-AF65-F5344CB8AC3E}">
        <p14:creationId xmlns:p14="http://schemas.microsoft.com/office/powerpoint/2010/main" val="156145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2850-8050-491E-A34A-2CE50C588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616F4D-AC54-4675-9299-6AE23FA186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8ED86-126E-4EC7-995E-32459F7E4605}"/>
              </a:ext>
            </a:extLst>
          </p:cNvPr>
          <p:cNvSpPr>
            <a:spLocks noGrp="1"/>
          </p:cNvSpPr>
          <p:nvPr>
            <p:ph type="dt" sz="half" idx="10"/>
          </p:nvPr>
        </p:nvSpPr>
        <p:spPr/>
        <p:txBody>
          <a:bodyPr/>
          <a:lstStyle/>
          <a:p>
            <a:fld id="{F7D7D7C4-1BF1-4D81-A8C2-D47CC971DB4D}" type="datetimeFigureOut">
              <a:rPr lang="en-US" smtClean="0"/>
              <a:t>4/20/2021</a:t>
            </a:fld>
            <a:endParaRPr lang="en-US" dirty="0"/>
          </a:p>
        </p:txBody>
      </p:sp>
      <p:sp>
        <p:nvSpPr>
          <p:cNvPr id="5" name="Footer Placeholder 4">
            <a:extLst>
              <a:ext uri="{FF2B5EF4-FFF2-40B4-BE49-F238E27FC236}">
                <a16:creationId xmlns:a16="http://schemas.microsoft.com/office/drawing/2014/main" id="{FDE01E8A-FD9C-4A42-A02B-075817C6A1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F59431-49F5-47E4-9D50-EC3C21301DB5}"/>
              </a:ext>
            </a:extLst>
          </p:cNvPr>
          <p:cNvSpPr>
            <a:spLocks noGrp="1"/>
          </p:cNvSpPr>
          <p:nvPr>
            <p:ph type="sldNum" sz="quarter" idx="12"/>
          </p:nvPr>
        </p:nvSpPr>
        <p:spPr/>
        <p:txBody>
          <a:bodyPr/>
          <a:lstStyle/>
          <a:p>
            <a:fld id="{D1FFC5E8-0362-419B-9316-39DA2C8876CE}" type="slidenum">
              <a:rPr lang="en-US" smtClean="0"/>
              <a:t>‹#›</a:t>
            </a:fld>
            <a:endParaRPr lang="en-US" dirty="0"/>
          </a:p>
        </p:txBody>
      </p:sp>
    </p:spTree>
    <p:extLst>
      <p:ext uri="{BB962C8B-B14F-4D97-AF65-F5344CB8AC3E}">
        <p14:creationId xmlns:p14="http://schemas.microsoft.com/office/powerpoint/2010/main" val="70899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F7B1-7E0E-499A-AB3A-49AE7FC909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F46D9F-1D61-498B-BD2A-B4925F668F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6DF743-12FE-40B2-B811-EA2F69C0AD7A}"/>
              </a:ext>
            </a:extLst>
          </p:cNvPr>
          <p:cNvSpPr>
            <a:spLocks noGrp="1"/>
          </p:cNvSpPr>
          <p:nvPr>
            <p:ph type="dt" sz="half" idx="10"/>
          </p:nvPr>
        </p:nvSpPr>
        <p:spPr/>
        <p:txBody>
          <a:bodyPr/>
          <a:lstStyle/>
          <a:p>
            <a:fld id="{F7D7D7C4-1BF1-4D81-A8C2-D47CC971DB4D}" type="datetimeFigureOut">
              <a:rPr lang="en-US" smtClean="0"/>
              <a:t>4/20/2021</a:t>
            </a:fld>
            <a:endParaRPr lang="en-US" dirty="0"/>
          </a:p>
        </p:txBody>
      </p:sp>
      <p:sp>
        <p:nvSpPr>
          <p:cNvPr id="5" name="Footer Placeholder 4">
            <a:extLst>
              <a:ext uri="{FF2B5EF4-FFF2-40B4-BE49-F238E27FC236}">
                <a16:creationId xmlns:a16="http://schemas.microsoft.com/office/drawing/2014/main" id="{D967ECEB-22E7-4E1A-8A2A-3EF1FC8EA3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A8280C-DDDE-40EC-B6B9-718F2CE5524E}"/>
              </a:ext>
            </a:extLst>
          </p:cNvPr>
          <p:cNvSpPr>
            <a:spLocks noGrp="1"/>
          </p:cNvSpPr>
          <p:nvPr>
            <p:ph type="sldNum" sz="quarter" idx="12"/>
          </p:nvPr>
        </p:nvSpPr>
        <p:spPr/>
        <p:txBody>
          <a:bodyPr/>
          <a:lstStyle/>
          <a:p>
            <a:fld id="{D1FFC5E8-0362-419B-9316-39DA2C8876CE}" type="slidenum">
              <a:rPr lang="en-US" smtClean="0"/>
              <a:t>‹#›</a:t>
            </a:fld>
            <a:endParaRPr lang="en-US" dirty="0"/>
          </a:p>
        </p:txBody>
      </p:sp>
    </p:spTree>
    <p:extLst>
      <p:ext uri="{BB962C8B-B14F-4D97-AF65-F5344CB8AC3E}">
        <p14:creationId xmlns:p14="http://schemas.microsoft.com/office/powerpoint/2010/main" val="258983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0DBC-683A-424D-99B7-584ACF012D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7A6A6B-6DDB-47BB-9FE9-FFBF9D2260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017EE6-996F-4984-9A62-6CC5E7E1E5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E1DD24-50AB-4FDC-9C79-FB7EFB52B580}"/>
              </a:ext>
            </a:extLst>
          </p:cNvPr>
          <p:cNvSpPr>
            <a:spLocks noGrp="1"/>
          </p:cNvSpPr>
          <p:nvPr>
            <p:ph type="dt" sz="half" idx="10"/>
          </p:nvPr>
        </p:nvSpPr>
        <p:spPr/>
        <p:txBody>
          <a:bodyPr/>
          <a:lstStyle/>
          <a:p>
            <a:fld id="{F7D7D7C4-1BF1-4D81-A8C2-D47CC971DB4D}" type="datetimeFigureOut">
              <a:rPr lang="en-US" smtClean="0"/>
              <a:t>4/20/2021</a:t>
            </a:fld>
            <a:endParaRPr lang="en-US" dirty="0"/>
          </a:p>
        </p:txBody>
      </p:sp>
      <p:sp>
        <p:nvSpPr>
          <p:cNvPr id="6" name="Footer Placeholder 5">
            <a:extLst>
              <a:ext uri="{FF2B5EF4-FFF2-40B4-BE49-F238E27FC236}">
                <a16:creationId xmlns:a16="http://schemas.microsoft.com/office/drawing/2014/main" id="{F7C9D5D9-A27B-4B26-AE33-D4E13DC50C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2FDD3A-E2EC-4BF2-8BA5-AC99C612B092}"/>
              </a:ext>
            </a:extLst>
          </p:cNvPr>
          <p:cNvSpPr>
            <a:spLocks noGrp="1"/>
          </p:cNvSpPr>
          <p:nvPr>
            <p:ph type="sldNum" sz="quarter" idx="12"/>
          </p:nvPr>
        </p:nvSpPr>
        <p:spPr/>
        <p:txBody>
          <a:bodyPr/>
          <a:lstStyle/>
          <a:p>
            <a:fld id="{D1FFC5E8-0362-419B-9316-39DA2C8876CE}" type="slidenum">
              <a:rPr lang="en-US" smtClean="0"/>
              <a:t>‹#›</a:t>
            </a:fld>
            <a:endParaRPr lang="en-US" dirty="0"/>
          </a:p>
        </p:txBody>
      </p:sp>
    </p:spTree>
    <p:extLst>
      <p:ext uri="{BB962C8B-B14F-4D97-AF65-F5344CB8AC3E}">
        <p14:creationId xmlns:p14="http://schemas.microsoft.com/office/powerpoint/2010/main" val="84408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5762-12B8-4B92-A030-B595E09D24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C3DE39-68F3-4C2F-9FCC-DF8A9DE54D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955C21-8BA4-4ACA-B2B2-3842B9F9F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BD1B2A-D480-4C32-80F1-274911CB47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E71146-19BE-4046-A51C-B547C14AF1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2440FE-8B53-49CC-870D-C9EA69206C16}"/>
              </a:ext>
            </a:extLst>
          </p:cNvPr>
          <p:cNvSpPr>
            <a:spLocks noGrp="1"/>
          </p:cNvSpPr>
          <p:nvPr>
            <p:ph type="dt" sz="half" idx="10"/>
          </p:nvPr>
        </p:nvSpPr>
        <p:spPr/>
        <p:txBody>
          <a:bodyPr/>
          <a:lstStyle/>
          <a:p>
            <a:fld id="{F7D7D7C4-1BF1-4D81-A8C2-D47CC971DB4D}" type="datetimeFigureOut">
              <a:rPr lang="en-US" smtClean="0"/>
              <a:t>4/20/2021</a:t>
            </a:fld>
            <a:endParaRPr lang="en-US" dirty="0"/>
          </a:p>
        </p:txBody>
      </p:sp>
      <p:sp>
        <p:nvSpPr>
          <p:cNvPr id="8" name="Footer Placeholder 7">
            <a:extLst>
              <a:ext uri="{FF2B5EF4-FFF2-40B4-BE49-F238E27FC236}">
                <a16:creationId xmlns:a16="http://schemas.microsoft.com/office/drawing/2014/main" id="{28F18DE0-5F43-4FDF-9E80-D861F0F9530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E9B6E2B-A82F-4B96-886A-403ADCE637BC}"/>
              </a:ext>
            </a:extLst>
          </p:cNvPr>
          <p:cNvSpPr>
            <a:spLocks noGrp="1"/>
          </p:cNvSpPr>
          <p:nvPr>
            <p:ph type="sldNum" sz="quarter" idx="12"/>
          </p:nvPr>
        </p:nvSpPr>
        <p:spPr/>
        <p:txBody>
          <a:bodyPr/>
          <a:lstStyle/>
          <a:p>
            <a:fld id="{D1FFC5E8-0362-419B-9316-39DA2C8876CE}" type="slidenum">
              <a:rPr lang="en-US" smtClean="0"/>
              <a:t>‹#›</a:t>
            </a:fld>
            <a:endParaRPr lang="en-US" dirty="0"/>
          </a:p>
        </p:txBody>
      </p:sp>
    </p:spTree>
    <p:extLst>
      <p:ext uri="{BB962C8B-B14F-4D97-AF65-F5344CB8AC3E}">
        <p14:creationId xmlns:p14="http://schemas.microsoft.com/office/powerpoint/2010/main" val="4245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7DF6-9332-4B0A-A333-32F4777852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C7C3FC-8902-4F79-8A81-3E9F7E3B3ACA}"/>
              </a:ext>
            </a:extLst>
          </p:cNvPr>
          <p:cNvSpPr>
            <a:spLocks noGrp="1"/>
          </p:cNvSpPr>
          <p:nvPr>
            <p:ph type="dt" sz="half" idx="10"/>
          </p:nvPr>
        </p:nvSpPr>
        <p:spPr/>
        <p:txBody>
          <a:bodyPr/>
          <a:lstStyle/>
          <a:p>
            <a:fld id="{F7D7D7C4-1BF1-4D81-A8C2-D47CC971DB4D}" type="datetimeFigureOut">
              <a:rPr lang="en-US" smtClean="0"/>
              <a:t>4/20/2021</a:t>
            </a:fld>
            <a:endParaRPr lang="en-US" dirty="0"/>
          </a:p>
        </p:txBody>
      </p:sp>
      <p:sp>
        <p:nvSpPr>
          <p:cNvPr id="4" name="Footer Placeholder 3">
            <a:extLst>
              <a:ext uri="{FF2B5EF4-FFF2-40B4-BE49-F238E27FC236}">
                <a16:creationId xmlns:a16="http://schemas.microsoft.com/office/drawing/2014/main" id="{BD67368F-791D-4135-9CF3-DC5BF91104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9289CE1-F280-4774-94FB-A416857B2DC9}"/>
              </a:ext>
            </a:extLst>
          </p:cNvPr>
          <p:cNvSpPr>
            <a:spLocks noGrp="1"/>
          </p:cNvSpPr>
          <p:nvPr>
            <p:ph type="sldNum" sz="quarter" idx="12"/>
          </p:nvPr>
        </p:nvSpPr>
        <p:spPr/>
        <p:txBody>
          <a:bodyPr/>
          <a:lstStyle/>
          <a:p>
            <a:fld id="{D1FFC5E8-0362-419B-9316-39DA2C8876CE}" type="slidenum">
              <a:rPr lang="en-US" smtClean="0"/>
              <a:t>‹#›</a:t>
            </a:fld>
            <a:endParaRPr lang="en-US" dirty="0"/>
          </a:p>
        </p:txBody>
      </p:sp>
    </p:spTree>
    <p:extLst>
      <p:ext uri="{BB962C8B-B14F-4D97-AF65-F5344CB8AC3E}">
        <p14:creationId xmlns:p14="http://schemas.microsoft.com/office/powerpoint/2010/main" val="366963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B743A-4B2B-4AC1-B27B-E91496B0A8D5}"/>
              </a:ext>
            </a:extLst>
          </p:cNvPr>
          <p:cNvSpPr>
            <a:spLocks noGrp="1"/>
          </p:cNvSpPr>
          <p:nvPr>
            <p:ph type="dt" sz="half" idx="10"/>
          </p:nvPr>
        </p:nvSpPr>
        <p:spPr/>
        <p:txBody>
          <a:bodyPr/>
          <a:lstStyle/>
          <a:p>
            <a:fld id="{F7D7D7C4-1BF1-4D81-A8C2-D47CC971DB4D}" type="datetimeFigureOut">
              <a:rPr lang="en-US" smtClean="0"/>
              <a:t>4/20/2021</a:t>
            </a:fld>
            <a:endParaRPr lang="en-US" dirty="0"/>
          </a:p>
        </p:txBody>
      </p:sp>
      <p:sp>
        <p:nvSpPr>
          <p:cNvPr id="3" name="Footer Placeholder 2">
            <a:extLst>
              <a:ext uri="{FF2B5EF4-FFF2-40B4-BE49-F238E27FC236}">
                <a16:creationId xmlns:a16="http://schemas.microsoft.com/office/drawing/2014/main" id="{2800C1DA-3586-4EDF-BAB7-A8787E578ED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A78630B-3C68-4514-B8B4-9C6020807E9D}"/>
              </a:ext>
            </a:extLst>
          </p:cNvPr>
          <p:cNvSpPr>
            <a:spLocks noGrp="1"/>
          </p:cNvSpPr>
          <p:nvPr>
            <p:ph type="sldNum" sz="quarter" idx="12"/>
          </p:nvPr>
        </p:nvSpPr>
        <p:spPr/>
        <p:txBody>
          <a:bodyPr/>
          <a:lstStyle/>
          <a:p>
            <a:fld id="{D1FFC5E8-0362-419B-9316-39DA2C8876CE}" type="slidenum">
              <a:rPr lang="en-US" smtClean="0"/>
              <a:t>‹#›</a:t>
            </a:fld>
            <a:endParaRPr lang="en-US" dirty="0"/>
          </a:p>
        </p:txBody>
      </p:sp>
    </p:spTree>
    <p:extLst>
      <p:ext uri="{BB962C8B-B14F-4D97-AF65-F5344CB8AC3E}">
        <p14:creationId xmlns:p14="http://schemas.microsoft.com/office/powerpoint/2010/main" val="321503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8E06-039F-4507-BD6C-E5CC6D39D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21EC05-3E02-4BFE-B22A-336E1CE77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57C4AA-8DBD-4038-B872-6D2D089C0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2F290-40A1-4066-8940-875C0FFE43B4}"/>
              </a:ext>
            </a:extLst>
          </p:cNvPr>
          <p:cNvSpPr>
            <a:spLocks noGrp="1"/>
          </p:cNvSpPr>
          <p:nvPr>
            <p:ph type="dt" sz="half" idx="10"/>
          </p:nvPr>
        </p:nvSpPr>
        <p:spPr/>
        <p:txBody>
          <a:bodyPr/>
          <a:lstStyle/>
          <a:p>
            <a:fld id="{F7D7D7C4-1BF1-4D81-A8C2-D47CC971DB4D}" type="datetimeFigureOut">
              <a:rPr lang="en-US" smtClean="0"/>
              <a:t>4/20/2021</a:t>
            </a:fld>
            <a:endParaRPr lang="en-US" dirty="0"/>
          </a:p>
        </p:txBody>
      </p:sp>
      <p:sp>
        <p:nvSpPr>
          <p:cNvPr id="6" name="Footer Placeholder 5">
            <a:extLst>
              <a:ext uri="{FF2B5EF4-FFF2-40B4-BE49-F238E27FC236}">
                <a16:creationId xmlns:a16="http://schemas.microsoft.com/office/drawing/2014/main" id="{4BCE78CF-2C8D-4B67-BE46-79B8856C24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38BE842-B58F-4C4E-B4ED-3CF2F90DC1AC}"/>
              </a:ext>
            </a:extLst>
          </p:cNvPr>
          <p:cNvSpPr>
            <a:spLocks noGrp="1"/>
          </p:cNvSpPr>
          <p:nvPr>
            <p:ph type="sldNum" sz="quarter" idx="12"/>
          </p:nvPr>
        </p:nvSpPr>
        <p:spPr/>
        <p:txBody>
          <a:bodyPr/>
          <a:lstStyle/>
          <a:p>
            <a:fld id="{D1FFC5E8-0362-419B-9316-39DA2C8876CE}" type="slidenum">
              <a:rPr lang="en-US" smtClean="0"/>
              <a:t>‹#›</a:t>
            </a:fld>
            <a:endParaRPr lang="en-US" dirty="0"/>
          </a:p>
        </p:txBody>
      </p:sp>
    </p:spTree>
    <p:extLst>
      <p:ext uri="{BB962C8B-B14F-4D97-AF65-F5344CB8AC3E}">
        <p14:creationId xmlns:p14="http://schemas.microsoft.com/office/powerpoint/2010/main" val="286079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F144-4861-4F90-9841-DAFEBA767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26B3F9-101C-4062-9732-6B58E63F6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53CA11E-F78D-4AE3-9553-40C86F32B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100A5-AD01-4DE6-8DD6-E0359456B681}"/>
              </a:ext>
            </a:extLst>
          </p:cNvPr>
          <p:cNvSpPr>
            <a:spLocks noGrp="1"/>
          </p:cNvSpPr>
          <p:nvPr>
            <p:ph type="dt" sz="half" idx="10"/>
          </p:nvPr>
        </p:nvSpPr>
        <p:spPr/>
        <p:txBody>
          <a:bodyPr/>
          <a:lstStyle/>
          <a:p>
            <a:fld id="{F7D7D7C4-1BF1-4D81-A8C2-D47CC971DB4D}" type="datetimeFigureOut">
              <a:rPr lang="en-US" smtClean="0"/>
              <a:t>4/20/2021</a:t>
            </a:fld>
            <a:endParaRPr lang="en-US" dirty="0"/>
          </a:p>
        </p:txBody>
      </p:sp>
      <p:sp>
        <p:nvSpPr>
          <p:cNvPr id="6" name="Footer Placeholder 5">
            <a:extLst>
              <a:ext uri="{FF2B5EF4-FFF2-40B4-BE49-F238E27FC236}">
                <a16:creationId xmlns:a16="http://schemas.microsoft.com/office/drawing/2014/main" id="{FE663F5C-689C-49BA-AB54-C0EE69D83F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DB2394-953B-489C-A430-8939DE088837}"/>
              </a:ext>
            </a:extLst>
          </p:cNvPr>
          <p:cNvSpPr>
            <a:spLocks noGrp="1"/>
          </p:cNvSpPr>
          <p:nvPr>
            <p:ph type="sldNum" sz="quarter" idx="12"/>
          </p:nvPr>
        </p:nvSpPr>
        <p:spPr/>
        <p:txBody>
          <a:bodyPr/>
          <a:lstStyle/>
          <a:p>
            <a:fld id="{D1FFC5E8-0362-419B-9316-39DA2C8876CE}" type="slidenum">
              <a:rPr lang="en-US" smtClean="0"/>
              <a:t>‹#›</a:t>
            </a:fld>
            <a:endParaRPr lang="en-US" dirty="0"/>
          </a:p>
        </p:txBody>
      </p:sp>
    </p:spTree>
    <p:extLst>
      <p:ext uri="{BB962C8B-B14F-4D97-AF65-F5344CB8AC3E}">
        <p14:creationId xmlns:p14="http://schemas.microsoft.com/office/powerpoint/2010/main" val="255952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25399D-7355-4F6C-9F52-5ED45CB95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317134-462F-4AC0-8179-E09D8BC27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B71A1-8EC4-46C3-9AD1-9827C21E9E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7D7C4-1BF1-4D81-A8C2-D47CC971DB4D}" type="datetimeFigureOut">
              <a:rPr lang="en-US" smtClean="0"/>
              <a:t>4/20/2021</a:t>
            </a:fld>
            <a:endParaRPr lang="en-US" dirty="0"/>
          </a:p>
        </p:txBody>
      </p:sp>
      <p:sp>
        <p:nvSpPr>
          <p:cNvPr id="5" name="Footer Placeholder 4">
            <a:extLst>
              <a:ext uri="{FF2B5EF4-FFF2-40B4-BE49-F238E27FC236}">
                <a16:creationId xmlns:a16="http://schemas.microsoft.com/office/drawing/2014/main" id="{8F0ED4F6-77B2-4AF0-A639-EA274F4F8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E8ED8F0-1317-42A4-8CF2-5ABF8EC3A6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FC5E8-0362-419B-9316-39DA2C8876CE}" type="slidenum">
              <a:rPr lang="en-US" smtClean="0"/>
              <a:t>‹#›</a:t>
            </a:fld>
            <a:endParaRPr lang="en-US" dirty="0"/>
          </a:p>
        </p:txBody>
      </p:sp>
    </p:spTree>
    <p:extLst>
      <p:ext uri="{BB962C8B-B14F-4D97-AF65-F5344CB8AC3E}">
        <p14:creationId xmlns:p14="http://schemas.microsoft.com/office/powerpoint/2010/main" val="1269185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1.jpe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DBB5FCFC-3467-4345-9288-DF5D13FFA24E}"/>
              </a:ext>
            </a:extLst>
          </p:cNvPr>
          <p:cNvSpPr>
            <a:spLocks noGrp="1"/>
          </p:cNvSpPr>
          <p:nvPr>
            <p:ph type="ctrTitle"/>
          </p:nvPr>
        </p:nvSpPr>
        <p:spPr>
          <a:xfrm>
            <a:off x="242910" y="1598246"/>
            <a:ext cx="4626709" cy="5122985"/>
          </a:xfrm>
        </p:spPr>
        <p:txBody>
          <a:bodyPr anchor="t">
            <a:normAutofit/>
            <a:scene3d>
              <a:camera prst="orthographicFront"/>
              <a:lightRig rig="threePt" dir="t"/>
            </a:scene3d>
            <a:sp3d extrusionH="57150" contourW="12700" prstMaterial="metal">
              <a:bevelT w="38100" h="38100"/>
              <a:contourClr>
                <a:schemeClr val="tx1">
                  <a:lumMod val="75000"/>
                  <a:lumOff val="25000"/>
                </a:schemeClr>
              </a:contourClr>
            </a:sp3d>
          </a:bodyPr>
          <a:lstStyle/>
          <a:p>
            <a:pPr algn="r"/>
            <a:r>
              <a:rPr lang="en-US" sz="7200" dirty="0">
                <a:solidFill>
                  <a:srgbClr val="FFFFFF"/>
                </a:solidFill>
                <a:effectLst>
                  <a:glow>
                    <a:schemeClr val="accent1">
                      <a:alpha val="40000"/>
                    </a:schemeClr>
                  </a:glow>
                  <a:outerShdw blurRad="50800" dist="50800" dir="5400000" algn="ctr" rotWithShape="0">
                    <a:srgbClr val="000000">
                      <a:alpha val="35000"/>
                    </a:srgbClr>
                  </a:outerShdw>
                </a:effectLst>
              </a:rPr>
              <a:t>EethalScan</a:t>
            </a:r>
          </a:p>
        </p:txBody>
      </p:sp>
      <p:sp>
        <p:nvSpPr>
          <p:cNvPr id="3" name="Subtitle 2">
            <a:extLst>
              <a:ext uri="{FF2B5EF4-FFF2-40B4-BE49-F238E27FC236}">
                <a16:creationId xmlns:a16="http://schemas.microsoft.com/office/drawing/2014/main" id="{F635CC84-E8C8-4263-B4AD-5E7086E454DF}"/>
              </a:ext>
            </a:extLst>
          </p:cNvPr>
          <p:cNvSpPr>
            <a:spLocks noGrp="1"/>
          </p:cNvSpPr>
          <p:nvPr>
            <p:ph type="subTitle" idx="1"/>
          </p:nvPr>
        </p:nvSpPr>
        <p:spPr>
          <a:xfrm>
            <a:off x="5792994" y="1590840"/>
            <a:ext cx="5672176" cy="5095221"/>
          </a:xfrm>
        </p:spPr>
        <p:txBody>
          <a:bodyPr>
            <a:normAutofit/>
          </a:bodyPr>
          <a:lstStyle/>
          <a:p>
            <a:pPr algn="l"/>
            <a:r>
              <a:rPr lang="en-US" sz="4400" dirty="0">
                <a:solidFill>
                  <a:srgbClr val="FFFFFF"/>
                </a:solidFill>
              </a:rPr>
              <a:t>This program is developed to mine data from existing Marc dat files, and work on them to extract new information.</a:t>
            </a:r>
          </a:p>
          <a:p>
            <a:pPr algn="l"/>
            <a:endParaRPr lang="en-US" sz="4400" dirty="0">
              <a:solidFill>
                <a:srgbClr val="FFFFFF"/>
              </a:solidFill>
            </a:endParaRPr>
          </a:p>
        </p:txBody>
      </p:sp>
      <p:cxnSp>
        <p:nvCxnSpPr>
          <p:cNvPr id="103" name="Straight Connector 10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966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379C0369-A022-4605-B2F4-7773B74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
            <a:extLst>
              <a:ext uri="{FF2B5EF4-FFF2-40B4-BE49-F238E27FC236}">
                <a16:creationId xmlns:a16="http://schemas.microsoft.com/office/drawing/2014/main" id="{FFFD28B7-CC22-4615-B487-71F011040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Rectangle 8">
            <a:extLst>
              <a:ext uri="{FF2B5EF4-FFF2-40B4-BE49-F238E27FC236}">
                <a16:creationId xmlns:a16="http://schemas.microsoft.com/office/drawing/2014/main" id="{712E4DE6-A2E5-4786-B1B9-795E13D12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7">
            <a:extLst>
              <a:ext uri="{FF2B5EF4-FFF2-40B4-BE49-F238E27FC236}">
                <a16:creationId xmlns:a16="http://schemas.microsoft.com/office/drawing/2014/main" id="{176DEB1C-09CA-478A-AEEF-963E89897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Rectangle 8">
            <a:extLst>
              <a:ext uri="{FF2B5EF4-FFF2-40B4-BE49-F238E27FC236}">
                <a16:creationId xmlns:a16="http://schemas.microsoft.com/office/drawing/2014/main" id="{28861D55-9A89-4552-8E10-2201E1991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8" y="644382"/>
            <a:ext cx="10734055"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2FC99E4-0668-472E-AC44-B781FE194EA8}"/>
              </a:ext>
            </a:extLst>
          </p:cNvPr>
          <p:cNvSpPr>
            <a:spLocks noGrp="1"/>
          </p:cNvSpPr>
          <p:nvPr>
            <p:ph type="title"/>
          </p:nvPr>
        </p:nvSpPr>
        <p:spPr>
          <a:xfrm>
            <a:off x="1570455" y="1559791"/>
            <a:ext cx="4194241" cy="3180360"/>
          </a:xfrm>
        </p:spPr>
        <p:txBody>
          <a:bodyPr vert="horz" lIns="91440" tIns="45720" rIns="91440" bIns="45720" rtlCol="0" anchor="b">
            <a:normAutofit/>
          </a:bodyPr>
          <a:lstStyle/>
          <a:p>
            <a:r>
              <a:rPr lang="en-US" sz="3600" kern="1200" dirty="0">
                <a:solidFill>
                  <a:srgbClr val="FFFFFF"/>
                </a:solidFill>
                <a:latin typeface="+mj-lt"/>
                <a:ea typeface="+mj-ea"/>
                <a:cs typeface="+mj-cs"/>
              </a:rPr>
              <a:t>Card4 </a:t>
            </a:r>
          </a:p>
        </p:txBody>
      </p:sp>
      <p:sp>
        <p:nvSpPr>
          <p:cNvPr id="44" name="Content Placeholder 13">
            <a:extLst>
              <a:ext uri="{FF2B5EF4-FFF2-40B4-BE49-F238E27FC236}">
                <a16:creationId xmlns:a16="http://schemas.microsoft.com/office/drawing/2014/main" id="{5E6B17BE-3A28-46EF-8E95-F6616BA22FF0}"/>
              </a:ext>
            </a:extLst>
          </p:cNvPr>
          <p:cNvSpPr>
            <a:spLocks noGrp="1"/>
          </p:cNvSpPr>
          <p:nvPr>
            <p:ph idx="1"/>
          </p:nvPr>
        </p:nvSpPr>
        <p:spPr>
          <a:xfrm>
            <a:off x="1570455" y="4704309"/>
            <a:ext cx="4203811" cy="1065766"/>
          </a:xfrm>
        </p:spPr>
        <p:txBody>
          <a:bodyPr vert="horz" lIns="91440" tIns="45720" rIns="91440" bIns="45720" rtlCol="0">
            <a:normAutofit/>
          </a:bodyPr>
          <a:lstStyle/>
          <a:p>
            <a:pPr marL="0" indent="0">
              <a:buNone/>
            </a:pPr>
            <a:r>
              <a:rPr lang="en-US" sz="2000" dirty="0">
                <a:solidFill>
                  <a:srgbClr val="FFFFFF"/>
                </a:solidFill>
              </a:rPr>
              <a:t>c</a:t>
            </a:r>
            <a:r>
              <a:rPr lang="en-US" sz="2000" kern="1200" dirty="0">
                <a:solidFill>
                  <a:srgbClr val="FFFFFF"/>
                </a:solidFill>
                <a:latin typeface="+mn-lt"/>
                <a:ea typeface="+mn-ea"/>
                <a:cs typeface="+mn-cs"/>
              </a:rPr>
              <a:t>ontains rows of data with filename and element properties.</a:t>
            </a:r>
          </a:p>
        </p:txBody>
      </p:sp>
      <p:pic>
        <p:nvPicPr>
          <p:cNvPr id="5" name="Content Placeholder 4">
            <a:extLst>
              <a:ext uri="{FF2B5EF4-FFF2-40B4-BE49-F238E27FC236}">
                <a16:creationId xmlns:a16="http://schemas.microsoft.com/office/drawing/2014/main" id="{8E1E0C63-FCC6-49AC-A896-280F225F4CC8}"/>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842482" y="691522"/>
            <a:ext cx="10646005" cy="3220412"/>
          </a:xfrm>
          <a:prstGeom prst="rect">
            <a:avLst/>
          </a:prstGeom>
        </p:spPr>
      </p:pic>
    </p:spTree>
    <p:extLst>
      <p:ext uri="{BB962C8B-B14F-4D97-AF65-F5344CB8AC3E}">
        <p14:creationId xmlns:p14="http://schemas.microsoft.com/office/powerpoint/2010/main" val="378638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2FC99E4-0668-472E-AC44-B781FE194EA8}"/>
              </a:ext>
            </a:extLst>
          </p:cNvPr>
          <p:cNvSpPr>
            <a:spLocks noGrp="1"/>
          </p:cNvSpPr>
          <p:nvPr>
            <p:ph type="title"/>
          </p:nvPr>
        </p:nvSpPr>
        <p:spPr>
          <a:xfrm>
            <a:off x="1146879" y="998002"/>
            <a:ext cx="3182940" cy="1471959"/>
          </a:xfrm>
        </p:spPr>
        <p:txBody>
          <a:bodyPr vert="horz" lIns="91440" tIns="45720" rIns="91440" bIns="45720" rtlCol="0">
            <a:normAutofit/>
          </a:bodyPr>
          <a:lstStyle/>
          <a:p>
            <a:r>
              <a:rPr lang="en-US" sz="3600" kern="1200" dirty="0">
                <a:solidFill>
                  <a:srgbClr val="FFFFFF"/>
                </a:solidFill>
                <a:latin typeface="+mj-lt"/>
                <a:ea typeface="+mj-ea"/>
                <a:cs typeface="+mj-cs"/>
              </a:rPr>
              <a:t>Card5 </a:t>
            </a:r>
          </a:p>
        </p:txBody>
      </p:sp>
      <p:sp>
        <p:nvSpPr>
          <p:cNvPr id="44" name="Content Placeholder 13">
            <a:extLst>
              <a:ext uri="{FF2B5EF4-FFF2-40B4-BE49-F238E27FC236}">
                <a16:creationId xmlns:a16="http://schemas.microsoft.com/office/drawing/2014/main" id="{5E6B17BE-3A28-46EF-8E95-F6616BA22FF0}"/>
              </a:ext>
            </a:extLst>
          </p:cNvPr>
          <p:cNvSpPr>
            <a:spLocks noGrp="1"/>
          </p:cNvSpPr>
          <p:nvPr>
            <p:ph idx="1"/>
          </p:nvPr>
        </p:nvSpPr>
        <p:spPr>
          <a:xfrm>
            <a:off x="1139635" y="2546161"/>
            <a:ext cx="3200451" cy="2985929"/>
          </a:xfrm>
        </p:spPr>
        <p:txBody>
          <a:bodyPr anchor="t">
            <a:normAutofit/>
          </a:bodyPr>
          <a:lstStyle/>
          <a:p>
            <a:pPr marL="0" indent="0">
              <a:buNone/>
            </a:pPr>
            <a:r>
              <a:rPr lang="en-US" sz="2400" dirty="0">
                <a:solidFill>
                  <a:srgbClr val="FEFFFF"/>
                </a:solidFill>
              </a:rPr>
              <a:t>contains rows of data with filename, element type, and available analysis option for the element type.</a:t>
            </a:r>
          </a:p>
        </p:txBody>
      </p:sp>
      <p:pic>
        <p:nvPicPr>
          <p:cNvPr id="5" name="Content Placeholder 4">
            <a:extLst>
              <a:ext uri="{FF2B5EF4-FFF2-40B4-BE49-F238E27FC236}">
                <a16:creationId xmlns:a16="http://schemas.microsoft.com/office/drawing/2014/main" id="{8E1E0C63-FCC6-49AC-A896-280F225F4CC8}"/>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998268" y="1610000"/>
            <a:ext cx="6539075" cy="3318579"/>
          </a:xfrm>
          <a:prstGeom prst="rect">
            <a:avLst/>
          </a:prstGeom>
        </p:spPr>
      </p:pic>
    </p:spTree>
    <p:extLst>
      <p:ext uri="{BB962C8B-B14F-4D97-AF65-F5344CB8AC3E}">
        <p14:creationId xmlns:p14="http://schemas.microsoft.com/office/powerpoint/2010/main" val="4271156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73">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2FC99E4-0668-472E-AC44-B781FE194EA8}"/>
              </a:ext>
            </a:extLst>
          </p:cNvPr>
          <p:cNvSpPr>
            <a:spLocks noGrp="1"/>
          </p:cNvSpPr>
          <p:nvPr>
            <p:ph type="title"/>
          </p:nvPr>
        </p:nvSpPr>
        <p:spPr>
          <a:xfrm>
            <a:off x="1146879" y="998002"/>
            <a:ext cx="3182940" cy="1471959"/>
          </a:xfrm>
        </p:spPr>
        <p:txBody>
          <a:bodyPr vert="horz" lIns="91440" tIns="45720" rIns="91440" bIns="45720" rtlCol="0">
            <a:normAutofit/>
          </a:bodyPr>
          <a:lstStyle/>
          <a:p>
            <a:r>
              <a:rPr lang="en-US" sz="3600" kern="1200" dirty="0">
                <a:solidFill>
                  <a:srgbClr val="FFFFFF"/>
                </a:solidFill>
                <a:latin typeface="+mj-lt"/>
                <a:ea typeface="+mj-ea"/>
                <a:cs typeface="+mj-cs"/>
              </a:rPr>
              <a:t>Card6 </a:t>
            </a:r>
          </a:p>
        </p:txBody>
      </p:sp>
      <p:sp>
        <p:nvSpPr>
          <p:cNvPr id="44" name="Content Placeholder 13">
            <a:extLst>
              <a:ext uri="{FF2B5EF4-FFF2-40B4-BE49-F238E27FC236}">
                <a16:creationId xmlns:a16="http://schemas.microsoft.com/office/drawing/2014/main" id="{5E6B17BE-3A28-46EF-8E95-F6616BA22FF0}"/>
              </a:ext>
            </a:extLst>
          </p:cNvPr>
          <p:cNvSpPr>
            <a:spLocks noGrp="1"/>
          </p:cNvSpPr>
          <p:nvPr>
            <p:ph idx="1"/>
          </p:nvPr>
        </p:nvSpPr>
        <p:spPr>
          <a:xfrm>
            <a:off x="1139635" y="2546161"/>
            <a:ext cx="3200451" cy="2985929"/>
          </a:xfrm>
        </p:spPr>
        <p:txBody>
          <a:bodyPr anchor="t">
            <a:normAutofit/>
          </a:bodyPr>
          <a:lstStyle/>
          <a:p>
            <a:pPr marL="0" indent="0">
              <a:buNone/>
            </a:pPr>
            <a:r>
              <a:rPr lang="en-US" sz="2400" dirty="0">
                <a:solidFill>
                  <a:srgbClr val="FEFFFF"/>
                </a:solidFill>
              </a:rPr>
              <a:t>contains rows of data with filename, analysis name, and used element types.</a:t>
            </a:r>
          </a:p>
        </p:txBody>
      </p:sp>
      <p:pic>
        <p:nvPicPr>
          <p:cNvPr id="5" name="Content Placeholder 4">
            <a:extLst>
              <a:ext uri="{FF2B5EF4-FFF2-40B4-BE49-F238E27FC236}">
                <a16:creationId xmlns:a16="http://schemas.microsoft.com/office/drawing/2014/main" id="{8E1E0C63-FCC6-49AC-A896-280F225F4CC8}"/>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998268" y="2239386"/>
            <a:ext cx="6539075" cy="2059807"/>
          </a:xfrm>
          <a:prstGeom prst="rect">
            <a:avLst/>
          </a:prstGeom>
        </p:spPr>
      </p:pic>
    </p:spTree>
    <p:extLst>
      <p:ext uri="{BB962C8B-B14F-4D97-AF65-F5344CB8AC3E}">
        <p14:creationId xmlns:p14="http://schemas.microsoft.com/office/powerpoint/2010/main" val="4068695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2FC99E4-0668-472E-AC44-B781FE194EA8}"/>
              </a:ext>
            </a:extLst>
          </p:cNvPr>
          <p:cNvSpPr>
            <a:spLocks noGrp="1"/>
          </p:cNvSpPr>
          <p:nvPr>
            <p:ph type="title"/>
          </p:nvPr>
        </p:nvSpPr>
        <p:spPr>
          <a:xfrm>
            <a:off x="1146879" y="998002"/>
            <a:ext cx="3182940" cy="1471959"/>
          </a:xfrm>
        </p:spPr>
        <p:txBody>
          <a:bodyPr vert="horz" lIns="91440" tIns="45720" rIns="91440" bIns="45720" rtlCol="0">
            <a:normAutofit/>
          </a:bodyPr>
          <a:lstStyle/>
          <a:p>
            <a:r>
              <a:rPr lang="en-US" sz="3600" kern="1200" dirty="0">
                <a:solidFill>
                  <a:srgbClr val="FFFFFF"/>
                </a:solidFill>
                <a:latin typeface="+mj-lt"/>
                <a:ea typeface="+mj-ea"/>
                <a:cs typeface="+mj-cs"/>
              </a:rPr>
              <a:t>Card7 </a:t>
            </a:r>
          </a:p>
        </p:txBody>
      </p:sp>
      <p:sp>
        <p:nvSpPr>
          <p:cNvPr id="44" name="Content Placeholder 13">
            <a:extLst>
              <a:ext uri="{FF2B5EF4-FFF2-40B4-BE49-F238E27FC236}">
                <a16:creationId xmlns:a16="http://schemas.microsoft.com/office/drawing/2014/main" id="{5E6B17BE-3A28-46EF-8E95-F6616BA22FF0}"/>
              </a:ext>
            </a:extLst>
          </p:cNvPr>
          <p:cNvSpPr>
            <a:spLocks noGrp="1"/>
          </p:cNvSpPr>
          <p:nvPr>
            <p:ph idx="1"/>
          </p:nvPr>
        </p:nvSpPr>
        <p:spPr>
          <a:xfrm>
            <a:off x="1139635" y="2546161"/>
            <a:ext cx="3200451" cy="2985929"/>
          </a:xfrm>
        </p:spPr>
        <p:txBody>
          <a:bodyPr anchor="t">
            <a:normAutofit/>
          </a:bodyPr>
          <a:lstStyle/>
          <a:p>
            <a:pPr marL="0" indent="0">
              <a:buNone/>
            </a:pPr>
            <a:r>
              <a:rPr lang="en-US" sz="2400" dirty="0">
                <a:solidFill>
                  <a:srgbClr val="FEFFFF"/>
                </a:solidFill>
              </a:rPr>
              <a:t>contains rows of data with filename, analysis option used, and cards which can be used with that analysis option.</a:t>
            </a:r>
          </a:p>
        </p:txBody>
      </p:sp>
      <p:pic>
        <p:nvPicPr>
          <p:cNvPr id="5" name="Content Placeholder 4">
            <a:extLst>
              <a:ext uri="{FF2B5EF4-FFF2-40B4-BE49-F238E27FC236}">
                <a16:creationId xmlns:a16="http://schemas.microsoft.com/office/drawing/2014/main" id="{8E1E0C63-FCC6-49AC-A896-280F225F4CC8}"/>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998268" y="2361994"/>
            <a:ext cx="6539075" cy="1814592"/>
          </a:xfrm>
          <a:prstGeom prst="rect">
            <a:avLst/>
          </a:prstGeom>
        </p:spPr>
      </p:pic>
    </p:spTree>
    <p:extLst>
      <p:ext uri="{BB962C8B-B14F-4D97-AF65-F5344CB8AC3E}">
        <p14:creationId xmlns:p14="http://schemas.microsoft.com/office/powerpoint/2010/main" val="2623209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D9113316-3F45-4FA1-BB23-FBF890D39869}"/>
              </a:ext>
            </a:extLst>
          </p:cNvPr>
          <p:cNvPicPr>
            <a:picLocks noChangeAspect="1"/>
          </p:cNvPicPr>
          <p:nvPr/>
        </p:nvPicPr>
        <p:blipFill rotWithShape="1">
          <a:blip r:embed="rId3">
            <a:alphaModFix amt="35000"/>
          </a:blip>
          <a:srcRect t="35" r="1" b="1"/>
          <a:stretch/>
        </p:blipFill>
        <p:spPr>
          <a:xfrm>
            <a:off x="-4243" y="10"/>
            <a:ext cx="12196243" cy="6857990"/>
          </a:xfrm>
          <a:prstGeom prst="rect">
            <a:avLst/>
          </a:prstGeom>
        </p:spPr>
      </p:pic>
      <p:sp>
        <p:nvSpPr>
          <p:cNvPr id="2" name="Title 1">
            <a:extLst>
              <a:ext uri="{FF2B5EF4-FFF2-40B4-BE49-F238E27FC236}">
                <a16:creationId xmlns:a16="http://schemas.microsoft.com/office/drawing/2014/main" id="{700BD0AD-942A-4313-AEA9-651A7B209EA7}"/>
              </a:ext>
            </a:extLst>
          </p:cNvPr>
          <p:cNvSpPr>
            <a:spLocks noGrp="1"/>
          </p:cNvSpPr>
          <p:nvPr>
            <p:ph type="title"/>
          </p:nvPr>
        </p:nvSpPr>
        <p:spPr>
          <a:xfrm>
            <a:off x="643467" y="321734"/>
            <a:ext cx="10905066" cy="1135737"/>
          </a:xfrm>
        </p:spPr>
        <p:txBody>
          <a:bodyPr>
            <a:normAutofit/>
          </a:bodyPr>
          <a:lstStyle/>
          <a:p>
            <a:r>
              <a:rPr lang="en-US" sz="3600" dirty="0"/>
              <a:t>Extract results </a:t>
            </a:r>
          </a:p>
        </p:txBody>
      </p:sp>
      <p:sp>
        <p:nvSpPr>
          <p:cNvPr id="24"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ontent Placeholder 2">
            <a:extLst>
              <a:ext uri="{FF2B5EF4-FFF2-40B4-BE49-F238E27FC236}">
                <a16:creationId xmlns:a16="http://schemas.microsoft.com/office/drawing/2014/main" id="{C163C174-CA0C-4066-8016-7C31FCA08AD0}"/>
              </a:ext>
            </a:extLst>
          </p:cNvPr>
          <p:cNvGraphicFramePr>
            <a:graphicFrameLocks noGrp="1"/>
          </p:cNvGraphicFramePr>
          <p:nvPr>
            <p:ph idx="1"/>
            <p:extLst>
              <p:ext uri="{D42A27DB-BD31-4B8C-83A1-F6EECF244321}">
                <p14:modId xmlns:p14="http://schemas.microsoft.com/office/powerpoint/2010/main" val="1889055132"/>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6315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0957BFE4-AFFC-4219-97AE-BFD8FCFF8090}"/>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Results obtained from cards</a:t>
            </a:r>
          </a:p>
        </p:txBody>
      </p:sp>
      <p:sp>
        <p:nvSpPr>
          <p:cNvPr id="3" name="Content Placeholder 2">
            <a:extLst>
              <a:ext uri="{FF2B5EF4-FFF2-40B4-BE49-F238E27FC236}">
                <a16:creationId xmlns:a16="http://schemas.microsoft.com/office/drawing/2014/main" id="{EE07C1D4-316D-4D9F-9F27-C9DA0A64F6EC}"/>
              </a:ext>
            </a:extLst>
          </p:cNvPr>
          <p:cNvSpPr>
            <a:spLocks noGrp="1"/>
          </p:cNvSpPr>
          <p:nvPr>
            <p:ph idx="1"/>
          </p:nvPr>
        </p:nvSpPr>
        <p:spPr>
          <a:xfrm>
            <a:off x="1367624" y="2490436"/>
            <a:ext cx="9708995" cy="3567173"/>
          </a:xfrm>
        </p:spPr>
        <p:txBody>
          <a:bodyPr anchor="ctr">
            <a:normAutofit/>
          </a:bodyPr>
          <a:lstStyle/>
          <a:p>
            <a:pPr marL="0" indent="0">
              <a:buNone/>
            </a:pPr>
            <a:r>
              <a:rPr kumimoji="0" lang="en-US" sz="2400" b="0" i="0" u="none" strike="noStrike" kern="1200" cap="none" spc="0" normalizeH="0" baseline="0" noProof="0" dirty="0">
                <a:ln>
                  <a:noFill/>
                </a:ln>
                <a:effectLst/>
                <a:uLnTx/>
                <a:uFillTx/>
                <a:latin typeface="Calibri" panose="020F0502020204030204"/>
                <a:ea typeface="+mn-ea"/>
                <a:cs typeface="+mn-cs"/>
              </a:rPr>
              <a:t>Few ways to </a:t>
            </a:r>
            <a:r>
              <a:rPr lang="en-US" sz="2400" dirty="0">
                <a:latin typeface="Calibri" panose="020F0502020204030204"/>
              </a:rPr>
              <a:t>get results directly from cards </a:t>
            </a:r>
            <a:r>
              <a:rPr kumimoji="0" lang="en-US" sz="2400" b="0" i="0" u="none" strike="noStrike" kern="1200" cap="none" spc="0" normalizeH="0" baseline="0" noProof="0" dirty="0">
                <a:ln>
                  <a:noFill/>
                </a:ln>
                <a:effectLst/>
                <a:uLnTx/>
                <a:uFillTx/>
                <a:latin typeface="Calibri" panose="020F0502020204030204"/>
                <a:ea typeface="+mn-ea"/>
                <a:cs typeface="+mn-cs"/>
              </a:rPr>
              <a:t>are listed below, with tabular representations in </a:t>
            </a:r>
            <a:r>
              <a:rPr lang="en-US" sz="2400" dirty="0">
                <a:latin typeface="Calibri" panose="020F0502020204030204"/>
              </a:rPr>
              <a:t>upcoming slides.</a:t>
            </a:r>
            <a:endParaRPr lang="en-US" sz="2400" dirty="0"/>
          </a:p>
          <a:p>
            <a:pPr marL="514350" indent="-514350">
              <a:buFont typeface="+mj-lt"/>
              <a:buAutoNum type="romanLcPeriod"/>
            </a:pPr>
            <a:r>
              <a:rPr lang="en-US" sz="2400" dirty="0"/>
              <a:t>Element type count: element type repetitions in all the input files is obtained from card4.</a:t>
            </a:r>
          </a:p>
          <a:p>
            <a:pPr marL="514350" indent="-514350">
              <a:buFont typeface="+mj-lt"/>
              <a:buAutoNum type="romanLcPeriod"/>
            </a:pPr>
            <a:r>
              <a:rPr lang="en-US" sz="2400" dirty="0"/>
              <a:t>Number of nodes count: number of nodes repetitions in all the input files is obtained from card4.</a:t>
            </a:r>
          </a:p>
        </p:txBody>
      </p:sp>
    </p:spTree>
    <p:extLst>
      <p:ext uri="{BB962C8B-B14F-4D97-AF65-F5344CB8AC3E}">
        <p14:creationId xmlns:p14="http://schemas.microsoft.com/office/powerpoint/2010/main" val="288032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2FC99E4-0668-472E-AC44-B781FE194EA8}"/>
              </a:ext>
            </a:extLst>
          </p:cNvPr>
          <p:cNvSpPr>
            <a:spLocks noGrp="1"/>
          </p:cNvSpPr>
          <p:nvPr>
            <p:ph type="title"/>
          </p:nvPr>
        </p:nvSpPr>
        <p:spPr>
          <a:xfrm>
            <a:off x="1146879" y="998002"/>
            <a:ext cx="3182940" cy="1471959"/>
          </a:xfrm>
          <a:prstGeom prst="ellipse">
            <a:avLst/>
          </a:prstGeom>
        </p:spPr>
        <p:txBody>
          <a:bodyPr vert="horz" lIns="91440" tIns="45720" rIns="91440" bIns="45720" rtlCol="0">
            <a:normAutofit/>
          </a:bodyPr>
          <a:lstStyle/>
          <a:p>
            <a:r>
              <a:rPr lang="en-US" sz="3300" dirty="0">
                <a:solidFill>
                  <a:srgbClr val="FFFFFF"/>
                </a:solidFill>
              </a:rPr>
              <a:t>Element type count</a:t>
            </a:r>
            <a:endParaRPr lang="en-US" sz="3300" kern="1200" dirty="0">
              <a:solidFill>
                <a:srgbClr val="FFFFFF"/>
              </a:solidFill>
              <a:latin typeface="+mj-lt"/>
              <a:ea typeface="+mj-ea"/>
              <a:cs typeface="+mj-cs"/>
            </a:endParaRPr>
          </a:p>
        </p:txBody>
      </p:sp>
      <p:sp>
        <p:nvSpPr>
          <p:cNvPr id="44" name="Content Placeholder 13">
            <a:extLst>
              <a:ext uri="{FF2B5EF4-FFF2-40B4-BE49-F238E27FC236}">
                <a16:creationId xmlns:a16="http://schemas.microsoft.com/office/drawing/2014/main" id="{5E6B17BE-3A28-46EF-8E95-F6616BA22FF0}"/>
              </a:ext>
            </a:extLst>
          </p:cNvPr>
          <p:cNvSpPr>
            <a:spLocks noGrp="1"/>
          </p:cNvSpPr>
          <p:nvPr>
            <p:ph idx="1"/>
          </p:nvPr>
        </p:nvSpPr>
        <p:spPr>
          <a:xfrm>
            <a:off x="1139635" y="2546161"/>
            <a:ext cx="3200451" cy="2985929"/>
          </a:xfrm>
        </p:spPr>
        <p:txBody>
          <a:bodyPr anchor="t">
            <a:normAutofit/>
          </a:bodyPr>
          <a:lstStyle/>
          <a:p>
            <a:pPr marL="0" indent="0">
              <a:buNone/>
            </a:pPr>
            <a:r>
              <a:rPr lang="en-US" sz="2400" dirty="0">
                <a:solidFill>
                  <a:srgbClr val="FEFFFF"/>
                </a:solidFill>
              </a:rPr>
              <a:t> </a:t>
            </a:r>
          </a:p>
        </p:txBody>
      </p:sp>
      <p:pic>
        <p:nvPicPr>
          <p:cNvPr id="5" name="Content Placeholder 4">
            <a:extLst>
              <a:ext uri="{FF2B5EF4-FFF2-40B4-BE49-F238E27FC236}">
                <a16:creationId xmlns:a16="http://schemas.microsoft.com/office/drawing/2014/main" id="{8E1E0C63-FCC6-49AC-A896-280F225F4CC8}"/>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998268" y="1920606"/>
            <a:ext cx="6539075" cy="2697368"/>
          </a:xfrm>
          <a:prstGeom prst="rect">
            <a:avLst/>
          </a:prstGeom>
        </p:spPr>
      </p:pic>
    </p:spTree>
    <p:extLst>
      <p:ext uri="{BB962C8B-B14F-4D97-AF65-F5344CB8AC3E}">
        <p14:creationId xmlns:p14="http://schemas.microsoft.com/office/powerpoint/2010/main" val="2105762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2FC99E4-0668-472E-AC44-B781FE194EA8}"/>
              </a:ext>
            </a:extLst>
          </p:cNvPr>
          <p:cNvSpPr>
            <a:spLocks noGrp="1"/>
          </p:cNvSpPr>
          <p:nvPr>
            <p:ph type="title"/>
          </p:nvPr>
        </p:nvSpPr>
        <p:spPr>
          <a:xfrm>
            <a:off x="1146879" y="998002"/>
            <a:ext cx="3182940" cy="1471959"/>
          </a:xfrm>
          <a:prstGeom prst="ellipse">
            <a:avLst/>
          </a:prstGeom>
        </p:spPr>
        <p:txBody>
          <a:bodyPr vert="horz" lIns="91440" tIns="45720" rIns="91440" bIns="45720" rtlCol="0">
            <a:normAutofit fontScale="90000"/>
          </a:bodyPr>
          <a:lstStyle/>
          <a:p>
            <a:r>
              <a:rPr lang="en-US" sz="3300" dirty="0">
                <a:solidFill>
                  <a:srgbClr val="FFFFFF"/>
                </a:solidFill>
              </a:rPr>
              <a:t>Number of nodes count</a:t>
            </a:r>
            <a:endParaRPr lang="en-US" sz="3300" kern="1200" dirty="0">
              <a:solidFill>
                <a:srgbClr val="FFFFFF"/>
              </a:solidFill>
              <a:latin typeface="+mj-lt"/>
              <a:ea typeface="+mj-ea"/>
              <a:cs typeface="+mj-cs"/>
            </a:endParaRPr>
          </a:p>
        </p:txBody>
      </p:sp>
      <p:sp>
        <p:nvSpPr>
          <p:cNvPr id="44" name="Content Placeholder 13">
            <a:extLst>
              <a:ext uri="{FF2B5EF4-FFF2-40B4-BE49-F238E27FC236}">
                <a16:creationId xmlns:a16="http://schemas.microsoft.com/office/drawing/2014/main" id="{5E6B17BE-3A28-46EF-8E95-F6616BA22FF0}"/>
              </a:ext>
            </a:extLst>
          </p:cNvPr>
          <p:cNvSpPr>
            <a:spLocks noGrp="1"/>
          </p:cNvSpPr>
          <p:nvPr>
            <p:ph idx="1"/>
          </p:nvPr>
        </p:nvSpPr>
        <p:spPr>
          <a:xfrm>
            <a:off x="1139635" y="2546161"/>
            <a:ext cx="3200451" cy="2985929"/>
          </a:xfrm>
        </p:spPr>
        <p:txBody>
          <a:bodyPr anchor="t">
            <a:normAutofit/>
          </a:bodyPr>
          <a:lstStyle/>
          <a:p>
            <a:pPr marL="0" indent="0">
              <a:buNone/>
            </a:pPr>
            <a:r>
              <a:rPr lang="en-US" sz="2400" dirty="0">
                <a:solidFill>
                  <a:srgbClr val="FEFFFF"/>
                </a:solidFill>
              </a:rPr>
              <a:t> </a:t>
            </a:r>
          </a:p>
        </p:txBody>
      </p:sp>
      <p:pic>
        <p:nvPicPr>
          <p:cNvPr id="5" name="Content Placeholder 4">
            <a:extLst>
              <a:ext uri="{FF2B5EF4-FFF2-40B4-BE49-F238E27FC236}">
                <a16:creationId xmlns:a16="http://schemas.microsoft.com/office/drawing/2014/main" id="{8E1E0C63-FCC6-49AC-A896-280F225F4C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19242" y="2248979"/>
            <a:ext cx="6097127" cy="2040621"/>
          </a:xfrm>
          <a:prstGeom prst="rect">
            <a:avLst/>
          </a:prstGeom>
        </p:spPr>
      </p:pic>
    </p:spTree>
    <p:extLst>
      <p:ext uri="{BB962C8B-B14F-4D97-AF65-F5344CB8AC3E}">
        <p14:creationId xmlns:p14="http://schemas.microsoft.com/office/powerpoint/2010/main" val="326840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6C33842A-D02F-4D3A-AF9E-871DEE5343D6}"/>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Results from combination of cards</a:t>
            </a:r>
          </a:p>
        </p:txBody>
      </p:sp>
      <p:sp>
        <p:nvSpPr>
          <p:cNvPr id="3" name="Content Placeholder 2">
            <a:extLst>
              <a:ext uri="{FF2B5EF4-FFF2-40B4-BE49-F238E27FC236}">
                <a16:creationId xmlns:a16="http://schemas.microsoft.com/office/drawing/2014/main" id="{1BFA78D2-FF1E-4E78-A628-6D3040032AB3}"/>
              </a:ext>
            </a:extLst>
          </p:cNvPr>
          <p:cNvSpPr>
            <a:spLocks noGrp="1"/>
          </p:cNvSpPr>
          <p:nvPr>
            <p:ph idx="1"/>
          </p:nvPr>
        </p:nvSpPr>
        <p:spPr>
          <a:xfrm>
            <a:off x="1367624" y="2490436"/>
            <a:ext cx="9708995" cy="3567173"/>
          </a:xfrm>
        </p:spPr>
        <p:txBody>
          <a:bodyPr anchor="ctr">
            <a:normAutofit/>
          </a:bodyPr>
          <a:lstStyle/>
          <a:p>
            <a:pPr marL="0" indent="0">
              <a:buNone/>
            </a:pPr>
            <a:r>
              <a:rPr kumimoji="0" lang="en-US" sz="2200" b="0" i="0" u="none" strike="noStrike" kern="1200" cap="none" spc="0" normalizeH="0" baseline="0" noProof="0" dirty="0">
                <a:ln>
                  <a:noFill/>
                </a:ln>
                <a:effectLst/>
                <a:uLnTx/>
                <a:uFillTx/>
                <a:latin typeface="Calibri" panose="020F0502020204030204"/>
                <a:ea typeface="+mn-ea"/>
                <a:cs typeface="+mn-cs"/>
              </a:rPr>
              <a:t>Few ways to use combination of cards are listed below, with pictorial representations in </a:t>
            </a:r>
            <a:r>
              <a:rPr lang="en-US" sz="2200" dirty="0">
                <a:latin typeface="Calibri" panose="020F0502020204030204"/>
              </a:rPr>
              <a:t>upcoming slides.</a:t>
            </a:r>
            <a:endParaRPr kumimoji="0" lang="en-US" sz="2200" b="0" i="0" u="none" strike="noStrike" kern="1200" cap="none" spc="0" normalizeH="0" baseline="0" noProof="0" dirty="0">
              <a:ln>
                <a:noFill/>
              </a:ln>
              <a:effectLst/>
              <a:uLnTx/>
              <a:uFillTx/>
              <a:latin typeface="Calibri" panose="020F0502020204030204"/>
              <a:ea typeface="+mn-ea"/>
              <a:cs typeface="+mn-cs"/>
            </a:endParaRPr>
          </a:p>
          <a:p>
            <a:pPr marL="571500" indent="-571500">
              <a:buFont typeface="+mj-lt"/>
              <a:buAutoNum type="romanLcPeriod"/>
            </a:pPr>
            <a:r>
              <a:rPr kumimoji="0" lang="en-US" sz="2200" i="0" u="none" strike="noStrike" kern="1200" cap="none" spc="0" normalizeH="0" baseline="0" noProof="0" dirty="0">
                <a:ln>
                  <a:noFill/>
                </a:ln>
                <a:effectLst/>
                <a:uLnTx/>
                <a:uFillTx/>
                <a:latin typeface="Calibri" panose="020F0502020204030204"/>
                <a:ea typeface="+mn-ea"/>
                <a:cs typeface="+mn-cs"/>
              </a:rPr>
              <a:t>First combination: </a:t>
            </a:r>
            <a:r>
              <a:rPr kumimoji="0" lang="en-US" sz="2200" b="0" i="0" u="none" strike="noStrike" kern="1200" cap="none" spc="0" normalizeH="0" baseline="0" noProof="0" dirty="0">
                <a:ln>
                  <a:noFill/>
                </a:ln>
                <a:effectLst/>
                <a:uLnTx/>
                <a:uFillTx/>
                <a:latin typeface="Calibri" panose="020F0502020204030204"/>
                <a:ea typeface="+mn-ea"/>
                <a:cs typeface="+mn-cs"/>
              </a:rPr>
              <a:t>combine card2, card4, and card5 to plot element number of nodes against element description.</a:t>
            </a:r>
          </a:p>
          <a:p>
            <a:pPr marL="571500" indent="-571500">
              <a:buFont typeface="+mj-lt"/>
              <a:buAutoNum type="romanLcPeriod"/>
            </a:pPr>
            <a:r>
              <a:rPr kumimoji="0" lang="en-US" sz="2200" i="0" u="none" strike="noStrike" kern="1200" cap="none" spc="0" normalizeH="0" baseline="0" noProof="0" dirty="0">
                <a:ln>
                  <a:noFill/>
                </a:ln>
                <a:effectLst/>
                <a:uLnTx/>
                <a:uFillTx/>
                <a:latin typeface="Calibri" panose="020F0502020204030204"/>
                <a:ea typeface="+mn-ea"/>
                <a:cs typeface="+mn-cs"/>
              </a:rPr>
              <a:t>Second combination: </a:t>
            </a:r>
            <a:r>
              <a:rPr kumimoji="0" lang="en-US" sz="2200" b="0" i="0" u="none" strike="noStrike" kern="1200" cap="none" spc="0" normalizeH="0" baseline="0" noProof="0" dirty="0">
                <a:ln>
                  <a:noFill/>
                </a:ln>
                <a:effectLst/>
                <a:uLnTx/>
                <a:uFillTx/>
                <a:latin typeface="Calibri" panose="020F0502020204030204"/>
                <a:ea typeface="+mn-ea"/>
                <a:cs typeface="+mn-cs"/>
              </a:rPr>
              <a:t>combine card1, card6, and card7 to plot solution name against element type(s) in file.</a:t>
            </a:r>
          </a:p>
          <a:p>
            <a:pPr marL="571500" indent="-571500">
              <a:buFont typeface="+mj-lt"/>
              <a:buAutoNum type="romanLcPeriod"/>
            </a:pPr>
            <a:r>
              <a:rPr lang="en-US" sz="2200" dirty="0"/>
              <a:t>Third combination: combine card1 and card3 data, to get alternate elements types for the used element types. We can use number of nodes for further refinement.</a:t>
            </a:r>
          </a:p>
        </p:txBody>
      </p:sp>
    </p:spTree>
    <p:extLst>
      <p:ext uri="{BB962C8B-B14F-4D97-AF65-F5344CB8AC3E}">
        <p14:creationId xmlns:p14="http://schemas.microsoft.com/office/powerpoint/2010/main" val="583808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A6045474-D228-4227-AB79-88F69BB2F566}"/>
              </a:ext>
            </a:extLst>
          </p:cNvPr>
          <p:cNvPicPr>
            <a:picLocks noChangeAspect="1"/>
          </p:cNvPicPr>
          <p:nvPr/>
        </p:nvPicPr>
        <p:blipFill>
          <a:blip r:embed="rId3"/>
          <a:stretch>
            <a:fillRect/>
          </a:stretch>
        </p:blipFill>
        <p:spPr>
          <a:xfrm>
            <a:off x="457200" y="962026"/>
            <a:ext cx="11277600" cy="4933948"/>
          </a:xfrm>
          <a:prstGeom prst="rect">
            <a:avLst/>
          </a:prstGeom>
        </p:spPr>
      </p:pic>
      <p:sp>
        <p:nvSpPr>
          <p:cNvPr id="2" name="TextBox 1">
            <a:extLst>
              <a:ext uri="{FF2B5EF4-FFF2-40B4-BE49-F238E27FC236}">
                <a16:creationId xmlns:a16="http://schemas.microsoft.com/office/drawing/2014/main" id="{CA2BDCE3-4EA7-4716-8B18-E2FE5EEFE559}"/>
              </a:ext>
            </a:extLst>
          </p:cNvPr>
          <p:cNvSpPr txBox="1"/>
          <p:nvPr/>
        </p:nvSpPr>
        <p:spPr>
          <a:xfrm>
            <a:off x="457200" y="274320"/>
            <a:ext cx="5154961" cy="707886"/>
          </a:xfrm>
          <a:prstGeom prst="rect">
            <a:avLst/>
          </a:prstGeom>
          <a:noFill/>
        </p:spPr>
        <p:txBody>
          <a:bodyPr wrap="square" rtlCol="0">
            <a:spAutoFit/>
          </a:bodyPr>
          <a:lstStyle/>
          <a:p>
            <a:r>
              <a:rPr lang="en-US" sz="4000" dirty="0">
                <a:solidFill>
                  <a:schemeClr val="bg1">
                    <a:lumMod val="95000"/>
                  </a:schemeClr>
                </a:solidFill>
                <a:latin typeface="+mj-lt"/>
              </a:rPr>
              <a:t>First combination</a:t>
            </a:r>
          </a:p>
        </p:txBody>
      </p:sp>
    </p:spTree>
    <p:extLst>
      <p:ext uri="{BB962C8B-B14F-4D97-AF65-F5344CB8AC3E}">
        <p14:creationId xmlns:p14="http://schemas.microsoft.com/office/powerpoint/2010/main" val="364588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8" name="Rectangle 18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EFCDB461-141E-48CE-A08E-37905EB46154}"/>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Opportunity</a:t>
            </a:r>
          </a:p>
        </p:txBody>
      </p:sp>
      <p:sp>
        <p:nvSpPr>
          <p:cNvPr id="226" name="Content Placeholder 2">
            <a:extLst>
              <a:ext uri="{FF2B5EF4-FFF2-40B4-BE49-F238E27FC236}">
                <a16:creationId xmlns:a16="http://schemas.microsoft.com/office/drawing/2014/main" id="{9629D677-F10F-451B-B61C-2C67348E27F7}"/>
              </a:ext>
            </a:extLst>
          </p:cNvPr>
          <p:cNvSpPr>
            <a:spLocks noGrp="1"/>
          </p:cNvSpPr>
          <p:nvPr>
            <p:ph idx="1"/>
          </p:nvPr>
        </p:nvSpPr>
        <p:spPr>
          <a:xfrm>
            <a:off x="1367624" y="2490436"/>
            <a:ext cx="9708995" cy="3567173"/>
          </a:xfrm>
        </p:spPr>
        <p:txBody>
          <a:bodyPr anchor="ctr">
            <a:normAutofit/>
          </a:bodyPr>
          <a:lstStyle/>
          <a:p>
            <a:r>
              <a:rPr lang="en-US" sz="2400" dirty="0"/>
              <a:t>Organizations using Marc application have numerous dat files, created for solving their industry specific problems.</a:t>
            </a:r>
          </a:p>
          <a:p>
            <a:r>
              <a:rPr lang="en-US" sz="2400" dirty="0"/>
              <a:t>Many a time, once their problem is solved, not much attention is given to these files.</a:t>
            </a:r>
          </a:p>
          <a:p>
            <a:r>
              <a:rPr lang="en-US" sz="2400" dirty="0"/>
              <a:t>There is a real opportunity to read these dat files and get new insights about industry specific model preparation using dat format, problem specific dat cards usage, to name a few.</a:t>
            </a:r>
          </a:p>
          <a:p>
            <a:r>
              <a:rPr lang="en-US" sz="2400" dirty="0"/>
              <a:t>Having access to test data from MSC Software, to see ways in which we can use different set of dat files to gain new insights, can be a nice first step.</a:t>
            </a:r>
          </a:p>
        </p:txBody>
      </p:sp>
    </p:spTree>
    <p:extLst>
      <p:ext uri="{BB962C8B-B14F-4D97-AF65-F5344CB8AC3E}">
        <p14:creationId xmlns:p14="http://schemas.microsoft.com/office/powerpoint/2010/main" val="2649268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1D7B506F-BCBB-4430-BD7C-48DF34FCEDC6}"/>
              </a:ext>
            </a:extLst>
          </p:cNvPr>
          <p:cNvPicPr>
            <a:picLocks noChangeAspect="1"/>
          </p:cNvPicPr>
          <p:nvPr/>
        </p:nvPicPr>
        <p:blipFill>
          <a:blip r:embed="rId2"/>
          <a:stretch>
            <a:fillRect/>
          </a:stretch>
        </p:blipFill>
        <p:spPr>
          <a:xfrm>
            <a:off x="457200" y="1088897"/>
            <a:ext cx="11277600" cy="4680206"/>
          </a:xfrm>
          <a:prstGeom prst="rect">
            <a:avLst/>
          </a:prstGeom>
        </p:spPr>
      </p:pic>
      <p:sp>
        <p:nvSpPr>
          <p:cNvPr id="7" name="TextBox 6">
            <a:extLst>
              <a:ext uri="{FF2B5EF4-FFF2-40B4-BE49-F238E27FC236}">
                <a16:creationId xmlns:a16="http://schemas.microsoft.com/office/drawing/2014/main" id="{F8EB7BC2-779C-494C-B929-935801777784}"/>
              </a:ext>
            </a:extLst>
          </p:cNvPr>
          <p:cNvSpPr txBox="1"/>
          <p:nvPr/>
        </p:nvSpPr>
        <p:spPr>
          <a:xfrm>
            <a:off x="457200" y="274320"/>
            <a:ext cx="5879791" cy="707886"/>
          </a:xfrm>
          <a:prstGeom prst="rect">
            <a:avLst/>
          </a:prstGeom>
          <a:noFill/>
        </p:spPr>
        <p:txBody>
          <a:bodyPr wrap="square" rtlCol="0">
            <a:spAutoFit/>
          </a:bodyPr>
          <a:lstStyle/>
          <a:p>
            <a:r>
              <a:rPr lang="en-US" sz="4000" dirty="0">
                <a:solidFill>
                  <a:schemeClr val="bg1">
                    <a:lumMod val="95000"/>
                  </a:schemeClr>
                </a:solidFill>
                <a:latin typeface="+mj-lt"/>
              </a:rPr>
              <a:t>Second combination</a:t>
            </a:r>
          </a:p>
        </p:txBody>
      </p:sp>
    </p:spTree>
    <p:extLst>
      <p:ext uri="{BB962C8B-B14F-4D97-AF65-F5344CB8AC3E}">
        <p14:creationId xmlns:p14="http://schemas.microsoft.com/office/powerpoint/2010/main" val="4130259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CF08138-2641-4573-BA91-EA4A7C01CE02}"/>
              </a:ext>
            </a:extLst>
          </p:cNvPr>
          <p:cNvSpPr txBox="1"/>
          <p:nvPr/>
        </p:nvSpPr>
        <p:spPr>
          <a:xfrm>
            <a:off x="457200" y="274320"/>
            <a:ext cx="5154961" cy="707886"/>
          </a:xfrm>
          <a:prstGeom prst="rect">
            <a:avLst/>
          </a:prstGeom>
          <a:noFill/>
        </p:spPr>
        <p:txBody>
          <a:bodyPr wrap="square" rtlCol="0">
            <a:spAutoFit/>
          </a:bodyPr>
          <a:lstStyle/>
          <a:p>
            <a:r>
              <a:rPr lang="en-US" sz="4000" dirty="0">
                <a:solidFill>
                  <a:schemeClr val="bg1">
                    <a:lumMod val="95000"/>
                  </a:schemeClr>
                </a:solidFill>
                <a:latin typeface="+mj-lt"/>
              </a:rPr>
              <a:t>Third combination</a:t>
            </a:r>
          </a:p>
        </p:txBody>
      </p:sp>
      <p:pic>
        <p:nvPicPr>
          <p:cNvPr id="2" name="Picture 1">
            <a:extLst>
              <a:ext uri="{FF2B5EF4-FFF2-40B4-BE49-F238E27FC236}">
                <a16:creationId xmlns:a16="http://schemas.microsoft.com/office/drawing/2014/main" id="{9FB2678A-9F33-4319-8382-854C7D224952}"/>
              </a:ext>
            </a:extLst>
          </p:cNvPr>
          <p:cNvPicPr>
            <a:picLocks noChangeAspect="1"/>
          </p:cNvPicPr>
          <p:nvPr/>
        </p:nvPicPr>
        <p:blipFill>
          <a:blip r:embed="rId3"/>
          <a:stretch>
            <a:fillRect/>
          </a:stretch>
        </p:blipFill>
        <p:spPr>
          <a:xfrm>
            <a:off x="457200" y="1026969"/>
            <a:ext cx="11251150" cy="5139655"/>
          </a:xfrm>
          <a:prstGeom prst="rect">
            <a:avLst/>
          </a:prstGeom>
        </p:spPr>
      </p:pic>
    </p:spTree>
    <p:extLst>
      <p:ext uri="{BB962C8B-B14F-4D97-AF65-F5344CB8AC3E}">
        <p14:creationId xmlns:p14="http://schemas.microsoft.com/office/powerpoint/2010/main" val="1391971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1658D76D-B2D2-46A7-AA30-9A74785B1C3B}"/>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Industrial application</a:t>
            </a:r>
          </a:p>
        </p:txBody>
      </p:sp>
      <p:sp>
        <p:nvSpPr>
          <p:cNvPr id="9" name="Content Placeholder 2">
            <a:extLst>
              <a:ext uri="{FF2B5EF4-FFF2-40B4-BE49-F238E27FC236}">
                <a16:creationId xmlns:a16="http://schemas.microsoft.com/office/drawing/2014/main" id="{C59C955E-0C6C-47D7-B682-1974E07E91FF}"/>
              </a:ext>
            </a:extLst>
          </p:cNvPr>
          <p:cNvSpPr>
            <a:spLocks noGrp="1"/>
          </p:cNvSpPr>
          <p:nvPr>
            <p:ph idx="1"/>
          </p:nvPr>
        </p:nvSpPr>
        <p:spPr>
          <a:xfrm>
            <a:off x="1367624" y="2490436"/>
            <a:ext cx="9708995" cy="3567173"/>
          </a:xfrm>
        </p:spPr>
        <p:txBody>
          <a:bodyPr anchor="ctr">
            <a:normAutofit lnSpcReduction="10000"/>
          </a:bodyPr>
          <a:lstStyle/>
          <a:p>
            <a:pPr marL="0" indent="0">
              <a:buNone/>
            </a:pPr>
            <a:r>
              <a:rPr lang="en-US" sz="2400" dirty="0"/>
              <a:t>Few ways to use the results are listed below</a:t>
            </a:r>
          </a:p>
          <a:p>
            <a:pPr marL="514350" indent="-514350">
              <a:buFont typeface="+mj-lt"/>
              <a:buAutoNum type="romanLcPeriod"/>
            </a:pPr>
            <a:r>
              <a:rPr lang="en-US" sz="2400" dirty="0"/>
              <a:t>Scan industry models with similar functionalities or those with critical parts to get element type patterns and see if alternate elements can be used to get better results.</a:t>
            </a:r>
          </a:p>
          <a:p>
            <a:pPr marL="514350" indent="-514350">
              <a:buFont typeface="+mj-lt"/>
              <a:buAutoNum type="romanLcPeriod"/>
            </a:pPr>
            <a:r>
              <a:rPr lang="en-US" sz="2400" dirty="0"/>
              <a:t>Understand the variation of elements used for same analysis type or similar engineering problems, in different industries.</a:t>
            </a:r>
          </a:p>
          <a:p>
            <a:pPr marL="514350" indent="-514350">
              <a:buFont typeface="+mj-lt"/>
              <a:buAutoNum type="romanLcPeriod"/>
            </a:pPr>
            <a:r>
              <a:rPr lang="en-US" sz="2400" dirty="0"/>
              <a:t>With such information, we can provide Marc's customers with specific information like alternate elements to use for the type of parts or suggest different card combinations to more efficiently solve their problems.</a:t>
            </a:r>
          </a:p>
        </p:txBody>
      </p:sp>
    </p:spTree>
    <p:extLst>
      <p:ext uri="{BB962C8B-B14F-4D97-AF65-F5344CB8AC3E}">
        <p14:creationId xmlns:p14="http://schemas.microsoft.com/office/powerpoint/2010/main" val="1938870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58">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392C52-A0E9-4E6A-A3F2-089CC67929BF}"/>
              </a:ext>
            </a:extLst>
          </p:cNvPr>
          <p:cNvSpPr>
            <a:spLocks noGrp="1"/>
          </p:cNvSpPr>
          <p:nvPr>
            <p:ph type="title"/>
          </p:nvPr>
        </p:nvSpPr>
        <p:spPr>
          <a:xfrm>
            <a:off x="838200" y="365760"/>
            <a:ext cx="10515600" cy="1325563"/>
          </a:xfrm>
        </p:spPr>
        <p:txBody>
          <a:bodyPr>
            <a:normAutofit/>
          </a:bodyPr>
          <a:lstStyle/>
          <a:p>
            <a:r>
              <a:rPr lang="en-US" dirty="0">
                <a:solidFill>
                  <a:schemeClr val="bg1"/>
                </a:solidFill>
              </a:rPr>
              <a:t>Prospects</a:t>
            </a:r>
          </a:p>
        </p:txBody>
      </p:sp>
      <p:pic>
        <p:nvPicPr>
          <p:cNvPr id="50" name="Picture 49">
            <a:extLst>
              <a:ext uri="{FF2B5EF4-FFF2-40B4-BE49-F238E27FC236}">
                <a16:creationId xmlns:a16="http://schemas.microsoft.com/office/drawing/2014/main" id="{4418AB64-A216-4EF1-8B01-DCA05B16971E}"/>
              </a:ext>
            </a:extLst>
          </p:cNvPr>
          <p:cNvPicPr>
            <a:picLocks noChangeAspect="1"/>
          </p:cNvPicPr>
          <p:nvPr/>
        </p:nvPicPr>
        <p:blipFill rotWithShape="1">
          <a:blip r:embed="rId3"/>
          <a:srcRect l="21211" r="6453" b="1"/>
          <a:stretch/>
        </p:blipFill>
        <p:spPr>
          <a:xfrm>
            <a:off x="6335270" y="2276857"/>
            <a:ext cx="5015484" cy="3900106"/>
          </a:xfrm>
          <a:prstGeom prst="rect">
            <a:avLst/>
          </a:prstGeom>
        </p:spPr>
      </p:pic>
      <p:graphicFrame>
        <p:nvGraphicFramePr>
          <p:cNvPr id="5" name="Content Placeholder 2">
            <a:extLst>
              <a:ext uri="{FF2B5EF4-FFF2-40B4-BE49-F238E27FC236}">
                <a16:creationId xmlns:a16="http://schemas.microsoft.com/office/drawing/2014/main" id="{763D526B-4F3B-4B2B-AD9A-E3A3A4E4B138}"/>
              </a:ext>
            </a:extLst>
          </p:cNvPr>
          <p:cNvGraphicFramePr>
            <a:graphicFrameLocks noGrp="1"/>
          </p:cNvGraphicFramePr>
          <p:nvPr>
            <p:ph idx="1"/>
            <p:extLst>
              <p:ext uri="{D42A27DB-BD31-4B8C-83A1-F6EECF244321}">
                <p14:modId xmlns:p14="http://schemas.microsoft.com/office/powerpoint/2010/main" val="194895050"/>
              </p:ext>
            </p:extLst>
          </p:nvPr>
        </p:nvGraphicFramePr>
        <p:xfrm>
          <a:off x="841248" y="2276857"/>
          <a:ext cx="5015484" cy="39001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40113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pSp>
        <p:nvGrpSpPr>
          <p:cNvPr id="56" name="Group 50">
            <a:extLst>
              <a:ext uri="{FF2B5EF4-FFF2-40B4-BE49-F238E27FC236}">
                <a16:creationId xmlns:a16="http://schemas.microsoft.com/office/drawing/2014/main" id="{A23D792D-D9F2-4EB4-ADE2-65A518DA64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67600" y="0"/>
            <a:ext cx="4724400" cy="6858000"/>
            <a:chOff x="7467600" y="0"/>
            <a:chExt cx="4724400" cy="6858000"/>
          </a:xfrm>
        </p:grpSpPr>
        <p:sp>
          <p:nvSpPr>
            <p:cNvPr id="52" name="Rectangle 51">
              <a:extLst>
                <a:ext uri="{FF2B5EF4-FFF2-40B4-BE49-F238E27FC236}">
                  <a16:creationId xmlns:a16="http://schemas.microsoft.com/office/drawing/2014/main" id="{25592A9C-8D2C-465B-A803-5CC96FD80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6B6D3DC2-5D3E-4BC5-AE58-271493379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5" name="Freeform: Shape 54">
            <a:extLst>
              <a:ext uri="{FF2B5EF4-FFF2-40B4-BE49-F238E27FC236}">
                <a16:creationId xmlns:a16="http://schemas.microsoft.com/office/drawing/2014/main" id="{D06891CE-5B9C-4B9E-AA78-3A5E25434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
            <a:ext cx="4724400" cy="6857999"/>
          </a:xfrm>
          <a:custGeom>
            <a:avLst/>
            <a:gdLst>
              <a:gd name="connsiteX0" fmla="*/ 0 w 4724400"/>
              <a:gd name="connsiteY0" fmla="*/ 6805948 h 6857999"/>
              <a:gd name="connsiteX1" fmla="*/ 15600 w 4724400"/>
              <a:gd name="connsiteY1" fmla="*/ 6813099 h 6857999"/>
              <a:gd name="connsiteX2" fmla="*/ 117632 w 4724400"/>
              <a:gd name="connsiteY2" fmla="*/ 6850060 h 6857999"/>
              <a:gd name="connsiteX3" fmla="*/ 146175 w 4724400"/>
              <a:gd name="connsiteY3" fmla="*/ 6857998 h 6857999"/>
              <a:gd name="connsiteX4" fmla="*/ 54597 w 4724400"/>
              <a:gd name="connsiteY4" fmla="*/ 6857998 h 6857999"/>
              <a:gd name="connsiteX5" fmla="*/ 0 w 4724400"/>
              <a:gd name="connsiteY5" fmla="*/ 6831490 h 6857999"/>
              <a:gd name="connsiteX6" fmla="*/ 0 w 4724400"/>
              <a:gd name="connsiteY6" fmla="*/ 6736157 h 6857999"/>
              <a:gd name="connsiteX7" fmla="*/ 114811 w 4724400"/>
              <a:gd name="connsiteY7" fmla="*/ 6784122 h 6857999"/>
              <a:gd name="connsiteX8" fmla="*/ 138159 w 4724400"/>
              <a:gd name="connsiteY8" fmla="*/ 6793465 h 6857999"/>
              <a:gd name="connsiteX9" fmla="*/ 270310 w 4724400"/>
              <a:gd name="connsiteY9" fmla="*/ 6840638 h 6857999"/>
              <a:gd name="connsiteX10" fmla="*/ 358932 w 4724400"/>
              <a:gd name="connsiteY10" fmla="*/ 6857999 h 6857999"/>
              <a:gd name="connsiteX11" fmla="*/ 228496 w 4724400"/>
              <a:gd name="connsiteY11" fmla="*/ 6857999 h 6857999"/>
              <a:gd name="connsiteX12" fmla="*/ 126481 w 4724400"/>
              <a:gd name="connsiteY12" fmla="*/ 6821149 h 6857999"/>
              <a:gd name="connsiteX13" fmla="*/ 103134 w 4724400"/>
              <a:gd name="connsiteY13" fmla="*/ 6811799 h 6857999"/>
              <a:gd name="connsiteX14" fmla="*/ 0 w 4724400"/>
              <a:gd name="connsiteY14" fmla="*/ 6767913 h 6857999"/>
              <a:gd name="connsiteX15" fmla="*/ 2460543 w 4724400"/>
              <a:gd name="connsiteY15" fmla="*/ 6515312 h 6857999"/>
              <a:gd name="connsiteX16" fmla="*/ 2286201 w 4724400"/>
              <a:gd name="connsiteY16" fmla="*/ 6525103 h 6857999"/>
              <a:gd name="connsiteX17" fmla="*/ 2110427 w 4724400"/>
              <a:gd name="connsiteY17" fmla="*/ 6532104 h 6857999"/>
              <a:gd name="connsiteX18" fmla="*/ 1956742 w 4724400"/>
              <a:gd name="connsiteY18" fmla="*/ 6528403 h 6857999"/>
              <a:gd name="connsiteX19" fmla="*/ 1534307 w 4724400"/>
              <a:gd name="connsiteY19" fmla="*/ 6560369 h 6857999"/>
              <a:gd name="connsiteX20" fmla="*/ 1454538 w 4724400"/>
              <a:gd name="connsiteY20" fmla="*/ 6591702 h 6857999"/>
              <a:gd name="connsiteX21" fmla="*/ 1619950 w 4724400"/>
              <a:gd name="connsiteY21" fmla="*/ 6599765 h 6857999"/>
              <a:gd name="connsiteX22" fmla="*/ 2044875 w 4724400"/>
              <a:gd name="connsiteY22" fmla="*/ 6563693 h 6857999"/>
              <a:gd name="connsiteX23" fmla="*/ 2460543 w 4724400"/>
              <a:gd name="connsiteY23" fmla="*/ 6515312 h 6857999"/>
              <a:gd name="connsiteX24" fmla="*/ 1883620 w 4724400"/>
              <a:gd name="connsiteY24" fmla="*/ 6459370 h 6857999"/>
              <a:gd name="connsiteX25" fmla="*/ 1532156 w 4724400"/>
              <a:gd name="connsiteY25" fmla="*/ 6529929 h 6857999"/>
              <a:gd name="connsiteX26" fmla="*/ 1958230 w 4724400"/>
              <a:gd name="connsiteY26" fmla="*/ 6498517 h 6857999"/>
              <a:gd name="connsiteX27" fmla="*/ 2110707 w 4724400"/>
              <a:gd name="connsiteY27" fmla="*/ 6502035 h 6857999"/>
              <a:gd name="connsiteX28" fmla="*/ 2285171 w 4724400"/>
              <a:gd name="connsiteY28" fmla="*/ 6495471 h 6857999"/>
              <a:gd name="connsiteX29" fmla="*/ 2385179 w 4724400"/>
              <a:gd name="connsiteY29" fmla="*/ 6489665 h 6857999"/>
              <a:gd name="connsiteX30" fmla="*/ 2227262 w 4724400"/>
              <a:gd name="connsiteY30" fmla="*/ 6473140 h 6857999"/>
              <a:gd name="connsiteX31" fmla="*/ 1883620 w 4724400"/>
              <a:gd name="connsiteY31" fmla="*/ 6459370 h 6857999"/>
              <a:gd name="connsiteX32" fmla="*/ 1611255 w 4724400"/>
              <a:gd name="connsiteY32" fmla="*/ 5884754 h 6857999"/>
              <a:gd name="connsiteX33" fmla="*/ 1357588 w 4724400"/>
              <a:gd name="connsiteY33" fmla="*/ 6496752 h 6857999"/>
              <a:gd name="connsiteX34" fmla="*/ 1611255 w 4724400"/>
              <a:gd name="connsiteY34" fmla="*/ 5884754 h 6857999"/>
              <a:gd name="connsiteX35" fmla="*/ 1646205 w 4724400"/>
              <a:gd name="connsiteY35" fmla="*/ 5883072 h 6857999"/>
              <a:gd name="connsiteX36" fmla="*/ 1387600 w 4724400"/>
              <a:gd name="connsiteY36" fmla="*/ 6494950 h 6857999"/>
              <a:gd name="connsiteX37" fmla="*/ 1646205 w 4724400"/>
              <a:gd name="connsiteY37" fmla="*/ 5883072 h 6857999"/>
              <a:gd name="connsiteX38" fmla="*/ 0 w 4724400"/>
              <a:gd name="connsiteY38" fmla="*/ 5845526 h 6857999"/>
              <a:gd name="connsiteX39" fmla="*/ 23370 w 4724400"/>
              <a:gd name="connsiteY39" fmla="*/ 5869422 h 6857999"/>
              <a:gd name="connsiteX40" fmla="*/ 321428 w 4724400"/>
              <a:gd name="connsiteY40" fmla="*/ 6212316 h 6857999"/>
              <a:gd name="connsiteX41" fmla="*/ 626000 w 4724400"/>
              <a:gd name="connsiteY41" fmla="*/ 6710671 h 6857999"/>
              <a:gd name="connsiteX42" fmla="*/ 661825 w 4724400"/>
              <a:gd name="connsiteY42" fmla="*/ 6854298 h 6857999"/>
              <a:gd name="connsiteX43" fmla="*/ 663298 w 4724400"/>
              <a:gd name="connsiteY43" fmla="*/ 6857998 h 6857999"/>
              <a:gd name="connsiteX44" fmla="*/ 431765 w 4724400"/>
              <a:gd name="connsiteY44" fmla="*/ 6857998 h 6857999"/>
              <a:gd name="connsiteX45" fmla="*/ 293576 w 4724400"/>
              <a:gd name="connsiteY45" fmla="*/ 6816656 h 6857999"/>
              <a:gd name="connsiteX46" fmla="*/ 134480 w 4724400"/>
              <a:gd name="connsiteY46" fmla="*/ 6760867 h 6857999"/>
              <a:gd name="connsiteX47" fmla="*/ 0 w 4724400"/>
              <a:gd name="connsiteY47" fmla="*/ 6714215 h 6857999"/>
              <a:gd name="connsiteX48" fmla="*/ 0 w 4724400"/>
              <a:gd name="connsiteY48" fmla="*/ 6683873 h 6857999"/>
              <a:gd name="connsiteX49" fmla="*/ 143737 w 4724400"/>
              <a:gd name="connsiteY49" fmla="*/ 6732821 h 6857999"/>
              <a:gd name="connsiteX50" fmla="*/ 488162 w 4724400"/>
              <a:gd name="connsiteY50" fmla="*/ 6842006 h 6857999"/>
              <a:gd name="connsiteX51" fmla="*/ 44855 w 4724400"/>
              <a:gd name="connsiteY51" fmla="*/ 6674734 h 6857999"/>
              <a:gd name="connsiteX52" fmla="*/ 0 w 4724400"/>
              <a:gd name="connsiteY52" fmla="*/ 6668575 h 6857999"/>
              <a:gd name="connsiteX53" fmla="*/ 0 w 4724400"/>
              <a:gd name="connsiteY53" fmla="*/ 6628217 h 6857999"/>
              <a:gd name="connsiteX54" fmla="*/ 144942 w 4724400"/>
              <a:gd name="connsiteY54" fmla="*/ 6657611 h 6857999"/>
              <a:gd name="connsiteX55" fmla="*/ 312446 w 4724400"/>
              <a:gd name="connsiteY55" fmla="*/ 6711283 h 6857999"/>
              <a:gd name="connsiteX56" fmla="*/ 477357 w 4724400"/>
              <a:gd name="connsiteY56" fmla="*/ 6799347 h 6857999"/>
              <a:gd name="connsiteX57" fmla="*/ 134228 w 4724400"/>
              <a:gd name="connsiteY57" fmla="*/ 6503934 h 6857999"/>
              <a:gd name="connsiteX58" fmla="*/ 0 w 4724400"/>
              <a:gd name="connsiteY58" fmla="*/ 6334256 h 6857999"/>
              <a:gd name="connsiteX59" fmla="*/ 0 w 4724400"/>
              <a:gd name="connsiteY59" fmla="*/ 6221686 h 6857999"/>
              <a:gd name="connsiteX60" fmla="*/ 113296 w 4724400"/>
              <a:gd name="connsiteY60" fmla="*/ 6402069 h 6857999"/>
              <a:gd name="connsiteX61" fmla="*/ 523262 w 4724400"/>
              <a:gd name="connsiteY61" fmla="*/ 6807025 h 6857999"/>
              <a:gd name="connsiteX62" fmla="*/ 404364 w 4724400"/>
              <a:gd name="connsiteY62" fmla="*/ 6649139 h 6857999"/>
              <a:gd name="connsiteX63" fmla="*/ 392074 w 4724400"/>
              <a:gd name="connsiteY63" fmla="*/ 6636358 h 6857999"/>
              <a:gd name="connsiteX64" fmla="*/ 77450 w 4724400"/>
              <a:gd name="connsiteY64" fmla="*/ 6260110 h 6857999"/>
              <a:gd name="connsiteX65" fmla="*/ 0 w 4724400"/>
              <a:gd name="connsiteY65" fmla="*/ 6163634 h 6857999"/>
              <a:gd name="connsiteX66" fmla="*/ 0 w 4724400"/>
              <a:gd name="connsiteY66" fmla="*/ 6117703 h 6857999"/>
              <a:gd name="connsiteX67" fmla="*/ 99669 w 4724400"/>
              <a:gd name="connsiteY67" fmla="*/ 6240461 h 6857999"/>
              <a:gd name="connsiteX68" fmla="*/ 412670 w 4724400"/>
              <a:gd name="connsiteY68" fmla="*/ 6615176 h 6857999"/>
              <a:gd name="connsiteX69" fmla="*/ 424960 w 4724400"/>
              <a:gd name="connsiteY69" fmla="*/ 6627949 h 6857999"/>
              <a:gd name="connsiteX70" fmla="*/ 504043 w 4724400"/>
              <a:gd name="connsiteY70" fmla="*/ 6718236 h 6857999"/>
              <a:gd name="connsiteX71" fmla="*/ 251759 w 4724400"/>
              <a:gd name="connsiteY71" fmla="*/ 6299011 h 6857999"/>
              <a:gd name="connsiteX72" fmla="*/ 21191 w 4724400"/>
              <a:gd name="connsiteY72" fmla="*/ 6033111 h 6857999"/>
              <a:gd name="connsiteX73" fmla="*/ 0 w 4724400"/>
              <a:gd name="connsiteY73" fmla="*/ 6012219 h 6857999"/>
              <a:gd name="connsiteX74" fmla="*/ 0 w 4724400"/>
              <a:gd name="connsiteY74" fmla="*/ 5971257 h 6857999"/>
              <a:gd name="connsiteX75" fmla="*/ 41571 w 4724400"/>
              <a:gd name="connsiteY75" fmla="*/ 6012292 h 6857999"/>
              <a:gd name="connsiteX76" fmla="*/ 273883 w 4724400"/>
              <a:gd name="connsiteY76" fmla="*/ 6279980 h 6857999"/>
              <a:gd name="connsiteX77" fmla="*/ 541341 w 4724400"/>
              <a:gd name="connsiteY77" fmla="*/ 6733560 h 6857999"/>
              <a:gd name="connsiteX78" fmla="*/ 531634 w 4724400"/>
              <a:gd name="connsiteY78" fmla="*/ 6610993 h 6857999"/>
              <a:gd name="connsiteX79" fmla="*/ 247554 w 4724400"/>
              <a:gd name="connsiteY79" fmla="*/ 6197148 h 6857999"/>
              <a:gd name="connsiteX80" fmla="*/ 33651 w 4724400"/>
              <a:gd name="connsiteY80" fmla="*/ 5957901 h 6857999"/>
              <a:gd name="connsiteX81" fmla="*/ 0 w 4724400"/>
              <a:gd name="connsiteY81" fmla="*/ 5925131 h 6857999"/>
              <a:gd name="connsiteX82" fmla="*/ 1656340 w 4724400"/>
              <a:gd name="connsiteY82" fmla="*/ 5825040 h 6857999"/>
              <a:gd name="connsiteX83" fmla="*/ 1653246 w 4724400"/>
              <a:gd name="connsiteY83" fmla="*/ 5829053 h 6857999"/>
              <a:gd name="connsiteX84" fmla="*/ 1655667 w 4724400"/>
              <a:gd name="connsiteY84" fmla="*/ 5829425 h 6857999"/>
              <a:gd name="connsiteX85" fmla="*/ 2630124 w 4724400"/>
              <a:gd name="connsiteY85" fmla="*/ 5591852 h 6857999"/>
              <a:gd name="connsiteX86" fmla="*/ 2177648 w 4724400"/>
              <a:gd name="connsiteY86" fmla="*/ 5630119 h 6857999"/>
              <a:gd name="connsiteX87" fmla="*/ 2076258 w 4724400"/>
              <a:gd name="connsiteY87" fmla="*/ 5650510 h 6857999"/>
              <a:gd name="connsiteX88" fmla="*/ 2214048 w 4724400"/>
              <a:gd name="connsiteY88" fmla="*/ 5629828 h 6857999"/>
              <a:gd name="connsiteX89" fmla="*/ 3090246 w 4724400"/>
              <a:gd name="connsiteY89" fmla="*/ 5601337 h 6857999"/>
              <a:gd name="connsiteX90" fmla="*/ 2834104 w 4724400"/>
              <a:gd name="connsiteY90" fmla="*/ 5598847 h 6857999"/>
              <a:gd name="connsiteX91" fmla="*/ 2782953 w 4724400"/>
              <a:gd name="connsiteY91" fmla="*/ 5595539 h 6857999"/>
              <a:gd name="connsiteX92" fmla="*/ 2630124 w 4724400"/>
              <a:gd name="connsiteY92" fmla="*/ 5591852 h 6857999"/>
              <a:gd name="connsiteX93" fmla="*/ 2751064 w 4724400"/>
              <a:gd name="connsiteY93" fmla="*/ 5525300 h 6857999"/>
              <a:gd name="connsiteX94" fmla="*/ 2618554 w 4724400"/>
              <a:gd name="connsiteY94" fmla="*/ 5525937 h 6857999"/>
              <a:gd name="connsiteX95" fmla="*/ 2311014 w 4724400"/>
              <a:gd name="connsiteY95" fmla="*/ 5550189 h 6857999"/>
              <a:gd name="connsiteX96" fmla="*/ 2134103 w 4724400"/>
              <a:gd name="connsiteY96" fmla="*/ 5605852 h 6857999"/>
              <a:gd name="connsiteX97" fmla="*/ 2174084 w 4724400"/>
              <a:gd name="connsiteY97" fmla="*/ 5600203 h 6857999"/>
              <a:gd name="connsiteX98" fmla="*/ 2785199 w 4724400"/>
              <a:gd name="connsiteY98" fmla="*/ 5564971 h 6857999"/>
              <a:gd name="connsiteX99" fmla="*/ 2836697 w 4724400"/>
              <a:gd name="connsiteY99" fmla="*/ 5568822 h 6857999"/>
              <a:gd name="connsiteX100" fmla="*/ 3066345 w 4724400"/>
              <a:gd name="connsiteY100" fmla="*/ 5573703 h 6857999"/>
              <a:gd name="connsiteX101" fmla="*/ 2978461 w 4724400"/>
              <a:gd name="connsiteY101" fmla="*/ 5555562 h 6857999"/>
              <a:gd name="connsiteX102" fmla="*/ 2893277 w 4724400"/>
              <a:gd name="connsiteY102" fmla="*/ 5538004 h 6857999"/>
              <a:gd name="connsiteX103" fmla="*/ 2751064 w 4724400"/>
              <a:gd name="connsiteY103" fmla="*/ 5525300 h 6857999"/>
              <a:gd name="connsiteX104" fmla="*/ 2636807 w 4724400"/>
              <a:gd name="connsiteY104" fmla="*/ 5458317 h 6857999"/>
              <a:gd name="connsiteX105" fmla="*/ 2236775 w 4724400"/>
              <a:gd name="connsiteY105" fmla="*/ 5536349 h 6857999"/>
              <a:gd name="connsiteX106" fmla="*/ 2306204 w 4724400"/>
              <a:gd name="connsiteY106" fmla="*/ 5519543 h 6857999"/>
              <a:gd name="connsiteX107" fmla="*/ 2619005 w 4724400"/>
              <a:gd name="connsiteY107" fmla="*/ 5494992 h 6857999"/>
              <a:gd name="connsiteX108" fmla="*/ 2899676 w 4724400"/>
              <a:gd name="connsiteY108" fmla="*/ 5507848 h 6857999"/>
              <a:gd name="connsiteX109" fmla="*/ 2986662 w 4724400"/>
              <a:gd name="connsiteY109" fmla="*/ 5525798 h 6857999"/>
              <a:gd name="connsiteX110" fmla="*/ 3101623 w 4724400"/>
              <a:gd name="connsiteY110" fmla="*/ 5547311 h 6857999"/>
              <a:gd name="connsiteX111" fmla="*/ 2636807 w 4724400"/>
              <a:gd name="connsiteY111" fmla="*/ 5458317 h 6857999"/>
              <a:gd name="connsiteX112" fmla="*/ 0 w 4724400"/>
              <a:gd name="connsiteY112" fmla="*/ 5142496 h 6857999"/>
              <a:gd name="connsiteX113" fmla="*/ 127996 w 4724400"/>
              <a:gd name="connsiteY113" fmla="*/ 5201004 h 6857999"/>
              <a:gd name="connsiteX114" fmla="*/ 661087 w 4724400"/>
              <a:gd name="connsiteY114" fmla="*/ 5790959 h 6857999"/>
              <a:gd name="connsiteX115" fmla="*/ 1029402 w 4724400"/>
              <a:gd name="connsiteY115" fmla="*/ 6204913 h 6857999"/>
              <a:gd name="connsiteX116" fmla="*/ 1046692 w 4724400"/>
              <a:gd name="connsiteY116" fmla="*/ 6015372 h 6857999"/>
              <a:gd name="connsiteX117" fmla="*/ 1024238 w 4724400"/>
              <a:gd name="connsiteY117" fmla="*/ 5336275 h 6857999"/>
              <a:gd name="connsiteX118" fmla="*/ 1138131 w 4724400"/>
              <a:gd name="connsiteY118" fmla="*/ 5600804 h 6857999"/>
              <a:gd name="connsiteX119" fmla="*/ 1127280 w 4724400"/>
              <a:gd name="connsiteY119" fmla="*/ 6039262 h 6857999"/>
              <a:gd name="connsiteX120" fmla="*/ 1026642 w 4724400"/>
              <a:gd name="connsiteY120" fmla="*/ 6792600 h 6857999"/>
              <a:gd name="connsiteX121" fmla="*/ 1327075 w 4724400"/>
              <a:gd name="connsiteY121" fmla="*/ 6590735 h 6857999"/>
              <a:gd name="connsiteX122" fmla="*/ 1332848 w 4724400"/>
              <a:gd name="connsiteY122" fmla="*/ 6581371 h 6857999"/>
              <a:gd name="connsiteX123" fmla="*/ 1320586 w 4724400"/>
              <a:gd name="connsiteY123" fmla="*/ 6572441 h 6857999"/>
              <a:gd name="connsiteX124" fmla="*/ 1669632 w 4724400"/>
              <a:gd name="connsiteY124" fmla="*/ 5665639 h 6857999"/>
              <a:gd name="connsiteX125" fmla="*/ 1749165 w 4724400"/>
              <a:gd name="connsiteY125" fmla="*/ 5696416 h 6857999"/>
              <a:gd name="connsiteX126" fmla="*/ 1502249 w 4724400"/>
              <a:gd name="connsiteY126" fmla="*/ 6466405 h 6857999"/>
              <a:gd name="connsiteX127" fmla="*/ 2238637 w 4724400"/>
              <a:gd name="connsiteY127" fmla="*/ 6419148 h 6857999"/>
              <a:gd name="connsiteX128" fmla="*/ 2642775 w 4724400"/>
              <a:gd name="connsiteY128" fmla="*/ 6563116 h 6857999"/>
              <a:gd name="connsiteX129" fmla="*/ 2628681 w 4724400"/>
              <a:gd name="connsiteY129" fmla="*/ 6578254 h 6857999"/>
              <a:gd name="connsiteX130" fmla="*/ 1600072 w 4724400"/>
              <a:gd name="connsiteY130" fmla="*/ 6648608 h 6857999"/>
              <a:gd name="connsiteX131" fmla="*/ 1391841 w 4724400"/>
              <a:gd name="connsiteY131" fmla="*/ 6641028 h 6857999"/>
              <a:gd name="connsiteX132" fmla="*/ 1389928 w 4724400"/>
              <a:gd name="connsiteY132" fmla="*/ 6641375 h 6857999"/>
              <a:gd name="connsiteX133" fmla="*/ 1380979 w 4724400"/>
              <a:gd name="connsiteY133" fmla="*/ 6643204 h 6857999"/>
              <a:gd name="connsiteX134" fmla="*/ 1108685 w 4724400"/>
              <a:gd name="connsiteY134" fmla="*/ 6824788 h 6857999"/>
              <a:gd name="connsiteX135" fmla="*/ 1051559 w 4724400"/>
              <a:gd name="connsiteY135" fmla="*/ 6857998 h 6857999"/>
              <a:gd name="connsiteX136" fmla="*/ 925940 w 4724400"/>
              <a:gd name="connsiteY136" fmla="*/ 6857998 h 6857999"/>
              <a:gd name="connsiteX137" fmla="*/ 949746 w 4724400"/>
              <a:gd name="connsiteY137" fmla="*/ 6745652 h 6857999"/>
              <a:gd name="connsiteX138" fmla="*/ 1017902 w 4724400"/>
              <a:gd name="connsiteY138" fmla="*/ 6308216 h 6857999"/>
              <a:gd name="connsiteX139" fmla="*/ 1012614 w 4724400"/>
              <a:gd name="connsiteY139" fmla="*/ 6302278 h 6857999"/>
              <a:gd name="connsiteX140" fmla="*/ 644615 w 4724400"/>
              <a:gd name="connsiteY140" fmla="*/ 5837768 h 6857999"/>
              <a:gd name="connsiteX141" fmla="*/ 627546 w 4724400"/>
              <a:gd name="connsiteY141" fmla="*/ 5831943 h 6857999"/>
              <a:gd name="connsiteX142" fmla="*/ 128963 w 4724400"/>
              <a:gd name="connsiteY142" fmla="*/ 5481226 h 6857999"/>
              <a:gd name="connsiteX143" fmla="*/ 0 w 4724400"/>
              <a:gd name="connsiteY143" fmla="*/ 5361850 h 6857999"/>
              <a:gd name="connsiteX144" fmla="*/ 0 w 4724400"/>
              <a:gd name="connsiteY144" fmla="*/ 5297634 h 6857999"/>
              <a:gd name="connsiteX145" fmla="*/ 40861 w 4724400"/>
              <a:gd name="connsiteY145" fmla="*/ 5333413 h 6857999"/>
              <a:gd name="connsiteX146" fmla="*/ 514278 w 4724400"/>
              <a:gd name="connsiteY146" fmla="*/ 5738345 h 6857999"/>
              <a:gd name="connsiteX147" fmla="*/ 337180 w 4724400"/>
              <a:gd name="connsiteY147" fmla="*/ 5572174 h 6857999"/>
              <a:gd name="connsiteX148" fmla="*/ 303564 w 4724400"/>
              <a:gd name="connsiteY148" fmla="*/ 5536908 h 6857999"/>
              <a:gd name="connsiteX149" fmla="*/ 88496 w 4724400"/>
              <a:gd name="connsiteY149" fmla="*/ 5343132 h 6857999"/>
              <a:gd name="connsiteX150" fmla="*/ 0 w 4724400"/>
              <a:gd name="connsiteY150" fmla="*/ 5277736 h 6857999"/>
              <a:gd name="connsiteX151" fmla="*/ 0 w 4724400"/>
              <a:gd name="connsiteY151" fmla="*/ 5241225 h 6857999"/>
              <a:gd name="connsiteX152" fmla="*/ 106479 w 4724400"/>
              <a:gd name="connsiteY152" fmla="*/ 5319780 h 6857999"/>
              <a:gd name="connsiteX153" fmla="*/ 324159 w 4724400"/>
              <a:gd name="connsiteY153" fmla="*/ 5515717 h 6857999"/>
              <a:gd name="connsiteX154" fmla="*/ 357680 w 4724400"/>
              <a:gd name="connsiteY154" fmla="*/ 5551608 h 6857999"/>
              <a:gd name="connsiteX155" fmla="*/ 514810 w 4724400"/>
              <a:gd name="connsiteY155" fmla="*/ 5702551 h 6857999"/>
              <a:gd name="connsiteX156" fmla="*/ 464808 w 4724400"/>
              <a:gd name="connsiteY156" fmla="*/ 5632736 h 6857999"/>
              <a:gd name="connsiteX157" fmla="*/ 416327 w 4724400"/>
              <a:gd name="connsiteY157" fmla="*/ 5565087 h 6857999"/>
              <a:gd name="connsiteX158" fmla="*/ 232232 w 4724400"/>
              <a:gd name="connsiteY158" fmla="*/ 5379904 h 6857999"/>
              <a:gd name="connsiteX159" fmla="*/ 2640 w 4724400"/>
              <a:gd name="connsiteY159" fmla="*/ 5200559 h 6857999"/>
              <a:gd name="connsiteX160" fmla="*/ 0 w 4724400"/>
              <a:gd name="connsiteY160" fmla="*/ 5199146 h 6857999"/>
              <a:gd name="connsiteX161" fmla="*/ 0 w 4724400"/>
              <a:gd name="connsiteY161" fmla="*/ 5164774 h 6857999"/>
              <a:gd name="connsiteX162" fmla="*/ 18363 w 4724400"/>
              <a:gd name="connsiteY162" fmla="*/ 5174783 h 6857999"/>
              <a:gd name="connsiteX163" fmla="*/ 251810 w 4724400"/>
              <a:gd name="connsiteY163" fmla="*/ 5357281 h 6857999"/>
              <a:gd name="connsiteX164" fmla="*/ 439563 w 4724400"/>
              <a:gd name="connsiteY164" fmla="*/ 5546863 h 6857999"/>
              <a:gd name="connsiteX165" fmla="*/ 489056 w 4724400"/>
              <a:gd name="connsiteY165" fmla="*/ 5615961 h 6857999"/>
              <a:gd name="connsiteX166" fmla="*/ 555845 w 4724400"/>
              <a:gd name="connsiteY166" fmla="*/ 5705642 h 6857999"/>
              <a:gd name="connsiteX167" fmla="*/ 287056 w 4724400"/>
              <a:gd name="connsiteY167" fmla="*/ 5341546 h 6857999"/>
              <a:gd name="connsiteX168" fmla="*/ 49874 w 4724400"/>
              <a:gd name="connsiteY168" fmla="*/ 5178238 h 6857999"/>
              <a:gd name="connsiteX169" fmla="*/ 0 w 4724400"/>
              <a:gd name="connsiteY169" fmla="*/ 5158623 h 6857999"/>
              <a:gd name="connsiteX170" fmla="*/ 4076694 w 4724400"/>
              <a:gd name="connsiteY170" fmla="*/ 4944364 h 6857999"/>
              <a:gd name="connsiteX171" fmla="*/ 4287610 w 4724400"/>
              <a:gd name="connsiteY171" fmla="*/ 5588157 h 6857999"/>
              <a:gd name="connsiteX172" fmla="*/ 4076694 w 4724400"/>
              <a:gd name="connsiteY172" fmla="*/ 4944364 h 6857999"/>
              <a:gd name="connsiteX173" fmla="*/ 4103808 w 4724400"/>
              <a:gd name="connsiteY173" fmla="*/ 4918599 h 6857999"/>
              <a:gd name="connsiteX174" fmla="*/ 4310650 w 4724400"/>
              <a:gd name="connsiteY174" fmla="*/ 5565760 h 6857999"/>
              <a:gd name="connsiteX175" fmla="*/ 4103808 w 4724400"/>
              <a:gd name="connsiteY175" fmla="*/ 4918599 h 6857999"/>
              <a:gd name="connsiteX176" fmla="*/ 4072554 w 4724400"/>
              <a:gd name="connsiteY176" fmla="*/ 4867303 h 6857999"/>
              <a:gd name="connsiteX177" fmla="*/ 4072780 w 4724400"/>
              <a:gd name="connsiteY177" fmla="*/ 4872526 h 6857999"/>
              <a:gd name="connsiteX178" fmla="*/ 4074990 w 4724400"/>
              <a:gd name="connsiteY178" fmla="*/ 4871112 h 6857999"/>
              <a:gd name="connsiteX179" fmla="*/ 3100062 w 4724400"/>
              <a:gd name="connsiteY179" fmla="*/ 4866948 h 6857999"/>
              <a:gd name="connsiteX180" fmla="*/ 2963625 w 4724400"/>
              <a:gd name="connsiteY180" fmla="*/ 4877568 h 6857999"/>
              <a:gd name="connsiteX181" fmla="*/ 2809956 w 4724400"/>
              <a:gd name="connsiteY181" fmla="*/ 4889247 h 6857999"/>
              <a:gd name="connsiteX182" fmla="*/ 2688275 w 4724400"/>
              <a:gd name="connsiteY182" fmla="*/ 4882769 h 6857999"/>
              <a:gd name="connsiteX183" fmla="*/ 2605133 w 4724400"/>
              <a:gd name="connsiteY183" fmla="*/ 4876924 h 6857999"/>
              <a:gd name="connsiteX184" fmla="*/ 2414900 w 4724400"/>
              <a:gd name="connsiteY184" fmla="*/ 4881330 h 6857999"/>
              <a:gd name="connsiteX185" fmla="*/ 2217605 w 4724400"/>
              <a:gd name="connsiteY185" fmla="*/ 4885650 h 6857999"/>
              <a:gd name="connsiteX186" fmla="*/ 2199332 w 4724400"/>
              <a:gd name="connsiteY186" fmla="*/ 4885075 h 6857999"/>
              <a:gd name="connsiteX187" fmla="*/ 2141062 w 4724400"/>
              <a:gd name="connsiteY187" fmla="*/ 4884027 h 6857999"/>
              <a:gd name="connsiteX188" fmla="*/ 2558630 w 4724400"/>
              <a:gd name="connsiteY188" fmla="*/ 4938088 h 6857999"/>
              <a:gd name="connsiteX189" fmla="*/ 3100062 w 4724400"/>
              <a:gd name="connsiteY189" fmla="*/ 4866948 h 6857999"/>
              <a:gd name="connsiteX190" fmla="*/ 2753415 w 4724400"/>
              <a:gd name="connsiteY190" fmla="*/ 4783657 h 6857999"/>
              <a:gd name="connsiteX191" fmla="*/ 2639521 w 4724400"/>
              <a:gd name="connsiteY191" fmla="*/ 4785091 h 6857999"/>
              <a:gd name="connsiteX192" fmla="*/ 2193068 w 4724400"/>
              <a:gd name="connsiteY192" fmla="*/ 4854595 h 6857999"/>
              <a:gd name="connsiteX193" fmla="*/ 2201931 w 4724400"/>
              <a:gd name="connsiteY193" fmla="*/ 4855057 h 6857999"/>
              <a:gd name="connsiteX194" fmla="*/ 2219654 w 4724400"/>
              <a:gd name="connsiteY194" fmla="*/ 4855986 h 6857999"/>
              <a:gd name="connsiteX195" fmla="*/ 2413690 w 4724400"/>
              <a:gd name="connsiteY195" fmla="*/ 4851445 h 6857999"/>
              <a:gd name="connsiteX196" fmla="*/ 2606832 w 4724400"/>
              <a:gd name="connsiteY196" fmla="*/ 4846715 h 6857999"/>
              <a:gd name="connsiteX197" fmla="*/ 2691769 w 4724400"/>
              <a:gd name="connsiteY197" fmla="*/ 4852935 h 6857999"/>
              <a:gd name="connsiteX198" fmla="*/ 2811106 w 4724400"/>
              <a:gd name="connsiteY198" fmla="*/ 4859393 h 6857999"/>
              <a:gd name="connsiteX199" fmla="*/ 2961520 w 4724400"/>
              <a:gd name="connsiteY199" fmla="*/ 4847493 h 6857999"/>
              <a:gd name="connsiteX200" fmla="*/ 3070965 w 4724400"/>
              <a:gd name="connsiteY200" fmla="*/ 4837270 h 6857999"/>
              <a:gd name="connsiteX201" fmla="*/ 2753415 w 4724400"/>
              <a:gd name="connsiteY201" fmla="*/ 4783657 h 6857999"/>
              <a:gd name="connsiteX202" fmla="*/ 2389654 w 4724400"/>
              <a:gd name="connsiteY202" fmla="*/ 4275904 h 6857999"/>
              <a:gd name="connsiteX203" fmla="*/ 1522266 w 4724400"/>
              <a:gd name="connsiteY203" fmla="*/ 4472742 h 6857999"/>
              <a:gd name="connsiteX204" fmla="*/ 1464014 w 4724400"/>
              <a:gd name="connsiteY204" fmla="*/ 4498508 h 6857999"/>
              <a:gd name="connsiteX205" fmla="*/ 1376111 w 4724400"/>
              <a:gd name="connsiteY205" fmla="*/ 4536334 h 6857999"/>
              <a:gd name="connsiteX206" fmla="*/ 1498493 w 4724400"/>
              <a:gd name="connsiteY206" fmla="*/ 4502509 h 6857999"/>
              <a:gd name="connsiteX207" fmla="*/ 1831627 w 4724400"/>
              <a:gd name="connsiteY207" fmla="*/ 4454994 h 6857999"/>
              <a:gd name="connsiteX208" fmla="*/ 2389654 w 4724400"/>
              <a:gd name="connsiteY208" fmla="*/ 4275904 h 6857999"/>
              <a:gd name="connsiteX209" fmla="*/ 2147582 w 4724400"/>
              <a:gd name="connsiteY209" fmla="*/ 4220499 h 6857999"/>
              <a:gd name="connsiteX210" fmla="*/ 1556088 w 4724400"/>
              <a:gd name="connsiteY210" fmla="*/ 4425819 h 6857999"/>
              <a:gd name="connsiteX211" fmla="*/ 2346927 w 4724400"/>
              <a:gd name="connsiteY211" fmla="*/ 4248048 h 6857999"/>
              <a:gd name="connsiteX212" fmla="*/ 2147582 w 4724400"/>
              <a:gd name="connsiteY212" fmla="*/ 4220499 h 6857999"/>
              <a:gd name="connsiteX213" fmla="*/ 1790494 w 4724400"/>
              <a:gd name="connsiteY213" fmla="*/ 3958602 h 6857999"/>
              <a:gd name="connsiteX214" fmla="*/ 1059112 w 4724400"/>
              <a:gd name="connsiteY214" fmla="*/ 4119804 h 6857999"/>
              <a:gd name="connsiteX215" fmla="*/ 1790494 w 4724400"/>
              <a:gd name="connsiteY215" fmla="*/ 3958602 h 6857999"/>
              <a:gd name="connsiteX216" fmla="*/ 3757613 w 4724400"/>
              <a:gd name="connsiteY216" fmla="*/ 3936722 h 6857999"/>
              <a:gd name="connsiteX217" fmla="*/ 3715314 w 4724400"/>
              <a:gd name="connsiteY217" fmla="*/ 4196771 h 6857999"/>
              <a:gd name="connsiteX218" fmla="*/ 3631611 w 4724400"/>
              <a:gd name="connsiteY218" fmla="*/ 4613594 h 6857999"/>
              <a:gd name="connsiteX219" fmla="*/ 3596909 w 4724400"/>
              <a:gd name="connsiteY219" fmla="*/ 4707830 h 6857999"/>
              <a:gd name="connsiteX220" fmla="*/ 3581749 w 4724400"/>
              <a:gd name="connsiteY220" fmla="*/ 4747418 h 6857999"/>
              <a:gd name="connsiteX221" fmla="*/ 3510660 w 4724400"/>
              <a:gd name="connsiteY221" fmla="*/ 4966094 h 6857999"/>
              <a:gd name="connsiteX222" fmla="*/ 3757613 w 4724400"/>
              <a:gd name="connsiteY222" fmla="*/ 3936722 h 6857999"/>
              <a:gd name="connsiteX223" fmla="*/ 1701387 w 4724400"/>
              <a:gd name="connsiteY223" fmla="*/ 3919232 h 6857999"/>
              <a:gd name="connsiteX224" fmla="*/ 1136310 w 4724400"/>
              <a:gd name="connsiteY224" fmla="*/ 4068895 h 6857999"/>
              <a:gd name="connsiteX225" fmla="*/ 1784782 w 4724400"/>
              <a:gd name="connsiteY225" fmla="*/ 3927759 h 6857999"/>
              <a:gd name="connsiteX226" fmla="*/ 1701387 w 4724400"/>
              <a:gd name="connsiteY226" fmla="*/ 3919232 h 6857999"/>
              <a:gd name="connsiteX227" fmla="*/ 3733405 w 4724400"/>
              <a:gd name="connsiteY227" fmla="*/ 3900089 h 6857999"/>
              <a:gd name="connsiteX228" fmla="*/ 3500832 w 4724400"/>
              <a:gd name="connsiteY228" fmla="*/ 4885010 h 6857999"/>
              <a:gd name="connsiteX229" fmla="*/ 3552367 w 4724400"/>
              <a:gd name="connsiteY229" fmla="*/ 4735553 h 6857999"/>
              <a:gd name="connsiteX230" fmla="*/ 3567525 w 4724400"/>
              <a:gd name="connsiteY230" fmla="*/ 4695966 h 6857999"/>
              <a:gd name="connsiteX231" fmla="*/ 3602372 w 4724400"/>
              <a:gd name="connsiteY231" fmla="*/ 4603168 h 6857999"/>
              <a:gd name="connsiteX232" fmla="*/ 3684639 w 4724400"/>
              <a:gd name="connsiteY232" fmla="*/ 4192628 h 6857999"/>
              <a:gd name="connsiteX233" fmla="*/ 3733405 w 4724400"/>
              <a:gd name="connsiteY233" fmla="*/ 3900089 h 6857999"/>
              <a:gd name="connsiteX234" fmla="*/ 2800959 w 4724400"/>
              <a:gd name="connsiteY234" fmla="*/ 3871054 h 6857999"/>
              <a:gd name="connsiteX235" fmla="*/ 3026569 w 4724400"/>
              <a:gd name="connsiteY235" fmla="*/ 4520780 h 6857999"/>
              <a:gd name="connsiteX236" fmla="*/ 2889061 w 4724400"/>
              <a:gd name="connsiteY236" fmla="*/ 4157302 h 6857999"/>
              <a:gd name="connsiteX237" fmla="*/ 2800959 w 4724400"/>
              <a:gd name="connsiteY237" fmla="*/ 3871054 h 6857999"/>
              <a:gd name="connsiteX238" fmla="*/ 2809929 w 4724400"/>
              <a:gd name="connsiteY238" fmla="*/ 3701307 h 6857999"/>
              <a:gd name="connsiteX239" fmla="*/ 2809197 w 4724400"/>
              <a:gd name="connsiteY239" fmla="*/ 3708672 h 6857999"/>
              <a:gd name="connsiteX240" fmla="*/ 2918306 w 4724400"/>
              <a:gd name="connsiteY240" fmla="*/ 4147031 h 6857999"/>
              <a:gd name="connsiteX241" fmla="*/ 3068858 w 4724400"/>
              <a:gd name="connsiteY241" fmla="*/ 4544310 h 6857999"/>
              <a:gd name="connsiteX242" fmla="*/ 2968879 w 4724400"/>
              <a:gd name="connsiteY242" fmla="*/ 4144570 h 6857999"/>
              <a:gd name="connsiteX243" fmla="*/ 2809929 w 4724400"/>
              <a:gd name="connsiteY243" fmla="*/ 3701307 h 6857999"/>
              <a:gd name="connsiteX244" fmla="*/ 1867196 w 4724400"/>
              <a:gd name="connsiteY244" fmla="*/ 3456584 h 6857999"/>
              <a:gd name="connsiteX245" fmla="*/ 2183970 w 4724400"/>
              <a:gd name="connsiteY245" fmla="*/ 3826505 h 6857999"/>
              <a:gd name="connsiteX246" fmla="*/ 1867196 w 4724400"/>
              <a:gd name="connsiteY246" fmla="*/ 3456584 h 6857999"/>
              <a:gd name="connsiteX247" fmla="*/ 2322880 w 4724400"/>
              <a:gd name="connsiteY247" fmla="*/ 3078533 h 6857999"/>
              <a:gd name="connsiteX248" fmla="*/ 2295695 w 4724400"/>
              <a:gd name="connsiteY248" fmla="*/ 3245370 h 6857999"/>
              <a:gd name="connsiteX249" fmla="*/ 2268858 w 4724400"/>
              <a:gd name="connsiteY249" fmla="*/ 3758413 h 6857999"/>
              <a:gd name="connsiteX250" fmla="*/ 2295899 w 4724400"/>
              <a:gd name="connsiteY250" fmla="*/ 3528057 h 6857999"/>
              <a:gd name="connsiteX251" fmla="*/ 2326306 w 4724400"/>
              <a:gd name="connsiteY251" fmla="*/ 3231157 h 6857999"/>
              <a:gd name="connsiteX252" fmla="*/ 2324274 w 4724400"/>
              <a:gd name="connsiteY252" fmla="*/ 3142788 h 6857999"/>
              <a:gd name="connsiteX253" fmla="*/ 2322880 w 4724400"/>
              <a:gd name="connsiteY253" fmla="*/ 3078533 h 6857999"/>
              <a:gd name="connsiteX254" fmla="*/ 912797 w 4724400"/>
              <a:gd name="connsiteY254" fmla="*/ 2896659 h 6857999"/>
              <a:gd name="connsiteX255" fmla="*/ 1167201 w 4724400"/>
              <a:gd name="connsiteY255" fmla="*/ 3304169 h 6857999"/>
              <a:gd name="connsiteX256" fmla="*/ 1503848 w 4724400"/>
              <a:gd name="connsiteY256" fmla="*/ 3675946 h 6857999"/>
              <a:gd name="connsiteX257" fmla="*/ 1353091 w 4724400"/>
              <a:gd name="connsiteY257" fmla="*/ 3486482 h 6857999"/>
              <a:gd name="connsiteX258" fmla="*/ 1340012 w 4724400"/>
              <a:gd name="connsiteY258" fmla="*/ 3467256 h 6857999"/>
              <a:gd name="connsiteX259" fmla="*/ 1089196 w 4724400"/>
              <a:gd name="connsiteY259" fmla="*/ 3116474 h 6857999"/>
              <a:gd name="connsiteX260" fmla="*/ 959418 w 4724400"/>
              <a:gd name="connsiteY260" fmla="*/ 2948853 h 6857999"/>
              <a:gd name="connsiteX261" fmla="*/ 912797 w 4724400"/>
              <a:gd name="connsiteY261" fmla="*/ 2896659 h 6857999"/>
              <a:gd name="connsiteX262" fmla="*/ 2363420 w 4724400"/>
              <a:gd name="connsiteY262" fmla="*/ 2871730 h 6857999"/>
              <a:gd name="connsiteX263" fmla="*/ 2360107 w 4724400"/>
              <a:gd name="connsiteY263" fmla="*/ 2915231 h 6857999"/>
              <a:gd name="connsiteX264" fmla="*/ 2353099 w 4724400"/>
              <a:gd name="connsiteY264" fmla="*/ 3051540 h 6857999"/>
              <a:gd name="connsiteX265" fmla="*/ 2354925 w 4724400"/>
              <a:gd name="connsiteY265" fmla="*/ 3140814 h 6857999"/>
              <a:gd name="connsiteX266" fmla="*/ 2357104 w 4724400"/>
              <a:gd name="connsiteY266" fmla="*/ 3230628 h 6857999"/>
              <a:gd name="connsiteX267" fmla="*/ 2326221 w 4724400"/>
              <a:gd name="connsiteY267" fmla="*/ 3531652 h 6857999"/>
              <a:gd name="connsiteX268" fmla="*/ 2299836 w 4724400"/>
              <a:gd name="connsiteY268" fmla="*/ 3750864 h 6857999"/>
              <a:gd name="connsiteX269" fmla="*/ 2346877 w 4724400"/>
              <a:gd name="connsiteY269" fmla="*/ 3662531 h 6857999"/>
              <a:gd name="connsiteX270" fmla="*/ 2363420 w 4724400"/>
              <a:gd name="connsiteY270" fmla="*/ 2871730 h 6857999"/>
              <a:gd name="connsiteX271" fmla="*/ 912921 w 4724400"/>
              <a:gd name="connsiteY271" fmla="*/ 2850596 h 6857999"/>
              <a:gd name="connsiteX272" fmla="*/ 983846 w 4724400"/>
              <a:gd name="connsiteY272" fmla="*/ 2928627 h 6857999"/>
              <a:gd name="connsiteX273" fmla="*/ 1114669 w 4724400"/>
              <a:gd name="connsiteY273" fmla="*/ 3097880 h 6857999"/>
              <a:gd name="connsiteX274" fmla="*/ 1366183 w 4724400"/>
              <a:gd name="connsiteY274" fmla="*/ 3449753 h 6857999"/>
              <a:gd name="connsiteX275" fmla="*/ 1379263 w 4724400"/>
              <a:gd name="connsiteY275" fmla="*/ 3468981 h 6857999"/>
              <a:gd name="connsiteX276" fmla="*/ 1492446 w 4724400"/>
              <a:gd name="connsiteY276" fmla="*/ 3620389 h 6857999"/>
              <a:gd name="connsiteX277" fmla="*/ 912921 w 4724400"/>
              <a:gd name="connsiteY277" fmla="*/ 2850596 h 6857999"/>
              <a:gd name="connsiteX278" fmla="*/ 2386551 w 4724400"/>
              <a:gd name="connsiteY278" fmla="*/ 2642862 h 6857999"/>
              <a:gd name="connsiteX279" fmla="*/ 2403741 w 4724400"/>
              <a:gd name="connsiteY279" fmla="*/ 2659697 h 6857999"/>
              <a:gd name="connsiteX280" fmla="*/ 2499078 w 4724400"/>
              <a:gd name="connsiteY280" fmla="*/ 3423399 h 6857999"/>
              <a:gd name="connsiteX281" fmla="*/ 2413232 w 4724400"/>
              <a:gd name="connsiteY281" fmla="*/ 3700562 h 6857999"/>
              <a:gd name="connsiteX282" fmla="*/ 2428424 w 4724400"/>
              <a:gd name="connsiteY282" fmla="*/ 4178295 h 6857999"/>
              <a:gd name="connsiteX283" fmla="*/ 2927779 w 4724400"/>
              <a:gd name="connsiteY283" fmla="*/ 4531843 h 6857999"/>
              <a:gd name="connsiteX284" fmla="*/ 2758380 w 4724400"/>
              <a:gd name="connsiteY284" fmla="*/ 3561061 h 6857999"/>
              <a:gd name="connsiteX285" fmla="*/ 2846610 w 4724400"/>
              <a:gd name="connsiteY285" fmla="*/ 3538353 h 6857999"/>
              <a:gd name="connsiteX286" fmla="*/ 3106063 w 4724400"/>
              <a:gd name="connsiteY286" fmla="*/ 4271430 h 6857999"/>
              <a:gd name="connsiteX287" fmla="*/ 3116136 w 4724400"/>
              <a:gd name="connsiteY287" fmla="*/ 4688819 h 6857999"/>
              <a:gd name="connsiteX288" fmla="*/ 3412872 w 4724400"/>
              <a:gd name="connsiteY288" fmla="*/ 4966558 h 6857999"/>
              <a:gd name="connsiteX289" fmla="*/ 3763612 w 4724400"/>
              <a:gd name="connsiteY289" fmla="*/ 3645474 h 6857999"/>
              <a:gd name="connsiteX290" fmla="*/ 3850165 w 4724400"/>
              <a:gd name="connsiteY290" fmla="*/ 3638405 h 6857999"/>
              <a:gd name="connsiteX291" fmla="*/ 3515311 w 4724400"/>
              <a:gd name="connsiteY291" fmla="*/ 5051260 h 6857999"/>
              <a:gd name="connsiteX292" fmla="*/ 3501147 w 4724400"/>
              <a:gd name="connsiteY292" fmla="*/ 5059552 h 6857999"/>
              <a:gd name="connsiteX293" fmla="*/ 3790420 w 4724400"/>
              <a:gd name="connsiteY293" fmla="*/ 5401078 h 6857999"/>
              <a:gd name="connsiteX294" fmla="*/ 4221141 w 4724400"/>
              <a:gd name="connsiteY294" fmla="*/ 6045312 h 6857999"/>
              <a:gd name="connsiteX295" fmla="*/ 4326825 w 4724400"/>
              <a:gd name="connsiteY295" fmla="*/ 5681109 h 6857999"/>
              <a:gd name="connsiteX296" fmla="*/ 4325127 w 4724400"/>
              <a:gd name="connsiteY296" fmla="*/ 5669934 h 6857999"/>
              <a:gd name="connsiteX297" fmla="*/ 4309144 w 4724400"/>
              <a:gd name="connsiteY297" fmla="*/ 5671723 h 6857999"/>
              <a:gd name="connsiteX298" fmla="*/ 3974946 w 4724400"/>
              <a:gd name="connsiteY298" fmla="*/ 4736592 h 6857999"/>
              <a:gd name="connsiteX299" fmla="*/ 4060171 w 4724400"/>
              <a:gd name="connsiteY299" fmla="*/ 4704317 h 6857999"/>
              <a:gd name="connsiteX300" fmla="*/ 4383942 w 4724400"/>
              <a:gd name="connsiteY300" fmla="*/ 5463703 h 6857999"/>
              <a:gd name="connsiteX301" fmla="*/ 4654905 w 4724400"/>
              <a:gd name="connsiteY301" fmla="*/ 5156948 h 6857999"/>
              <a:gd name="connsiteX302" fmla="*/ 4724400 w 4724400"/>
              <a:gd name="connsiteY302" fmla="*/ 5098975 h 6857999"/>
              <a:gd name="connsiteX303" fmla="*/ 4724400 w 4724400"/>
              <a:gd name="connsiteY303" fmla="*/ 5160063 h 6857999"/>
              <a:gd name="connsiteX304" fmla="*/ 4687505 w 4724400"/>
              <a:gd name="connsiteY304" fmla="*/ 5191181 h 6857999"/>
              <a:gd name="connsiteX305" fmla="*/ 4451303 w 4724400"/>
              <a:gd name="connsiteY305" fmla="*/ 5491132 h 6857999"/>
              <a:gd name="connsiteX306" fmla="*/ 4599954 w 4724400"/>
              <a:gd name="connsiteY306" fmla="*/ 5317498 h 6857999"/>
              <a:gd name="connsiteX307" fmla="*/ 4724400 w 4724400"/>
              <a:gd name="connsiteY307" fmla="*/ 5211392 h 6857999"/>
              <a:gd name="connsiteX308" fmla="*/ 4724400 w 4724400"/>
              <a:gd name="connsiteY308" fmla="*/ 5251559 h 6857999"/>
              <a:gd name="connsiteX309" fmla="*/ 4619898 w 4724400"/>
              <a:gd name="connsiteY309" fmla="*/ 5340764 h 6857999"/>
              <a:gd name="connsiteX310" fmla="*/ 4473735 w 4724400"/>
              <a:gd name="connsiteY310" fmla="*/ 5512809 h 6857999"/>
              <a:gd name="connsiteX311" fmla="*/ 4430539 w 4724400"/>
              <a:gd name="connsiteY311" fmla="*/ 5592553 h 6857999"/>
              <a:gd name="connsiteX312" fmla="*/ 4569759 w 4724400"/>
              <a:gd name="connsiteY312" fmla="*/ 5482816 h 6857999"/>
              <a:gd name="connsiteX313" fmla="*/ 4724400 w 4724400"/>
              <a:gd name="connsiteY313" fmla="*/ 5330891 h 6857999"/>
              <a:gd name="connsiteX314" fmla="*/ 4724400 w 4724400"/>
              <a:gd name="connsiteY314" fmla="*/ 5402912 h 6857999"/>
              <a:gd name="connsiteX315" fmla="*/ 4586888 w 4724400"/>
              <a:gd name="connsiteY315" fmla="*/ 5533939 h 6857999"/>
              <a:gd name="connsiteX316" fmla="*/ 4413377 w 4724400"/>
              <a:gd name="connsiteY316" fmla="*/ 5674040 h 6857999"/>
              <a:gd name="connsiteX317" fmla="*/ 4412066 w 4724400"/>
              <a:gd name="connsiteY317" fmla="*/ 5675644 h 6857999"/>
              <a:gd name="connsiteX318" fmla="*/ 4406074 w 4724400"/>
              <a:gd name="connsiteY318" fmla="*/ 5683306 h 6857999"/>
              <a:gd name="connsiteX319" fmla="*/ 4271008 w 4724400"/>
              <a:gd name="connsiteY319" fmla="*/ 6118417 h 6857999"/>
              <a:gd name="connsiteX320" fmla="*/ 4265220 w 4724400"/>
              <a:gd name="connsiteY320" fmla="*/ 6125184 h 6857999"/>
              <a:gd name="connsiteX321" fmla="*/ 4590463 w 4724400"/>
              <a:gd name="connsiteY321" fmla="*/ 6805045 h 6857999"/>
              <a:gd name="connsiteX322" fmla="*/ 4610122 w 4724400"/>
              <a:gd name="connsiteY322" fmla="*/ 6857999 h 6857999"/>
              <a:gd name="connsiteX323" fmla="*/ 4513231 w 4724400"/>
              <a:gd name="connsiteY323" fmla="*/ 6857999 h 6857999"/>
              <a:gd name="connsiteX324" fmla="*/ 4374770 w 4724400"/>
              <a:gd name="connsiteY324" fmla="*/ 6532596 h 6857999"/>
              <a:gd name="connsiteX325" fmla="*/ 4339518 w 4724400"/>
              <a:gd name="connsiteY325" fmla="*/ 6461642 h 6857999"/>
              <a:gd name="connsiteX326" fmla="*/ 3884810 w 4724400"/>
              <a:gd name="connsiteY326" fmla="*/ 5682534 h 6857999"/>
              <a:gd name="connsiteX327" fmla="*/ 3876498 w 4724400"/>
              <a:gd name="connsiteY327" fmla="*/ 5681717 h 6857999"/>
              <a:gd name="connsiteX328" fmla="*/ 3263209 w 4724400"/>
              <a:gd name="connsiteY328" fmla="*/ 5585749 h 6857999"/>
              <a:gd name="connsiteX329" fmla="*/ 3245450 w 4724400"/>
              <a:gd name="connsiteY329" fmla="*/ 5593271 h 6857999"/>
              <a:gd name="connsiteX330" fmla="*/ 1952592 w 4724400"/>
              <a:gd name="connsiteY330" fmla="*/ 5692050 h 6857999"/>
              <a:gd name="connsiteX331" fmla="*/ 1936466 w 4724400"/>
              <a:gd name="connsiteY331" fmla="*/ 5671708 h 6857999"/>
              <a:gd name="connsiteX332" fmla="*/ 3244709 w 4724400"/>
              <a:gd name="connsiteY332" fmla="*/ 5538562 h 6857999"/>
              <a:gd name="connsiteX333" fmla="*/ 3823886 w 4724400"/>
              <a:gd name="connsiteY333" fmla="*/ 5595804 h 6857999"/>
              <a:gd name="connsiteX334" fmla="*/ 3709024 w 4724400"/>
              <a:gd name="connsiteY334" fmla="*/ 5439340 h 6857999"/>
              <a:gd name="connsiteX335" fmla="*/ 3198362 w 4724400"/>
              <a:gd name="connsiteY335" fmla="*/ 4874588 h 6857999"/>
              <a:gd name="connsiteX336" fmla="*/ 3179417 w 4724400"/>
              <a:gd name="connsiteY336" fmla="*/ 4879047 h 6857999"/>
              <a:gd name="connsiteX337" fmla="*/ 2639496 w 4724400"/>
              <a:gd name="connsiteY337" fmla="*/ 4989072 h 6857999"/>
              <a:gd name="connsiteX338" fmla="*/ 1972353 w 4724400"/>
              <a:gd name="connsiteY338" fmla="*/ 4909921 h 6857999"/>
              <a:gd name="connsiteX339" fmla="*/ 2002679 w 4724400"/>
              <a:gd name="connsiteY339" fmla="*/ 4872131 h 6857999"/>
              <a:gd name="connsiteX340" fmla="*/ 3097424 w 4724400"/>
              <a:gd name="connsiteY340" fmla="*/ 4781269 h 6857999"/>
              <a:gd name="connsiteX341" fmla="*/ 2454890 w 4724400"/>
              <a:gd name="connsiteY341" fmla="*/ 4287833 h 6857999"/>
              <a:gd name="connsiteX342" fmla="*/ 2452881 w 4724400"/>
              <a:gd name="connsiteY342" fmla="*/ 4288346 h 6857999"/>
              <a:gd name="connsiteX343" fmla="*/ 2448527 w 4724400"/>
              <a:gd name="connsiteY343" fmla="*/ 4288836 h 6857999"/>
              <a:gd name="connsiteX344" fmla="*/ 2323525 w 4724400"/>
              <a:gd name="connsiteY344" fmla="*/ 4367248 h 6857999"/>
              <a:gd name="connsiteX345" fmla="*/ 2060764 w 4724400"/>
              <a:gd name="connsiteY345" fmla="*/ 4451767 h 6857999"/>
              <a:gd name="connsiteX346" fmla="*/ 1162250 w 4724400"/>
              <a:gd name="connsiteY346" fmla="*/ 4613329 h 6857999"/>
              <a:gd name="connsiteX347" fmla="*/ 1132639 w 4724400"/>
              <a:gd name="connsiteY347" fmla="*/ 4596243 h 6857999"/>
              <a:gd name="connsiteX348" fmla="*/ 2293970 w 4724400"/>
              <a:gd name="connsiteY348" fmla="*/ 4182283 h 6857999"/>
              <a:gd name="connsiteX349" fmla="*/ 1900637 w 4724400"/>
              <a:gd name="connsiteY349" fmla="*/ 3949470 h 6857999"/>
              <a:gd name="connsiteX350" fmla="*/ 1887014 w 4724400"/>
              <a:gd name="connsiteY350" fmla="*/ 3951288 h 6857999"/>
              <a:gd name="connsiteX351" fmla="*/ 896751 w 4724400"/>
              <a:gd name="connsiteY351" fmla="*/ 4159267 h 6857999"/>
              <a:gd name="connsiteX352" fmla="*/ 918967 w 4724400"/>
              <a:gd name="connsiteY352" fmla="*/ 4119760 h 6857999"/>
              <a:gd name="connsiteX353" fmla="*/ 1764113 w 4724400"/>
              <a:gd name="connsiteY353" fmla="*/ 3873539 h 6857999"/>
              <a:gd name="connsiteX354" fmla="*/ 1555701 w 4724400"/>
              <a:gd name="connsiteY354" fmla="*/ 3763109 h 6857999"/>
              <a:gd name="connsiteX355" fmla="*/ 1542956 w 4724400"/>
              <a:gd name="connsiteY355" fmla="*/ 3758998 h 6857999"/>
              <a:gd name="connsiteX356" fmla="*/ 1136724 w 4724400"/>
              <a:gd name="connsiteY356" fmla="*/ 3417171 h 6857999"/>
              <a:gd name="connsiteX357" fmla="*/ 750977 w 4724400"/>
              <a:gd name="connsiteY357" fmla="*/ 2770227 h 6857999"/>
              <a:gd name="connsiteX358" fmla="*/ 755174 w 4724400"/>
              <a:gd name="connsiteY358" fmla="*/ 2749954 h 6857999"/>
              <a:gd name="connsiteX359" fmla="*/ 830023 w 4724400"/>
              <a:gd name="connsiteY359" fmla="*/ 2731935 h 6857999"/>
              <a:gd name="connsiteX360" fmla="*/ 1623018 w 4724400"/>
              <a:gd name="connsiteY360" fmla="*/ 3716225 h 6857999"/>
              <a:gd name="connsiteX361" fmla="*/ 2294841 w 4724400"/>
              <a:gd name="connsiteY361" fmla="*/ 4093587 h 6857999"/>
              <a:gd name="connsiteX362" fmla="*/ 2250226 w 4724400"/>
              <a:gd name="connsiteY362" fmla="*/ 3916719 h 6857999"/>
              <a:gd name="connsiteX363" fmla="*/ 2245523 w 4724400"/>
              <a:gd name="connsiteY363" fmla="*/ 3916663 h 6857999"/>
              <a:gd name="connsiteX364" fmla="*/ 1707994 w 4724400"/>
              <a:gd name="connsiteY364" fmla="*/ 3326950 h 6857999"/>
              <a:gd name="connsiteX365" fmla="*/ 1786341 w 4724400"/>
              <a:gd name="connsiteY365" fmla="*/ 3287566 h 6857999"/>
              <a:gd name="connsiteX366" fmla="*/ 2158071 w 4724400"/>
              <a:gd name="connsiteY366" fmla="*/ 3639960 h 6857999"/>
              <a:gd name="connsiteX367" fmla="*/ 2189281 w 4724400"/>
              <a:gd name="connsiteY367" fmla="*/ 3333361 h 6857999"/>
              <a:gd name="connsiteX368" fmla="*/ 2314466 w 4724400"/>
              <a:gd name="connsiteY368" fmla="*/ 2680771 h 6857999"/>
              <a:gd name="connsiteX369" fmla="*/ 2386551 w 4724400"/>
              <a:gd name="connsiteY369" fmla="*/ 2642862 h 6857999"/>
              <a:gd name="connsiteX370" fmla="*/ 3646699 w 4724400"/>
              <a:gd name="connsiteY370" fmla="*/ 2390555 h 6857999"/>
              <a:gd name="connsiteX371" fmla="*/ 3645773 w 4724400"/>
              <a:gd name="connsiteY371" fmla="*/ 2392739 h 6857999"/>
              <a:gd name="connsiteX372" fmla="*/ 3649597 w 4724400"/>
              <a:gd name="connsiteY372" fmla="*/ 2394358 h 6857999"/>
              <a:gd name="connsiteX373" fmla="*/ 3646699 w 4724400"/>
              <a:gd name="connsiteY373" fmla="*/ 2390555 h 6857999"/>
              <a:gd name="connsiteX374" fmla="*/ 3038676 w 4724400"/>
              <a:gd name="connsiteY374" fmla="*/ 2118977 h 6857999"/>
              <a:gd name="connsiteX375" fmla="*/ 2963942 w 4724400"/>
              <a:gd name="connsiteY375" fmla="*/ 2525128 h 6857999"/>
              <a:gd name="connsiteX376" fmla="*/ 2923775 w 4724400"/>
              <a:gd name="connsiteY376" fmla="*/ 2667145 h 6857999"/>
              <a:gd name="connsiteX377" fmla="*/ 2887447 w 4724400"/>
              <a:gd name="connsiteY377" fmla="*/ 2832031 h 6857999"/>
              <a:gd name="connsiteX378" fmla="*/ 2868480 w 4724400"/>
              <a:gd name="connsiteY378" fmla="*/ 2927011 h 6857999"/>
              <a:gd name="connsiteX379" fmla="*/ 2921794 w 4724400"/>
              <a:gd name="connsiteY379" fmla="*/ 2782834 h 6857999"/>
              <a:gd name="connsiteX380" fmla="*/ 3038676 w 4724400"/>
              <a:gd name="connsiteY380" fmla="*/ 2118977 h 6857999"/>
              <a:gd name="connsiteX381" fmla="*/ 4070579 w 4724400"/>
              <a:gd name="connsiteY381" fmla="*/ 2090376 h 6857999"/>
              <a:gd name="connsiteX382" fmla="*/ 4109879 w 4724400"/>
              <a:gd name="connsiteY382" fmla="*/ 2228695 h 6857999"/>
              <a:gd name="connsiteX383" fmla="*/ 4119154 w 4724400"/>
              <a:gd name="connsiteY383" fmla="*/ 2266098 h 6857999"/>
              <a:gd name="connsiteX384" fmla="*/ 4141411 w 4724400"/>
              <a:gd name="connsiteY384" fmla="*/ 2353427 h 6857999"/>
              <a:gd name="connsiteX385" fmla="*/ 4293979 w 4724400"/>
              <a:gd name="connsiteY385" fmla="*/ 2703223 h 6857999"/>
              <a:gd name="connsiteX386" fmla="*/ 4410111 w 4724400"/>
              <a:gd name="connsiteY386" fmla="*/ 2947465 h 6857999"/>
              <a:gd name="connsiteX387" fmla="*/ 4070579 w 4724400"/>
              <a:gd name="connsiteY387" fmla="*/ 2090376 h 6857999"/>
              <a:gd name="connsiteX388" fmla="*/ 4020821 w 4724400"/>
              <a:gd name="connsiteY388" fmla="*/ 2034549 h 6857999"/>
              <a:gd name="connsiteX389" fmla="*/ 4372756 w 4724400"/>
              <a:gd name="connsiteY389" fmla="*/ 2932293 h 6857999"/>
              <a:gd name="connsiteX390" fmla="*/ 4268731 w 4724400"/>
              <a:gd name="connsiteY390" fmla="*/ 2715710 h 6857999"/>
              <a:gd name="connsiteX391" fmla="*/ 4113960 w 4724400"/>
              <a:gd name="connsiteY391" fmla="*/ 2360474 h 6857999"/>
              <a:gd name="connsiteX392" fmla="*/ 4090842 w 4724400"/>
              <a:gd name="connsiteY392" fmla="*/ 2272139 h 6857999"/>
              <a:gd name="connsiteX393" fmla="*/ 4081569 w 4724400"/>
              <a:gd name="connsiteY393" fmla="*/ 2234734 h 6857999"/>
              <a:gd name="connsiteX394" fmla="*/ 4020821 w 4724400"/>
              <a:gd name="connsiteY394" fmla="*/ 2034549 h 6857999"/>
              <a:gd name="connsiteX395" fmla="*/ 3001316 w 4724400"/>
              <a:gd name="connsiteY395" fmla="*/ 2032338 h 6857999"/>
              <a:gd name="connsiteX396" fmla="*/ 2953880 w 4724400"/>
              <a:gd name="connsiteY396" fmla="*/ 2185446 h 6857999"/>
              <a:gd name="connsiteX397" fmla="*/ 2883664 w 4724400"/>
              <a:gd name="connsiteY397" fmla="*/ 2591574 h 6857999"/>
              <a:gd name="connsiteX398" fmla="*/ 2826885 w 4724400"/>
              <a:gd name="connsiteY398" fmla="*/ 2991809 h 6857999"/>
              <a:gd name="connsiteX399" fmla="*/ 2860250 w 4724400"/>
              <a:gd name="connsiteY399" fmla="*/ 2826310 h 6857999"/>
              <a:gd name="connsiteX400" fmla="*/ 2896499 w 4724400"/>
              <a:gd name="connsiteY400" fmla="*/ 2660098 h 6857999"/>
              <a:gd name="connsiteX401" fmla="*/ 2937125 w 4724400"/>
              <a:gd name="connsiteY401" fmla="*/ 2516991 h 6857999"/>
              <a:gd name="connsiteX402" fmla="*/ 3010471 w 4724400"/>
              <a:gd name="connsiteY402" fmla="*/ 2114122 h 6857999"/>
              <a:gd name="connsiteX403" fmla="*/ 3001316 w 4724400"/>
              <a:gd name="connsiteY403" fmla="*/ 2032338 h 6857999"/>
              <a:gd name="connsiteX404" fmla="*/ 3105532 w 4724400"/>
              <a:gd name="connsiteY404" fmla="*/ 1991479 h 6857999"/>
              <a:gd name="connsiteX405" fmla="*/ 3599280 w 4724400"/>
              <a:gd name="connsiteY405" fmla="*/ 2371770 h 6857999"/>
              <a:gd name="connsiteX406" fmla="*/ 3105532 w 4724400"/>
              <a:gd name="connsiteY406" fmla="*/ 1991479 h 6857999"/>
              <a:gd name="connsiteX407" fmla="*/ 3111169 w 4724400"/>
              <a:gd name="connsiteY407" fmla="*/ 1962963 h 6857999"/>
              <a:gd name="connsiteX408" fmla="*/ 3606223 w 4724400"/>
              <a:gd name="connsiteY408" fmla="*/ 2338658 h 6857999"/>
              <a:gd name="connsiteX409" fmla="*/ 3111169 w 4724400"/>
              <a:gd name="connsiteY409" fmla="*/ 1962963 h 6857999"/>
              <a:gd name="connsiteX410" fmla="*/ 2050698 w 4724400"/>
              <a:gd name="connsiteY410" fmla="*/ 1338235 h 6857999"/>
              <a:gd name="connsiteX411" fmla="*/ 2370409 w 4724400"/>
              <a:gd name="connsiteY411" fmla="*/ 2272553 h 6857999"/>
              <a:gd name="connsiteX412" fmla="*/ 2338306 w 4724400"/>
              <a:gd name="connsiteY412" fmla="*/ 2159819 h 6857999"/>
              <a:gd name="connsiteX413" fmla="*/ 2334023 w 4724400"/>
              <a:gd name="connsiteY413" fmla="*/ 2142555 h 6857999"/>
              <a:gd name="connsiteX414" fmla="*/ 2161071 w 4724400"/>
              <a:gd name="connsiteY414" fmla="*/ 1617375 h 6857999"/>
              <a:gd name="connsiteX415" fmla="*/ 2130699 w 4724400"/>
              <a:gd name="connsiteY415" fmla="*/ 1544643 h 6857999"/>
              <a:gd name="connsiteX416" fmla="*/ 2050698 w 4724400"/>
              <a:gd name="connsiteY416" fmla="*/ 1338235 h 6857999"/>
              <a:gd name="connsiteX417" fmla="*/ 2060478 w 4724400"/>
              <a:gd name="connsiteY417" fmla="*/ 1278636 h 6857999"/>
              <a:gd name="connsiteX418" fmla="*/ 2156346 w 4724400"/>
              <a:gd name="connsiteY418" fmla="*/ 1534260 h 6857999"/>
              <a:gd name="connsiteX419" fmla="*/ 2187258 w 4724400"/>
              <a:gd name="connsiteY419" fmla="*/ 1607218 h 6857999"/>
              <a:gd name="connsiteX420" fmla="*/ 2358704 w 4724400"/>
              <a:gd name="connsiteY420" fmla="*/ 2125320 h 6857999"/>
              <a:gd name="connsiteX421" fmla="*/ 2233598 w 4724400"/>
              <a:gd name="connsiteY421" fmla="*/ 1646797 h 6857999"/>
              <a:gd name="connsiteX422" fmla="*/ 2060478 w 4724400"/>
              <a:gd name="connsiteY422" fmla="*/ 1278636 h 6857999"/>
              <a:gd name="connsiteX423" fmla="*/ 1974152 w 4724400"/>
              <a:gd name="connsiteY423" fmla="*/ 1245311 h 6857999"/>
              <a:gd name="connsiteX424" fmla="*/ 1811379 w 4724400"/>
              <a:gd name="connsiteY424" fmla="*/ 1406236 h 6857999"/>
              <a:gd name="connsiteX425" fmla="*/ 1767940 w 4724400"/>
              <a:gd name="connsiteY425" fmla="*/ 1546869 h 6857999"/>
              <a:gd name="connsiteX426" fmla="*/ 1796474 w 4724400"/>
              <a:gd name="connsiteY426" fmla="*/ 1557016 h 6857999"/>
              <a:gd name="connsiteX427" fmla="*/ 1974152 w 4724400"/>
              <a:gd name="connsiteY427" fmla="*/ 1245311 h 6857999"/>
              <a:gd name="connsiteX428" fmla="*/ 4681531 w 4724400"/>
              <a:gd name="connsiteY428" fmla="*/ 959050 h 6857999"/>
              <a:gd name="connsiteX429" fmla="*/ 4638064 w 4724400"/>
              <a:gd name="connsiteY429" fmla="*/ 1006960 h 6857999"/>
              <a:gd name="connsiteX430" fmla="*/ 4415502 w 4724400"/>
              <a:gd name="connsiteY430" fmla="*/ 1184424 h 6857999"/>
              <a:gd name="connsiteX431" fmla="*/ 4197574 w 4724400"/>
              <a:gd name="connsiteY431" fmla="*/ 1317493 h 6857999"/>
              <a:gd name="connsiteX432" fmla="*/ 4122737 w 4724400"/>
              <a:gd name="connsiteY432" fmla="*/ 1348256 h 6857999"/>
              <a:gd name="connsiteX433" fmla="*/ 4024988 w 4724400"/>
              <a:gd name="connsiteY433" fmla="*/ 1390573 h 6857999"/>
              <a:gd name="connsiteX434" fmla="*/ 4421265 w 4724400"/>
              <a:gd name="connsiteY434" fmla="*/ 1220988 h 6857999"/>
              <a:gd name="connsiteX435" fmla="*/ 4681531 w 4724400"/>
              <a:gd name="connsiteY435" fmla="*/ 959050 h 6857999"/>
              <a:gd name="connsiteX436" fmla="*/ 4722484 w 4724400"/>
              <a:gd name="connsiteY436" fmla="*/ 854709 h 6857999"/>
              <a:gd name="connsiteX437" fmla="*/ 4695347 w 4724400"/>
              <a:gd name="connsiteY437" fmla="*/ 879275 h 6857999"/>
              <a:gd name="connsiteX438" fmla="*/ 4253878 w 4724400"/>
              <a:gd name="connsiteY438" fmla="*/ 1216434 h 6857999"/>
              <a:gd name="connsiteX439" fmla="*/ 4213112 w 4724400"/>
              <a:gd name="connsiteY439" fmla="*/ 1239730 h 6857999"/>
              <a:gd name="connsiteX440" fmla="*/ 4037747 w 4724400"/>
              <a:gd name="connsiteY440" fmla="*/ 1352837 h 6857999"/>
              <a:gd name="connsiteX441" fmla="*/ 4113362 w 4724400"/>
              <a:gd name="connsiteY441" fmla="*/ 1321759 h 6857999"/>
              <a:gd name="connsiteX442" fmla="*/ 4186634 w 4724400"/>
              <a:gd name="connsiteY442" fmla="*/ 1291618 h 6857999"/>
              <a:gd name="connsiteX443" fmla="*/ 4399674 w 4724400"/>
              <a:gd name="connsiteY443" fmla="*/ 1160983 h 6857999"/>
              <a:gd name="connsiteX444" fmla="*/ 4618435 w 4724400"/>
              <a:gd name="connsiteY444" fmla="*/ 986418 h 6857999"/>
              <a:gd name="connsiteX445" fmla="*/ 4722484 w 4724400"/>
              <a:gd name="connsiteY445" fmla="*/ 854709 h 6857999"/>
              <a:gd name="connsiteX446" fmla="*/ 1456504 w 4724400"/>
              <a:gd name="connsiteY446" fmla="*/ 777000 h 6857999"/>
              <a:gd name="connsiteX447" fmla="*/ 1454399 w 4724400"/>
              <a:gd name="connsiteY447" fmla="*/ 794136 h 6857999"/>
              <a:gd name="connsiteX448" fmla="*/ 1448466 w 4724400"/>
              <a:gd name="connsiteY448" fmla="*/ 843129 h 6857999"/>
              <a:gd name="connsiteX449" fmla="*/ 1442252 w 4724400"/>
              <a:gd name="connsiteY449" fmla="*/ 1005313 h 6857999"/>
              <a:gd name="connsiteX450" fmla="*/ 1469382 w 4724400"/>
              <a:gd name="connsiteY450" fmla="*/ 1614896 h 6857999"/>
              <a:gd name="connsiteX451" fmla="*/ 1472106 w 4724400"/>
              <a:gd name="connsiteY451" fmla="*/ 1632791 h 6857999"/>
              <a:gd name="connsiteX452" fmla="*/ 1479091 w 4724400"/>
              <a:gd name="connsiteY452" fmla="*/ 1680170 h 6857999"/>
              <a:gd name="connsiteX453" fmla="*/ 1480043 w 4724400"/>
              <a:gd name="connsiteY453" fmla="*/ 1649028 h 6857999"/>
              <a:gd name="connsiteX454" fmla="*/ 1464087 w 4724400"/>
              <a:gd name="connsiteY454" fmla="*/ 871628 h 6857999"/>
              <a:gd name="connsiteX455" fmla="*/ 1462204 w 4724400"/>
              <a:gd name="connsiteY455" fmla="*/ 850229 h 6857999"/>
              <a:gd name="connsiteX456" fmla="*/ 1456504 w 4724400"/>
              <a:gd name="connsiteY456" fmla="*/ 777000 h 6857999"/>
              <a:gd name="connsiteX457" fmla="*/ 1483619 w 4724400"/>
              <a:gd name="connsiteY457" fmla="*/ 764662 h 6857999"/>
              <a:gd name="connsiteX458" fmla="*/ 1489670 w 4724400"/>
              <a:gd name="connsiteY458" fmla="*/ 847698 h 6857999"/>
              <a:gd name="connsiteX459" fmla="*/ 1491553 w 4724400"/>
              <a:gd name="connsiteY459" fmla="*/ 869097 h 6857999"/>
              <a:gd name="connsiteX460" fmla="*/ 1508481 w 4724400"/>
              <a:gd name="connsiteY460" fmla="*/ 1619865 h 6857999"/>
              <a:gd name="connsiteX461" fmla="*/ 1483619 w 4724400"/>
              <a:gd name="connsiteY461" fmla="*/ 764662 h 6857999"/>
              <a:gd name="connsiteX462" fmla="*/ 1430481 w 4724400"/>
              <a:gd name="connsiteY462" fmla="*/ 630137 h 6857999"/>
              <a:gd name="connsiteX463" fmla="*/ 1442495 w 4724400"/>
              <a:gd name="connsiteY463" fmla="*/ 1626691 h 6857999"/>
              <a:gd name="connsiteX464" fmla="*/ 1441222 w 4724400"/>
              <a:gd name="connsiteY464" fmla="*/ 1619067 h 6857999"/>
              <a:gd name="connsiteX465" fmla="*/ 1414069 w 4724400"/>
              <a:gd name="connsiteY465" fmla="*/ 1004967 h 6857999"/>
              <a:gd name="connsiteX466" fmla="*/ 1420665 w 4724400"/>
              <a:gd name="connsiteY466" fmla="*/ 840369 h 6857999"/>
              <a:gd name="connsiteX467" fmla="*/ 1426829 w 4724400"/>
              <a:gd name="connsiteY467" fmla="*/ 790831 h 6857999"/>
              <a:gd name="connsiteX468" fmla="*/ 1430481 w 4724400"/>
              <a:gd name="connsiteY468" fmla="*/ 630137 h 6857999"/>
              <a:gd name="connsiteX469" fmla="*/ 4023796 w 4724400"/>
              <a:gd name="connsiteY469" fmla="*/ 623931 h 6857999"/>
              <a:gd name="connsiteX470" fmla="*/ 3945729 w 4724400"/>
              <a:gd name="connsiteY470" fmla="*/ 662344 h 6857999"/>
              <a:gd name="connsiteX471" fmla="*/ 3498947 w 4724400"/>
              <a:gd name="connsiteY471" fmla="*/ 818916 h 6857999"/>
              <a:gd name="connsiteX472" fmla="*/ 3031283 w 4724400"/>
              <a:gd name="connsiteY472" fmla="*/ 1111507 h 6857999"/>
              <a:gd name="connsiteX473" fmla="*/ 3203692 w 4724400"/>
              <a:gd name="connsiteY473" fmla="*/ 1035777 h 6857999"/>
              <a:gd name="connsiteX474" fmla="*/ 3218294 w 4724400"/>
              <a:gd name="connsiteY474" fmla="*/ 1027151 h 6857999"/>
              <a:gd name="connsiteX475" fmla="*/ 3636737 w 4724400"/>
              <a:gd name="connsiteY475" fmla="*/ 817377 h 6857999"/>
              <a:gd name="connsiteX476" fmla="*/ 4023796 w 4724400"/>
              <a:gd name="connsiteY476" fmla="*/ 623931 h 6857999"/>
              <a:gd name="connsiteX477" fmla="*/ 3311704 w 4724400"/>
              <a:gd name="connsiteY477" fmla="*/ 584486 h 6857999"/>
              <a:gd name="connsiteX478" fmla="*/ 3190778 w 4724400"/>
              <a:gd name="connsiteY478" fmla="*/ 772788 h 6857999"/>
              <a:gd name="connsiteX479" fmla="*/ 3007981 w 4724400"/>
              <a:gd name="connsiteY479" fmla="*/ 1070739 h 6857999"/>
              <a:gd name="connsiteX480" fmla="*/ 3267578 w 4724400"/>
              <a:gd name="connsiteY480" fmla="*/ 693281 h 6857999"/>
              <a:gd name="connsiteX481" fmla="*/ 2664888 w 4724400"/>
              <a:gd name="connsiteY481" fmla="*/ 518596 h 6857999"/>
              <a:gd name="connsiteX482" fmla="*/ 2411865 w 4724400"/>
              <a:gd name="connsiteY482" fmla="*/ 567273 h 6857999"/>
              <a:gd name="connsiteX483" fmla="*/ 1896643 w 4724400"/>
              <a:gd name="connsiteY483" fmla="*/ 809468 h 6857999"/>
              <a:gd name="connsiteX484" fmla="*/ 1899055 w 4724400"/>
              <a:gd name="connsiteY484" fmla="*/ 809848 h 6857999"/>
              <a:gd name="connsiteX485" fmla="*/ 2446633 w 4724400"/>
              <a:gd name="connsiteY485" fmla="*/ 596159 h 6857999"/>
              <a:gd name="connsiteX486" fmla="*/ 2796924 w 4724400"/>
              <a:gd name="connsiteY486" fmla="*/ 501747 h 6857999"/>
              <a:gd name="connsiteX487" fmla="*/ 2455237 w 4724400"/>
              <a:gd name="connsiteY487" fmla="*/ 622979 h 6857999"/>
              <a:gd name="connsiteX488" fmla="*/ 1949308 w 4724400"/>
              <a:gd name="connsiteY488" fmla="*/ 818889 h 6857999"/>
              <a:gd name="connsiteX489" fmla="*/ 1950634 w 4724400"/>
              <a:gd name="connsiteY489" fmla="*/ 818810 h 6857999"/>
              <a:gd name="connsiteX490" fmla="*/ 2796924 w 4724400"/>
              <a:gd name="connsiteY490" fmla="*/ 501747 h 6857999"/>
              <a:gd name="connsiteX491" fmla="*/ 3335099 w 4724400"/>
              <a:gd name="connsiteY491" fmla="*/ 488163 h 6857999"/>
              <a:gd name="connsiteX492" fmla="*/ 3151139 w 4724400"/>
              <a:gd name="connsiteY492" fmla="*/ 734118 h 6857999"/>
              <a:gd name="connsiteX493" fmla="*/ 3136980 w 4724400"/>
              <a:gd name="connsiteY493" fmla="*/ 753877 h 6857999"/>
              <a:gd name="connsiteX494" fmla="*/ 3062043 w 4724400"/>
              <a:gd name="connsiteY494" fmla="*/ 867004 h 6857999"/>
              <a:gd name="connsiteX495" fmla="*/ 2994594 w 4724400"/>
              <a:gd name="connsiteY495" fmla="*/ 1035452 h 6857999"/>
              <a:gd name="connsiteX496" fmla="*/ 3167517 w 4724400"/>
              <a:gd name="connsiteY496" fmla="*/ 757788 h 6857999"/>
              <a:gd name="connsiteX497" fmla="*/ 3335099 w 4724400"/>
              <a:gd name="connsiteY497" fmla="*/ 488163 h 6857999"/>
              <a:gd name="connsiteX498" fmla="*/ 2891507 w 4724400"/>
              <a:gd name="connsiteY498" fmla="*/ 485136 h 6857999"/>
              <a:gd name="connsiteX499" fmla="*/ 2047508 w 4724400"/>
              <a:gd name="connsiteY499" fmla="*/ 825701 h 6857999"/>
              <a:gd name="connsiteX500" fmla="*/ 2891507 w 4724400"/>
              <a:gd name="connsiteY500" fmla="*/ 485136 h 6857999"/>
              <a:gd name="connsiteX501" fmla="*/ 4418489 w 4724400"/>
              <a:gd name="connsiteY501" fmla="*/ 483936 h 6857999"/>
              <a:gd name="connsiteX502" fmla="*/ 4155290 w 4724400"/>
              <a:gd name="connsiteY502" fmla="*/ 661575 h 6857999"/>
              <a:gd name="connsiteX503" fmla="*/ 3571040 w 4724400"/>
              <a:gd name="connsiteY503" fmla="*/ 996875 h 6857999"/>
              <a:gd name="connsiteX504" fmla="*/ 3093710 w 4724400"/>
              <a:gd name="connsiteY504" fmla="*/ 1145020 h 6857999"/>
              <a:gd name="connsiteX505" fmla="*/ 3207527 w 4724400"/>
              <a:gd name="connsiteY505" fmla="*/ 1163586 h 6857999"/>
              <a:gd name="connsiteX506" fmla="*/ 3652751 w 4724400"/>
              <a:gd name="connsiteY506" fmla="*/ 990907 h 6857999"/>
              <a:gd name="connsiteX507" fmla="*/ 4180906 w 4724400"/>
              <a:gd name="connsiteY507" fmla="*/ 680145 h 6857999"/>
              <a:gd name="connsiteX508" fmla="*/ 4418489 w 4724400"/>
              <a:gd name="connsiteY508" fmla="*/ 483936 h 6857999"/>
              <a:gd name="connsiteX509" fmla="*/ 3316944 w 4724400"/>
              <a:gd name="connsiteY509" fmla="*/ 465669 h 6857999"/>
              <a:gd name="connsiteX510" fmla="*/ 2958819 w 4724400"/>
              <a:gd name="connsiteY510" fmla="*/ 1062158 h 6857999"/>
              <a:gd name="connsiteX511" fmla="*/ 3004132 w 4724400"/>
              <a:gd name="connsiteY511" fmla="*/ 921679 h 6857999"/>
              <a:gd name="connsiteX512" fmla="*/ 3037224 w 4724400"/>
              <a:gd name="connsiteY512" fmla="*/ 852631 h 6857999"/>
              <a:gd name="connsiteX513" fmla="*/ 3114637 w 4724400"/>
              <a:gd name="connsiteY513" fmla="*/ 736692 h 6857999"/>
              <a:gd name="connsiteX514" fmla="*/ 3128801 w 4724400"/>
              <a:gd name="connsiteY514" fmla="*/ 716935 h 6857999"/>
              <a:gd name="connsiteX515" fmla="*/ 3316944 w 4724400"/>
              <a:gd name="connsiteY515" fmla="*/ 465669 h 6857999"/>
              <a:gd name="connsiteX516" fmla="*/ 4448894 w 4724400"/>
              <a:gd name="connsiteY516" fmla="*/ 422768 h 6857999"/>
              <a:gd name="connsiteX517" fmla="*/ 4235585 w 4724400"/>
              <a:gd name="connsiteY517" fmla="*/ 528178 h 6857999"/>
              <a:gd name="connsiteX518" fmla="*/ 4213155 w 4724400"/>
              <a:gd name="connsiteY518" fmla="*/ 543149 h 6857999"/>
              <a:gd name="connsiteX519" fmla="*/ 3649218 w 4724400"/>
              <a:gd name="connsiteY519" fmla="*/ 842623 h 6857999"/>
              <a:gd name="connsiteX520" fmla="*/ 3232564 w 4724400"/>
              <a:gd name="connsiteY520" fmla="*/ 1051220 h 6857999"/>
              <a:gd name="connsiteX521" fmla="*/ 3217970 w 4724400"/>
              <a:gd name="connsiteY521" fmla="*/ 1059849 h 6857999"/>
              <a:gd name="connsiteX522" fmla="*/ 3116688 w 4724400"/>
              <a:gd name="connsiteY522" fmla="*/ 1113543 h 6857999"/>
              <a:gd name="connsiteX523" fmla="*/ 3559098 w 4724400"/>
              <a:gd name="connsiteY523" fmla="*/ 971858 h 6857999"/>
              <a:gd name="connsiteX524" fmla="*/ 4140004 w 4724400"/>
              <a:gd name="connsiteY524" fmla="*/ 638368 h 6857999"/>
              <a:gd name="connsiteX525" fmla="*/ 4451852 w 4724400"/>
              <a:gd name="connsiteY525" fmla="*/ 423380 h 6857999"/>
              <a:gd name="connsiteX526" fmla="*/ 4448894 w 4724400"/>
              <a:gd name="connsiteY526" fmla="*/ 422768 h 6857999"/>
              <a:gd name="connsiteX527" fmla="*/ 680568 w 4724400"/>
              <a:gd name="connsiteY527" fmla="*/ 416949 h 6857999"/>
              <a:gd name="connsiteX528" fmla="*/ 394452 w 4724400"/>
              <a:gd name="connsiteY528" fmla="*/ 694330 h 6857999"/>
              <a:gd name="connsiteX529" fmla="*/ 340402 w 4724400"/>
              <a:gd name="connsiteY529" fmla="*/ 759654 h 6857999"/>
              <a:gd name="connsiteX530" fmla="*/ 827699 w 4724400"/>
              <a:gd name="connsiteY530" fmla="*/ 416143 h 6857999"/>
              <a:gd name="connsiteX531" fmla="*/ 841524 w 4724400"/>
              <a:gd name="connsiteY531" fmla="*/ 534021 h 6857999"/>
              <a:gd name="connsiteX532" fmla="*/ 825554 w 4724400"/>
              <a:gd name="connsiteY532" fmla="*/ 672115 h 6857999"/>
              <a:gd name="connsiteX533" fmla="*/ 811499 w 4724400"/>
              <a:gd name="connsiteY533" fmla="*/ 769176 h 6857999"/>
              <a:gd name="connsiteX534" fmla="*/ 841586 w 4724400"/>
              <a:gd name="connsiteY534" fmla="*/ 1060039 h 6857999"/>
              <a:gd name="connsiteX535" fmla="*/ 942912 w 4724400"/>
              <a:gd name="connsiteY535" fmla="*/ 1511108 h 6857999"/>
              <a:gd name="connsiteX536" fmla="*/ 884057 w 4724400"/>
              <a:gd name="connsiteY536" fmla="*/ 521768 h 6857999"/>
              <a:gd name="connsiteX537" fmla="*/ 827699 w 4724400"/>
              <a:gd name="connsiteY537" fmla="*/ 416143 h 6857999"/>
              <a:gd name="connsiteX538" fmla="*/ 798883 w 4724400"/>
              <a:gd name="connsiteY538" fmla="*/ 414244 h 6857999"/>
              <a:gd name="connsiteX539" fmla="*/ 875825 w 4724400"/>
              <a:gd name="connsiteY539" fmla="*/ 1357811 h 6857999"/>
              <a:gd name="connsiteX540" fmla="*/ 814514 w 4724400"/>
              <a:gd name="connsiteY540" fmla="*/ 1064671 h 6857999"/>
              <a:gd name="connsiteX541" fmla="*/ 783698 w 4724400"/>
              <a:gd name="connsiteY541" fmla="*/ 766414 h 6857999"/>
              <a:gd name="connsiteX542" fmla="*/ 798129 w 4724400"/>
              <a:gd name="connsiteY542" fmla="*/ 666939 h 6857999"/>
              <a:gd name="connsiteX543" fmla="*/ 813894 w 4724400"/>
              <a:gd name="connsiteY543" fmla="*/ 533909 h 6857999"/>
              <a:gd name="connsiteX544" fmla="*/ 798883 w 4724400"/>
              <a:gd name="connsiteY544" fmla="*/ 414244 h 6857999"/>
              <a:gd name="connsiteX545" fmla="*/ 673202 w 4724400"/>
              <a:gd name="connsiteY545" fmla="*/ 388720 h 6857999"/>
              <a:gd name="connsiteX546" fmla="*/ 392779 w 4724400"/>
              <a:gd name="connsiteY546" fmla="*/ 596411 h 6857999"/>
              <a:gd name="connsiteX547" fmla="*/ 270088 w 4724400"/>
              <a:gd name="connsiteY547" fmla="*/ 790400 h 6857999"/>
              <a:gd name="connsiteX548" fmla="*/ 259285 w 4724400"/>
              <a:gd name="connsiteY548" fmla="*/ 812869 h 6857999"/>
              <a:gd name="connsiteX549" fmla="*/ 372890 w 4724400"/>
              <a:gd name="connsiteY549" fmla="*/ 676832 h 6857999"/>
              <a:gd name="connsiteX550" fmla="*/ 673202 w 4724400"/>
              <a:gd name="connsiteY550" fmla="*/ 388720 h 6857999"/>
              <a:gd name="connsiteX551" fmla="*/ 1628210 w 4724400"/>
              <a:gd name="connsiteY551" fmla="*/ 0 h 6857999"/>
              <a:gd name="connsiteX552" fmla="*/ 1748399 w 4724400"/>
              <a:gd name="connsiteY552" fmla="*/ 0 h 6857999"/>
              <a:gd name="connsiteX553" fmla="*/ 1783391 w 4724400"/>
              <a:gd name="connsiteY553" fmla="*/ 17650 h 6857999"/>
              <a:gd name="connsiteX554" fmla="*/ 2084193 w 4724400"/>
              <a:gd name="connsiteY554" fmla="*/ 69947 h 6857999"/>
              <a:gd name="connsiteX555" fmla="*/ 2744101 w 4724400"/>
              <a:gd name="connsiteY555" fmla="*/ 15192 h 6857999"/>
              <a:gd name="connsiteX556" fmla="*/ 2197414 w 4724400"/>
              <a:gd name="connsiteY556" fmla="*/ 41266 h 6857999"/>
              <a:gd name="connsiteX557" fmla="*/ 1914967 w 4724400"/>
              <a:gd name="connsiteY557" fmla="*/ 18583 h 6857999"/>
              <a:gd name="connsiteX558" fmla="*/ 1815559 w 4724400"/>
              <a:gd name="connsiteY558" fmla="*/ 0 h 6857999"/>
              <a:gd name="connsiteX559" fmla="*/ 2001666 w 4724400"/>
              <a:gd name="connsiteY559" fmla="*/ 0 h 6857999"/>
              <a:gd name="connsiteX560" fmla="*/ 2036517 w 4724400"/>
              <a:gd name="connsiteY560" fmla="*/ 4274 h 6857999"/>
              <a:gd name="connsiteX561" fmla="*/ 2199623 w 4724400"/>
              <a:gd name="connsiteY561" fmla="*/ 13232 h 6857999"/>
              <a:gd name="connsiteX562" fmla="*/ 2420103 w 4724400"/>
              <a:gd name="connsiteY562" fmla="*/ 12601 h 6857999"/>
              <a:gd name="connsiteX563" fmla="*/ 2621330 w 4724400"/>
              <a:gd name="connsiteY563" fmla="*/ 0 h 6857999"/>
              <a:gd name="connsiteX564" fmla="*/ 3076571 w 4724400"/>
              <a:gd name="connsiteY564" fmla="*/ 0 h 6857999"/>
              <a:gd name="connsiteX565" fmla="*/ 2924796 w 4724400"/>
              <a:gd name="connsiteY565" fmla="*/ 36772 h 6857999"/>
              <a:gd name="connsiteX566" fmla="*/ 1946203 w 4724400"/>
              <a:gd name="connsiteY566" fmla="*/ 131277 h 6857999"/>
              <a:gd name="connsiteX567" fmla="*/ 1707026 w 4724400"/>
              <a:gd name="connsiteY567" fmla="*/ 44983 h 6857999"/>
              <a:gd name="connsiteX568" fmla="*/ 1007398 w 4724400"/>
              <a:gd name="connsiteY568" fmla="*/ 0 h 6857999"/>
              <a:gd name="connsiteX569" fmla="*/ 1105902 w 4724400"/>
              <a:gd name="connsiteY569" fmla="*/ 0 h 6857999"/>
              <a:gd name="connsiteX570" fmla="*/ 1191939 w 4724400"/>
              <a:gd name="connsiteY570" fmla="*/ 117664 h 6857999"/>
              <a:gd name="connsiteX571" fmla="*/ 1780907 w 4724400"/>
              <a:gd name="connsiteY571" fmla="*/ 743734 h 6857999"/>
              <a:gd name="connsiteX572" fmla="*/ 1841857 w 4724400"/>
              <a:gd name="connsiteY572" fmla="*/ 795932 h 6857999"/>
              <a:gd name="connsiteX573" fmla="*/ 2317896 w 4724400"/>
              <a:gd name="connsiteY573" fmla="*/ 530713 h 6857999"/>
              <a:gd name="connsiteX574" fmla="*/ 3015228 w 4724400"/>
              <a:gd name="connsiteY574" fmla="*/ 399738 h 6857999"/>
              <a:gd name="connsiteX575" fmla="*/ 3000782 w 4724400"/>
              <a:gd name="connsiteY575" fmla="*/ 461219 h 6857999"/>
              <a:gd name="connsiteX576" fmla="*/ 1963190 w 4724400"/>
              <a:gd name="connsiteY576" fmla="*/ 895589 h 6857999"/>
              <a:gd name="connsiteX577" fmla="*/ 2552180 w 4724400"/>
              <a:gd name="connsiteY577" fmla="*/ 1298815 h 6857999"/>
              <a:gd name="connsiteX578" fmla="*/ 2904618 w 4724400"/>
              <a:gd name="connsiteY578" fmla="*/ 1146081 h 6857999"/>
              <a:gd name="connsiteX579" fmla="*/ 3428829 w 4724400"/>
              <a:gd name="connsiteY579" fmla="*/ 310883 h 6857999"/>
              <a:gd name="connsiteX580" fmla="*/ 3452135 w 4724400"/>
              <a:gd name="connsiteY580" fmla="*/ 318176 h 6857999"/>
              <a:gd name="connsiteX581" fmla="*/ 3169464 w 4724400"/>
              <a:gd name="connsiteY581" fmla="*/ 935661 h 6857999"/>
              <a:gd name="connsiteX582" fmla="*/ 3049395 w 4724400"/>
              <a:gd name="connsiteY582" fmla="*/ 1070245 h 6857999"/>
              <a:gd name="connsiteX583" fmla="*/ 3401235 w 4724400"/>
              <a:gd name="connsiteY583" fmla="*/ 815534 h 6857999"/>
              <a:gd name="connsiteX584" fmla="*/ 4236947 w 4724400"/>
              <a:gd name="connsiteY584" fmla="*/ 465665 h 6857999"/>
              <a:gd name="connsiteX585" fmla="*/ 4565962 w 4724400"/>
              <a:gd name="connsiteY585" fmla="*/ 350012 h 6857999"/>
              <a:gd name="connsiteX586" fmla="*/ 4557937 w 4724400"/>
              <a:gd name="connsiteY586" fmla="*/ 382666 h 6857999"/>
              <a:gd name="connsiteX587" fmla="*/ 3621049 w 4724400"/>
              <a:gd name="connsiteY587" fmla="*/ 1056676 h 6857999"/>
              <a:gd name="connsiteX588" fmla="*/ 3094000 w 4724400"/>
              <a:gd name="connsiteY588" fmla="*/ 1229477 h 6857999"/>
              <a:gd name="connsiteX589" fmla="*/ 2813197 w 4724400"/>
              <a:gd name="connsiteY589" fmla="*/ 1263181 h 6857999"/>
              <a:gd name="connsiteX590" fmla="*/ 2615776 w 4724400"/>
              <a:gd name="connsiteY590" fmla="*/ 1334114 h 6857999"/>
              <a:gd name="connsiteX591" fmla="*/ 3364982 w 4724400"/>
              <a:gd name="connsiteY591" fmla="*/ 1687356 h 6857999"/>
              <a:gd name="connsiteX592" fmla="*/ 3371663 w 4724400"/>
              <a:gd name="connsiteY592" fmla="*/ 1683743 h 6857999"/>
              <a:gd name="connsiteX593" fmla="*/ 3883310 w 4724400"/>
              <a:gd name="connsiteY593" fmla="*/ 1443899 h 6857999"/>
              <a:gd name="connsiteX594" fmla="*/ 3892746 w 4724400"/>
              <a:gd name="connsiteY594" fmla="*/ 1429225 h 6857999"/>
              <a:gd name="connsiteX595" fmla="*/ 4699980 w 4724400"/>
              <a:gd name="connsiteY595" fmla="*/ 789523 h 6857999"/>
              <a:gd name="connsiteX596" fmla="*/ 4724400 w 4724400"/>
              <a:gd name="connsiteY596" fmla="*/ 769876 h 6857999"/>
              <a:gd name="connsiteX597" fmla="*/ 4724400 w 4724400"/>
              <a:gd name="connsiteY597" fmla="*/ 802845 h 6857999"/>
              <a:gd name="connsiteX598" fmla="*/ 4705958 w 4724400"/>
              <a:gd name="connsiteY598" fmla="*/ 821317 h 6857999"/>
              <a:gd name="connsiteX599" fmla="*/ 4649798 w 4724400"/>
              <a:gd name="connsiteY599" fmla="*/ 877374 h 6857999"/>
              <a:gd name="connsiteX600" fmla="*/ 4005326 w 4724400"/>
              <a:gd name="connsiteY600" fmla="*/ 1344259 h 6857999"/>
              <a:gd name="connsiteX601" fmla="*/ 4199378 w 4724400"/>
              <a:gd name="connsiteY601" fmla="*/ 1215889 h 6857999"/>
              <a:gd name="connsiteX602" fmla="*/ 4239600 w 4724400"/>
              <a:gd name="connsiteY602" fmla="*/ 1192361 h 6857999"/>
              <a:gd name="connsiteX603" fmla="*/ 4677037 w 4724400"/>
              <a:gd name="connsiteY603" fmla="*/ 858646 h 6857999"/>
              <a:gd name="connsiteX604" fmla="*/ 4724400 w 4724400"/>
              <a:gd name="connsiteY604" fmla="*/ 810414 h 6857999"/>
              <a:gd name="connsiteX605" fmla="*/ 4724400 w 4724400"/>
              <a:gd name="connsiteY605" fmla="*/ 916439 h 6857999"/>
              <a:gd name="connsiteX606" fmla="*/ 4683030 w 4724400"/>
              <a:gd name="connsiteY606" fmla="*/ 982925 h 6857999"/>
              <a:gd name="connsiteX607" fmla="*/ 3921884 w 4724400"/>
              <a:gd name="connsiteY607" fmla="*/ 1469889 h 6857999"/>
              <a:gd name="connsiteX608" fmla="*/ 3456136 w 4724400"/>
              <a:gd name="connsiteY608" fmla="*/ 1721439 h 6857999"/>
              <a:gd name="connsiteX609" fmla="*/ 3624313 w 4724400"/>
              <a:gd name="connsiteY609" fmla="*/ 1780406 h 6857999"/>
              <a:gd name="connsiteX610" fmla="*/ 4303638 w 4724400"/>
              <a:gd name="connsiteY610" fmla="*/ 1944400 h 6857999"/>
              <a:gd name="connsiteX611" fmla="*/ 4315566 w 4724400"/>
              <a:gd name="connsiteY611" fmla="*/ 1931422 h 6857999"/>
              <a:gd name="connsiteX612" fmla="*/ 4664388 w 4724400"/>
              <a:gd name="connsiteY612" fmla="*/ 1574357 h 6857999"/>
              <a:gd name="connsiteX613" fmla="*/ 4724400 w 4724400"/>
              <a:gd name="connsiteY613" fmla="*/ 1537429 h 6857999"/>
              <a:gd name="connsiteX614" fmla="*/ 4724400 w 4724400"/>
              <a:gd name="connsiteY614" fmla="*/ 1589108 h 6857999"/>
              <a:gd name="connsiteX615" fmla="*/ 4644505 w 4724400"/>
              <a:gd name="connsiteY615" fmla="*/ 1640352 h 6857999"/>
              <a:gd name="connsiteX616" fmla="*/ 4381603 w 4724400"/>
              <a:gd name="connsiteY616" fmla="*/ 1900149 h 6857999"/>
              <a:gd name="connsiteX617" fmla="*/ 4478726 w 4724400"/>
              <a:gd name="connsiteY617" fmla="*/ 1822808 h 6857999"/>
              <a:gd name="connsiteX618" fmla="*/ 4588263 w 4724400"/>
              <a:gd name="connsiteY618" fmla="*/ 1735914 h 6857999"/>
              <a:gd name="connsiteX619" fmla="*/ 4683216 w 4724400"/>
              <a:gd name="connsiteY619" fmla="*/ 1678902 h 6857999"/>
              <a:gd name="connsiteX620" fmla="*/ 4724400 w 4724400"/>
              <a:gd name="connsiteY620" fmla="*/ 1655121 h 6857999"/>
              <a:gd name="connsiteX621" fmla="*/ 4724400 w 4724400"/>
              <a:gd name="connsiteY621" fmla="*/ 1686869 h 6857999"/>
              <a:gd name="connsiteX622" fmla="*/ 4696172 w 4724400"/>
              <a:gd name="connsiteY622" fmla="*/ 1703058 h 6857999"/>
              <a:gd name="connsiteX623" fmla="*/ 4602997 w 4724400"/>
              <a:gd name="connsiteY623" fmla="*/ 1758893 h 6857999"/>
              <a:gd name="connsiteX624" fmla="*/ 4496021 w 4724400"/>
              <a:gd name="connsiteY624" fmla="*/ 1844299 h 6857999"/>
              <a:gd name="connsiteX625" fmla="*/ 4419004 w 4724400"/>
              <a:gd name="connsiteY625" fmla="*/ 1907617 h 6857999"/>
              <a:gd name="connsiteX626" fmla="*/ 4685975 w 4724400"/>
              <a:gd name="connsiteY626" fmla="*/ 1786372 h 6857999"/>
              <a:gd name="connsiteX627" fmla="*/ 4724400 w 4724400"/>
              <a:gd name="connsiteY627" fmla="*/ 1759693 h 6857999"/>
              <a:gd name="connsiteX628" fmla="*/ 4724400 w 4724400"/>
              <a:gd name="connsiteY628" fmla="*/ 1809459 h 6857999"/>
              <a:gd name="connsiteX629" fmla="*/ 4653762 w 4724400"/>
              <a:gd name="connsiteY629" fmla="*/ 1857561 h 6857999"/>
              <a:gd name="connsiteX630" fmla="*/ 4428349 w 4724400"/>
              <a:gd name="connsiteY630" fmla="*/ 1963079 h 6857999"/>
              <a:gd name="connsiteX631" fmla="*/ 4724400 w 4724400"/>
              <a:gd name="connsiteY631" fmla="*/ 1990579 h 6857999"/>
              <a:gd name="connsiteX632" fmla="*/ 4724400 w 4724400"/>
              <a:gd name="connsiteY632" fmla="*/ 2065582 h 6857999"/>
              <a:gd name="connsiteX633" fmla="*/ 4686318 w 4724400"/>
              <a:gd name="connsiteY633" fmla="*/ 2063926 h 6857999"/>
              <a:gd name="connsiteX634" fmla="*/ 4724400 w 4724400"/>
              <a:gd name="connsiteY634" fmla="*/ 2085104 h 6857999"/>
              <a:gd name="connsiteX635" fmla="*/ 4724400 w 4724400"/>
              <a:gd name="connsiteY635" fmla="*/ 2178471 h 6857999"/>
              <a:gd name="connsiteX636" fmla="*/ 4617755 w 4724400"/>
              <a:gd name="connsiteY636" fmla="*/ 2122457 h 6857999"/>
              <a:gd name="connsiteX637" fmla="*/ 4724400 w 4724400"/>
              <a:gd name="connsiteY637" fmla="*/ 2196158 h 6857999"/>
              <a:gd name="connsiteX638" fmla="*/ 4724400 w 4724400"/>
              <a:gd name="connsiteY638" fmla="*/ 2230374 h 6857999"/>
              <a:gd name="connsiteX639" fmla="*/ 4573637 w 4724400"/>
              <a:gd name="connsiteY639" fmla="*/ 2126309 h 6857999"/>
              <a:gd name="connsiteX640" fmla="*/ 4706850 w 4724400"/>
              <a:gd name="connsiteY640" fmla="*/ 2262541 h 6857999"/>
              <a:gd name="connsiteX641" fmla="*/ 4724400 w 4724400"/>
              <a:gd name="connsiteY641" fmla="*/ 2275857 h 6857999"/>
              <a:gd name="connsiteX642" fmla="*/ 4724400 w 4724400"/>
              <a:gd name="connsiteY642" fmla="*/ 2377131 h 6857999"/>
              <a:gd name="connsiteX643" fmla="*/ 4688201 w 4724400"/>
              <a:gd name="connsiteY643" fmla="*/ 2349925 h 6857999"/>
              <a:gd name="connsiteX644" fmla="*/ 4462564 w 4724400"/>
              <a:gd name="connsiteY644" fmla="*/ 2041945 h 6857999"/>
              <a:gd name="connsiteX645" fmla="*/ 4094167 w 4724400"/>
              <a:gd name="connsiteY645" fmla="*/ 1984479 h 6857999"/>
              <a:gd name="connsiteX646" fmla="*/ 4520397 w 4724400"/>
              <a:gd name="connsiteY646" fmla="*/ 3153822 h 6857999"/>
              <a:gd name="connsiteX647" fmla="*/ 4458958 w 4724400"/>
              <a:gd name="connsiteY647" fmla="*/ 3203134 h 6857999"/>
              <a:gd name="connsiteX648" fmla="*/ 3972830 w 4724400"/>
              <a:gd name="connsiteY648" fmla="*/ 1973028 h 6857999"/>
              <a:gd name="connsiteX649" fmla="*/ 3979154 w 4724400"/>
              <a:gd name="connsiteY649" fmla="*/ 1959605 h 6857999"/>
              <a:gd name="connsiteX650" fmla="*/ 3583051 w 4724400"/>
              <a:gd name="connsiteY650" fmla="*/ 1850495 h 6857999"/>
              <a:gd name="connsiteX651" fmla="*/ 2922360 w 4724400"/>
              <a:gd name="connsiteY651" fmla="*/ 1586232 h 6857999"/>
              <a:gd name="connsiteX652" fmla="*/ 3033099 w 4724400"/>
              <a:gd name="connsiteY652" fmla="*/ 1913175 h 6857999"/>
              <a:gd name="connsiteX653" fmla="*/ 3040214 w 4724400"/>
              <a:gd name="connsiteY653" fmla="*/ 1920694 h 6857999"/>
              <a:gd name="connsiteX654" fmla="*/ 3051308 w 4724400"/>
              <a:gd name="connsiteY654" fmla="*/ 1911226 h 6857999"/>
              <a:gd name="connsiteX655" fmla="*/ 3791335 w 4724400"/>
              <a:gd name="connsiteY655" fmla="*/ 2442781 h 6857999"/>
              <a:gd name="connsiteX656" fmla="*/ 3744063 w 4724400"/>
              <a:gd name="connsiteY656" fmla="*/ 2510325 h 6857999"/>
              <a:gd name="connsiteX657" fmla="*/ 3103695 w 4724400"/>
              <a:gd name="connsiteY657" fmla="*/ 2105302 h 6857999"/>
              <a:gd name="connsiteX658" fmla="*/ 2968137 w 4724400"/>
              <a:gd name="connsiteY658" fmla="*/ 2805672 h 6857999"/>
              <a:gd name="connsiteX659" fmla="*/ 2739231 w 4724400"/>
              <a:gd name="connsiteY659" fmla="*/ 3151701 h 6857999"/>
              <a:gd name="connsiteX660" fmla="*/ 2728882 w 4724400"/>
              <a:gd name="connsiteY660" fmla="*/ 3135084 h 6857999"/>
              <a:gd name="connsiteX661" fmla="*/ 2914282 w 4724400"/>
              <a:gd name="connsiteY661" fmla="*/ 2155807 h 6857999"/>
              <a:gd name="connsiteX662" fmla="*/ 2971660 w 4724400"/>
              <a:gd name="connsiteY662" fmla="*/ 1962486 h 6857999"/>
              <a:gd name="connsiteX663" fmla="*/ 2971809 w 4724400"/>
              <a:gd name="connsiteY663" fmla="*/ 1960615 h 6857999"/>
              <a:gd name="connsiteX664" fmla="*/ 2972315 w 4724400"/>
              <a:gd name="connsiteY664" fmla="*/ 1951821 h 6857999"/>
              <a:gd name="connsiteX665" fmla="*/ 2846641 w 4724400"/>
              <a:gd name="connsiteY665" fmla="*/ 1556749 h 6857999"/>
              <a:gd name="connsiteX666" fmla="*/ 2847461 w 4724400"/>
              <a:gd name="connsiteY666" fmla="*/ 1548729 h 6857999"/>
              <a:gd name="connsiteX667" fmla="*/ 2058558 w 4724400"/>
              <a:gd name="connsiteY667" fmla="*/ 1071804 h 6857999"/>
              <a:gd name="connsiteX668" fmla="*/ 2291089 w 4724400"/>
              <a:gd name="connsiteY668" fmla="*/ 1585512 h 6857999"/>
              <a:gd name="connsiteX669" fmla="*/ 2473792 w 4724400"/>
              <a:gd name="connsiteY669" fmla="*/ 2432858 h 6857999"/>
              <a:gd name="connsiteX670" fmla="*/ 2420124 w 4724400"/>
              <a:gd name="connsiteY670" fmla="*/ 2495762 h 6857999"/>
              <a:gd name="connsiteX671" fmla="*/ 2119846 w 4724400"/>
              <a:gd name="connsiteY671" fmla="*/ 1872898 h 6857999"/>
              <a:gd name="connsiteX672" fmla="*/ 1995210 w 4724400"/>
              <a:gd name="connsiteY672" fmla="*/ 1288346 h 6857999"/>
              <a:gd name="connsiteX673" fmla="*/ 1850975 w 4724400"/>
              <a:gd name="connsiteY673" fmla="*/ 1540820 h 6857999"/>
              <a:gd name="connsiteX674" fmla="*/ 1723490 w 4724400"/>
              <a:gd name="connsiteY674" fmla="*/ 1688355 h 6857999"/>
              <a:gd name="connsiteX675" fmla="*/ 1710157 w 4724400"/>
              <a:gd name="connsiteY675" fmla="*/ 1683354 h 6857999"/>
              <a:gd name="connsiteX676" fmla="*/ 1807265 w 4724400"/>
              <a:gd name="connsiteY676" fmla="*/ 1336896 h 6857999"/>
              <a:gd name="connsiteX677" fmla="*/ 2011049 w 4724400"/>
              <a:gd name="connsiteY677" fmla="*/ 1173376 h 6857999"/>
              <a:gd name="connsiteX678" fmla="*/ 2014681 w 4724400"/>
              <a:gd name="connsiteY678" fmla="*/ 1167830 h 6857999"/>
              <a:gd name="connsiteX679" fmla="*/ 1971037 w 4724400"/>
              <a:gd name="connsiteY679" fmla="*/ 1015438 h 6857999"/>
              <a:gd name="connsiteX680" fmla="*/ 1971858 w 4724400"/>
              <a:gd name="connsiteY680" fmla="*/ 1007420 h 6857999"/>
              <a:gd name="connsiteX681" fmla="*/ 1729505 w 4724400"/>
              <a:gd name="connsiteY681" fmla="*/ 808882 h 6857999"/>
              <a:gd name="connsiteX682" fmla="*/ 1506007 w 4724400"/>
              <a:gd name="connsiteY682" fmla="*/ 597733 h 6857999"/>
              <a:gd name="connsiteX683" fmla="*/ 1499912 w 4724400"/>
              <a:gd name="connsiteY683" fmla="*/ 1795211 h 6857999"/>
              <a:gd name="connsiteX684" fmla="*/ 1444926 w 4724400"/>
              <a:gd name="connsiteY684" fmla="*/ 1841464 h 6857999"/>
              <a:gd name="connsiteX685" fmla="*/ 1425791 w 4724400"/>
              <a:gd name="connsiteY685" fmla="*/ 572788 h 6857999"/>
              <a:gd name="connsiteX686" fmla="*/ 1435390 w 4724400"/>
              <a:gd name="connsiteY686" fmla="*/ 560750 h 6857999"/>
              <a:gd name="connsiteX687" fmla="*/ 1451502 w 4724400"/>
              <a:gd name="connsiteY687" fmla="*/ 542471 h 6857999"/>
              <a:gd name="connsiteX688" fmla="*/ 1194128 w 4724400"/>
              <a:gd name="connsiteY688" fmla="*/ 250903 h 6857999"/>
              <a:gd name="connsiteX689" fmla="*/ 890158 w 4724400"/>
              <a:gd name="connsiteY689" fmla="*/ 0 h 6857999"/>
              <a:gd name="connsiteX690" fmla="*/ 937892 w 4724400"/>
              <a:gd name="connsiteY690" fmla="*/ 0 h 6857999"/>
              <a:gd name="connsiteX691" fmla="*/ 924483 w 4724400"/>
              <a:gd name="connsiteY691" fmla="*/ 30495 h 6857999"/>
              <a:gd name="connsiteX692" fmla="*/ 872288 w 4724400"/>
              <a:gd name="connsiteY692" fmla="*/ 306259 h 6857999"/>
              <a:gd name="connsiteX693" fmla="*/ 1006247 w 4724400"/>
              <a:gd name="connsiteY693" fmla="*/ 727373 h 6857999"/>
              <a:gd name="connsiteX694" fmla="*/ 986481 w 4724400"/>
              <a:gd name="connsiteY694" fmla="*/ 1611960 h 6857999"/>
              <a:gd name="connsiteX695" fmla="*/ 928400 w 4724400"/>
              <a:gd name="connsiteY695" fmla="*/ 1663986 h 6857999"/>
              <a:gd name="connsiteX696" fmla="*/ 771281 w 4724400"/>
              <a:gd name="connsiteY696" fmla="*/ 368438 h 6857999"/>
              <a:gd name="connsiteX697" fmla="*/ 200540 w 4724400"/>
              <a:gd name="connsiteY697" fmla="*/ 942511 h 6857999"/>
              <a:gd name="connsiteX698" fmla="*/ 170253 w 4724400"/>
              <a:gd name="connsiteY698" fmla="*/ 942567 h 6857999"/>
              <a:gd name="connsiteX699" fmla="*/ 442049 w 4724400"/>
              <a:gd name="connsiteY699" fmla="*/ 489150 h 6857999"/>
              <a:gd name="connsiteX700" fmla="*/ 788582 w 4724400"/>
              <a:gd name="connsiteY700" fmla="*/ 301724 h 6857999"/>
              <a:gd name="connsiteX701" fmla="*/ 788312 w 4724400"/>
              <a:gd name="connsiteY701" fmla="*/ 276498 h 6857999"/>
              <a:gd name="connsiteX702" fmla="*/ 847625 w 4724400"/>
              <a:gd name="connsiteY702" fmla="*/ 89075 h 6857999"/>
              <a:gd name="connsiteX703" fmla="*/ 29788 w 4724400"/>
              <a:gd name="connsiteY703" fmla="*/ 0 h 6857999"/>
              <a:gd name="connsiteX704" fmla="*/ 93321 w 4724400"/>
              <a:gd name="connsiteY704" fmla="*/ 0 h 6857999"/>
              <a:gd name="connsiteX705" fmla="*/ 79142 w 4724400"/>
              <a:gd name="connsiteY705" fmla="*/ 68966 h 6857999"/>
              <a:gd name="connsiteX706" fmla="*/ 21253 w 4724400"/>
              <a:gd name="connsiteY706" fmla="*/ 535687 h 6857999"/>
              <a:gd name="connsiteX707" fmla="*/ 61909 w 4724400"/>
              <a:gd name="connsiteY707" fmla="*/ 380358 h 6857999"/>
              <a:gd name="connsiteX708" fmla="*/ 118339 w 4724400"/>
              <a:gd name="connsiteY708" fmla="*/ 184712 h 6857999"/>
              <a:gd name="connsiteX709" fmla="*/ 154192 w 4724400"/>
              <a:gd name="connsiteY709" fmla="*/ 87864 h 6857999"/>
              <a:gd name="connsiteX710" fmla="*/ 186604 w 4724400"/>
              <a:gd name="connsiteY710" fmla="*/ 0 h 6857999"/>
              <a:gd name="connsiteX711" fmla="*/ 216386 w 4724400"/>
              <a:gd name="connsiteY711" fmla="*/ 0 h 6857999"/>
              <a:gd name="connsiteX712" fmla="*/ 180314 w 4724400"/>
              <a:gd name="connsiteY712" fmla="*/ 97640 h 6857999"/>
              <a:gd name="connsiteX713" fmla="*/ 144924 w 4724400"/>
              <a:gd name="connsiteY713" fmla="*/ 193392 h 6857999"/>
              <a:gd name="connsiteX714" fmla="*/ 89413 w 4724400"/>
              <a:gd name="connsiteY714" fmla="*/ 386853 h 6857999"/>
              <a:gd name="connsiteX715" fmla="*/ 49686 w 4724400"/>
              <a:gd name="connsiteY715" fmla="*/ 539999 h 6857999"/>
              <a:gd name="connsiteX716" fmla="*/ 236604 w 4724400"/>
              <a:gd name="connsiteY716" fmla="*/ 152292 h 6857999"/>
              <a:gd name="connsiteX717" fmla="*/ 289375 w 4724400"/>
              <a:gd name="connsiteY717" fmla="*/ 0 h 6857999"/>
              <a:gd name="connsiteX718" fmla="*/ 369729 w 4724400"/>
              <a:gd name="connsiteY718" fmla="*/ 0 h 6857999"/>
              <a:gd name="connsiteX719" fmla="*/ 354160 w 4724400"/>
              <a:gd name="connsiteY719" fmla="*/ 65656 h 6857999"/>
              <a:gd name="connsiteX720" fmla="*/ 21325 w 4724400"/>
              <a:gd name="connsiteY720" fmla="*/ 763628 h 6857999"/>
              <a:gd name="connsiteX721" fmla="*/ 6426 w 4724400"/>
              <a:gd name="connsiteY721" fmla="*/ 785104 h 6857999"/>
              <a:gd name="connsiteX722" fmla="*/ 0 w 4724400"/>
              <a:gd name="connsiteY722" fmla="*/ 789215 h 6857999"/>
              <a:gd name="connsiteX723" fmla="*/ 0 w 4724400"/>
              <a:gd name="connsiteY723" fmla="*/ 163142 h 6857999"/>
              <a:gd name="connsiteX724" fmla="*/ 20220 w 4724400"/>
              <a:gd name="connsiteY724" fmla="*/ 3741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Lst>
            <a:rect l="l" t="t" r="r" b="b"/>
            <a:pathLst>
              <a:path w="4724400" h="6857999">
                <a:moveTo>
                  <a:pt x="0" y="6805948"/>
                </a:moveTo>
                <a:lnTo>
                  <a:pt x="15600" y="6813099"/>
                </a:lnTo>
                <a:cubicBezTo>
                  <a:pt x="48179" y="6826367"/>
                  <a:pt x="82589" y="6838841"/>
                  <a:pt x="117632" y="6850060"/>
                </a:cubicBezTo>
                <a:lnTo>
                  <a:pt x="146175" y="6857998"/>
                </a:lnTo>
                <a:lnTo>
                  <a:pt x="54597" y="6857998"/>
                </a:lnTo>
                <a:lnTo>
                  <a:pt x="0" y="6831490"/>
                </a:lnTo>
                <a:close/>
                <a:moveTo>
                  <a:pt x="0" y="6736157"/>
                </a:moveTo>
                <a:lnTo>
                  <a:pt x="114811" y="6784122"/>
                </a:lnTo>
                <a:lnTo>
                  <a:pt x="138159" y="6793465"/>
                </a:lnTo>
                <a:cubicBezTo>
                  <a:pt x="184756" y="6812785"/>
                  <a:pt x="226800" y="6829482"/>
                  <a:pt x="270310" y="6840638"/>
                </a:cubicBezTo>
                <a:lnTo>
                  <a:pt x="358932" y="6857999"/>
                </a:lnTo>
                <a:lnTo>
                  <a:pt x="228496" y="6857999"/>
                </a:lnTo>
                <a:lnTo>
                  <a:pt x="126481" y="6821149"/>
                </a:lnTo>
                <a:lnTo>
                  <a:pt x="103134" y="6811799"/>
                </a:lnTo>
                <a:lnTo>
                  <a:pt x="0" y="6767913"/>
                </a:lnTo>
                <a:close/>
                <a:moveTo>
                  <a:pt x="2460543" y="6515312"/>
                </a:moveTo>
                <a:lnTo>
                  <a:pt x="2286201" y="6525103"/>
                </a:lnTo>
                <a:cubicBezTo>
                  <a:pt x="2228694" y="6528458"/>
                  <a:pt x="2169369" y="6531530"/>
                  <a:pt x="2110427" y="6532104"/>
                </a:cubicBezTo>
                <a:cubicBezTo>
                  <a:pt x="2058946" y="6532538"/>
                  <a:pt x="2007242" y="6530381"/>
                  <a:pt x="1956742" y="6528403"/>
                </a:cubicBezTo>
                <a:cubicBezTo>
                  <a:pt x="1815643" y="6523421"/>
                  <a:pt x="1669606" y="6518329"/>
                  <a:pt x="1534307" y="6560369"/>
                </a:cubicBezTo>
                <a:cubicBezTo>
                  <a:pt x="1506964" y="6568983"/>
                  <a:pt x="1480544" y="6579668"/>
                  <a:pt x="1454538" y="6591702"/>
                </a:cubicBezTo>
                <a:cubicBezTo>
                  <a:pt x="1508795" y="6597451"/>
                  <a:pt x="1564033" y="6600803"/>
                  <a:pt x="1619950" y="6599765"/>
                </a:cubicBezTo>
                <a:cubicBezTo>
                  <a:pt x="1760796" y="6598297"/>
                  <a:pt x="1904212" y="6576077"/>
                  <a:pt x="2044875" y="6563693"/>
                </a:cubicBezTo>
                <a:cubicBezTo>
                  <a:pt x="2158459" y="6554204"/>
                  <a:pt x="2431086" y="6537707"/>
                  <a:pt x="2460543" y="6515312"/>
                </a:cubicBezTo>
                <a:close/>
                <a:moveTo>
                  <a:pt x="1883620" y="6459370"/>
                </a:moveTo>
                <a:cubicBezTo>
                  <a:pt x="1757800" y="6463303"/>
                  <a:pt x="1630678" y="6481291"/>
                  <a:pt x="1532156" y="6529929"/>
                </a:cubicBezTo>
                <a:cubicBezTo>
                  <a:pt x="1670483" y="6488352"/>
                  <a:pt x="1816519" y="6493450"/>
                  <a:pt x="1958230" y="6498517"/>
                </a:cubicBezTo>
                <a:cubicBezTo>
                  <a:pt x="2008720" y="6500495"/>
                  <a:pt x="2060523" y="6502029"/>
                  <a:pt x="2110707" y="6502035"/>
                </a:cubicBezTo>
                <a:cubicBezTo>
                  <a:pt x="2168940" y="6501999"/>
                  <a:pt x="2227759" y="6498204"/>
                  <a:pt x="2285171" y="6495471"/>
                </a:cubicBezTo>
                <a:lnTo>
                  <a:pt x="2385179" y="6489665"/>
                </a:lnTo>
                <a:cubicBezTo>
                  <a:pt x="2348158" y="6484629"/>
                  <a:pt x="2296424" y="6478620"/>
                  <a:pt x="2227262" y="6473140"/>
                </a:cubicBezTo>
                <a:cubicBezTo>
                  <a:pt x="2133953" y="6465560"/>
                  <a:pt x="2009438" y="6455438"/>
                  <a:pt x="1883620" y="6459370"/>
                </a:cubicBezTo>
                <a:close/>
                <a:moveTo>
                  <a:pt x="1611255" y="5884754"/>
                </a:moveTo>
                <a:cubicBezTo>
                  <a:pt x="1475034" y="6070158"/>
                  <a:pt x="1320332" y="6315508"/>
                  <a:pt x="1357588" y="6496752"/>
                </a:cubicBezTo>
                <a:cubicBezTo>
                  <a:pt x="1404118" y="6270055"/>
                  <a:pt x="1507631" y="6063621"/>
                  <a:pt x="1611255" y="5884754"/>
                </a:cubicBezTo>
                <a:close/>
                <a:moveTo>
                  <a:pt x="1646205" y="5883072"/>
                </a:moveTo>
                <a:cubicBezTo>
                  <a:pt x="1542170" y="6060592"/>
                  <a:pt x="1436044" y="6267900"/>
                  <a:pt x="1387600" y="6494950"/>
                </a:cubicBezTo>
                <a:cubicBezTo>
                  <a:pt x="1504199" y="6300136"/>
                  <a:pt x="1601945" y="6103069"/>
                  <a:pt x="1646205" y="5883072"/>
                </a:cubicBezTo>
                <a:close/>
                <a:moveTo>
                  <a:pt x="0" y="5845526"/>
                </a:moveTo>
                <a:lnTo>
                  <a:pt x="23370" y="5869422"/>
                </a:lnTo>
                <a:cubicBezTo>
                  <a:pt x="131924" y="5985784"/>
                  <a:pt x="231640" y="6107018"/>
                  <a:pt x="321428" y="6212316"/>
                </a:cubicBezTo>
                <a:cubicBezTo>
                  <a:pt x="452682" y="6366340"/>
                  <a:pt x="578409" y="6507973"/>
                  <a:pt x="626000" y="6710671"/>
                </a:cubicBezTo>
                <a:cubicBezTo>
                  <a:pt x="638757" y="6764837"/>
                  <a:pt x="647619" y="6810078"/>
                  <a:pt x="661825" y="6854298"/>
                </a:cubicBezTo>
                <a:lnTo>
                  <a:pt x="663298" y="6857998"/>
                </a:lnTo>
                <a:lnTo>
                  <a:pt x="431765" y="6857998"/>
                </a:lnTo>
                <a:lnTo>
                  <a:pt x="293576" y="6816656"/>
                </a:lnTo>
                <a:cubicBezTo>
                  <a:pt x="240014" y="6798833"/>
                  <a:pt x="187020" y="6779815"/>
                  <a:pt x="134480" y="6760867"/>
                </a:cubicBezTo>
                <a:lnTo>
                  <a:pt x="0" y="6714215"/>
                </a:lnTo>
                <a:lnTo>
                  <a:pt x="0" y="6683873"/>
                </a:lnTo>
                <a:lnTo>
                  <a:pt x="143737" y="6732821"/>
                </a:lnTo>
                <a:cubicBezTo>
                  <a:pt x="255889" y="6773078"/>
                  <a:pt x="371066" y="6813801"/>
                  <a:pt x="488162" y="6842006"/>
                </a:cubicBezTo>
                <a:cubicBezTo>
                  <a:pt x="358293" y="6763794"/>
                  <a:pt x="187560" y="6705586"/>
                  <a:pt x="44855" y="6674734"/>
                </a:cubicBezTo>
                <a:lnTo>
                  <a:pt x="0" y="6668575"/>
                </a:lnTo>
                <a:lnTo>
                  <a:pt x="0" y="6628217"/>
                </a:lnTo>
                <a:lnTo>
                  <a:pt x="144942" y="6657611"/>
                </a:lnTo>
                <a:cubicBezTo>
                  <a:pt x="201726" y="6672044"/>
                  <a:pt x="257694" y="6689595"/>
                  <a:pt x="312446" y="6711283"/>
                </a:cubicBezTo>
                <a:cubicBezTo>
                  <a:pt x="343371" y="6723712"/>
                  <a:pt x="523593" y="6837187"/>
                  <a:pt x="477357" y="6799347"/>
                </a:cubicBezTo>
                <a:cubicBezTo>
                  <a:pt x="362978" y="6704934"/>
                  <a:pt x="237571" y="6617800"/>
                  <a:pt x="134228" y="6503934"/>
                </a:cubicBezTo>
                <a:lnTo>
                  <a:pt x="0" y="6334256"/>
                </a:lnTo>
                <a:lnTo>
                  <a:pt x="0" y="6221686"/>
                </a:lnTo>
                <a:lnTo>
                  <a:pt x="113296" y="6402069"/>
                </a:lnTo>
                <a:cubicBezTo>
                  <a:pt x="227569" y="6561808"/>
                  <a:pt x="381603" y="6676399"/>
                  <a:pt x="523262" y="6807025"/>
                </a:cubicBezTo>
                <a:cubicBezTo>
                  <a:pt x="495103" y="6748256"/>
                  <a:pt x="449573" y="6697712"/>
                  <a:pt x="404364" y="6649139"/>
                </a:cubicBezTo>
                <a:lnTo>
                  <a:pt x="392074" y="6636358"/>
                </a:lnTo>
                <a:cubicBezTo>
                  <a:pt x="280930" y="6516822"/>
                  <a:pt x="177660" y="6386311"/>
                  <a:pt x="77450" y="6260110"/>
                </a:cubicBezTo>
                <a:lnTo>
                  <a:pt x="0" y="6163634"/>
                </a:lnTo>
                <a:lnTo>
                  <a:pt x="0" y="6117703"/>
                </a:lnTo>
                <a:lnTo>
                  <a:pt x="99669" y="6240461"/>
                </a:lnTo>
                <a:cubicBezTo>
                  <a:pt x="199276" y="6366562"/>
                  <a:pt x="302033" y="6496348"/>
                  <a:pt x="412670" y="6615176"/>
                </a:cubicBezTo>
                <a:lnTo>
                  <a:pt x="424960" y="6627949"/>
                </a:lnTo>
                <a:cubicBezTo>
                  <a:pt x="452087" y="6657095"/>
                  <a:pt x="479817" y="6686334"/>
                  <a:pt x="504043" y="6718236"/>
                </a:cubicBezTo>
                <a:cubicBezTo>
                  <a:pt x="434583" y="6569208"/>
                  <a:pt x="350187" y="6428779"/>
                  <a:pt x="251759" y="6299011"/>
                </a:cubicBezTo>
                <a:cubicBezTo>
                  <a:pt x="180915" y="6205508"/>
                  <a:pt x="102557" y="6117579"/>
                  <a:pt x="21191" y="6033111"/>
                </a:cubicBezTo>
                <a:lnTo>
                  <a:pt x="0" y="6012219"/>
                </a:lnTo>
                <a:lnTo>
                  <a:pt x="0" y="5971257"/>
                </a:lnTo>
                <a:lnTo>
                  <a:pt x="41571" y="6012292"/>
                </a:lnTo>
                <a:cubicBezTo>
                  <a:pt x="123333" y="6097220"/>
                  <a:pt x="202225" y="6185713"/>
                  <a:pt x="273883" y="6279980"/>
                </a:cubicBezTo>
                <a:cubicBezTo>
                  <a:pt x="380040" y="6419905"/>
                  <a:pt x="469472" y="6571994"/>
                  <a:pt x="541341" y="6733560"/>
                </a:cubicBezTo>
                <a:cubicBezTo>
                  <a:pt x="542355" y="6694639"/>
                  <a:pt x="542948" y="6654374"/>
                  <a:pt x="531634" y="6610993"/>
                </a:cubicBezTo>
                <a:cubicBezTo>
                  <a:pt x="490540" y="6454784"/>
                  <a:pt x="347902" y="6314397"/>
                  <a:pt x="247554" y="6197148"/>
                </a:cubicBezTo>
                <a:cubicBezTo>
                  <a:pt x="178265" y="6115731"/>
                  <a:pt x="107245" y="6035491"/>
                  <a:pt x="33651" y="5957901"/>
                </a:cubicBezTo>
                <a:lnTo>
                  <a:pt x="0" y="5925131"/>
                </a:lnTo>
                <a:close/>
                <a:moveTo>
                  <a:pt x="1656340" y="5825040"/>
                </a:moveTo>
                <a:cubicBezTo>
                  <a:pt x="1655542" y="5826205"/>
                  <a:pt x="1654747" y="5827360"/>
                  <a:pt x="1653246" y="5829053"/>
                </a:cubicBezTo>
                <a:lnTo>
                  <a:pt x="1655667" y="5829425"/>
                </a:lnTo>
                <a:close/>
                <a:moveTo>
                  <a:pt x="2630124" y="5591852"/>
                </a:moveTo>
                <a:cubicBezTo>
                  <a:pt x="2477082" y="5593954"/>
                  <a:pt x="2324114" y="5611746"/>
                  <a:pt x="2177648" y="5630119"/>
                </a:cubicBezTo>
                <a:cubicBezTo>
                  <a:pt x="2143127" y="5634568"/>
                  <a:pt x="2109856" y="5639754"/>
                  <a:pt x="2076258" y="5650510"/>
                </a:cubicBezTo>
                <a:cubicBezTo>
                  <a:pt x="2082463" y="5662642"/>
                  <a:pt x="2162157" y="5633895"/>
                  <a:pt x="2214048" y="5629828"/>
                </a:cubicBezTo>
                <a:cubicBezTo>
                  <a:pt x="2501741" y="5609845"/>
                  <a:pt x="2805089" y="5655720"/>
                  <a:pt x="3090246" y="5601337"/>
                </a:cubicBezTo>
                <a:cubicBezTo>
                  <a:pt x="3006333" y="5611321"/>
                  <a:pt x="2919037" y="5605065"/>
                  <a:pt x="2834104" y="5598847"/>
                </a:cubicBezTo>
                <a:cubicBezTo>
                  <a:pt x="2816936" y="5597562"/>
                  <a:pt x="2799771" y="5596280"/>
                  <a:pt x="2782953" y="5595539"/>
                </a:cubicBezTo>
                <a:cubicBezTo>
                  <a:pt x="2732159" y="5592194"/>
                  <a:pt x="2681137" y="5591152"/>
                  <a:pt x="2630124" y="5591852"/>
                </a:cubicBezTo>
                <a:close/>
                <a:moveTo>
                  <a:pt x="2751064" y="5525300"/>
                </a:moveTo>
                <a:cubicBezTo>
                  <a:pt x="2704155" y="5524070"/>
                  <a:pt x="2658863" y="5525064"/>
                  <a:pt x="2618554" y="5525937"/>
                </a:cubicBezTo>
                <a:cubicBezTo>
                  <a:pt x="2508038" y="5528402"/>
                  <a:pt x="2408741" y="5531370"/>
                  <a:pt x="2311014" y="5550189"/>
                </a:cubicBezTo>
                <a:cubicBezTo>
                  <a:pt x="2246417" y="5562376"/>
                  <a:pt x="2186894" y="5581286"/>
                  <a:pt x="2134103" y="5605852"/>
                </a:cubicBezTo>
                <a:cubicBezTo>
                  <a:pt x="2147385" y="5603489"/>
                  <a:pt x="2160456" y="5602024"/>
                  <a:pt x="2174084" y="5600203"/>
                </a:cubicBezTo>
                <a:cubicBezTo>
                  <a:pt x="2370475" y="5575001"/>
                  <a:pt x="2579125" y="5551921"/>
                  <a:pt x="2785199" y="5564971"/>
                </a:cubicBezTo>
                <a:lnTo>
                  <a:pt x="2836697" y="5568822"/>
                </a:lnTo>
                <a:cubicBezTo>
                  <a:pt x="2913331" y="5574228"/>
                  <a:pt x="2991761" y="5580014"/>
                  <a:pt x="3066345" y="5573703"/>
                </a:cubicBezTo>
                <a:cubicBezTo>
                  <a:pt x="3036778" y="5568851"/>
                  <a:pt x="3007621" y="5562210"/>
                  <a:pt x="2978461" y="5555562"/>
                </a:cubicBezTo>
                <a:cubicBezTo>
                  <a:pt x="2950203" y="5549116"/>
                  <a:pt x="2921945" y="5542665"/>
                  <a:pt x="2893277" y="5538004"/>
                </a:cubicBezTo>
                <a:cubicBezTo>
                  <a:pt x="2846501" y="5529982"/>
                  <a:pt x="2797974" y="5526529"/>
                  <a:pt x="2751064" y="5525300"/>
                </a:cubicBezTo>
                <a:close/>
                <a:moveTo>
                  <a:pt x="2636807" y="5458317"/>
                </a:moveTo>
                <a:cubicBezTo>
                  <a:pt x="2511188" y="5456650"/>
                  <a:pt x="2361021" y="5479881"/>
                  <a:pt x="2236775" y="5536349"/>
                </a:cubicBezTo>
                <a:cubicBezTo>
                  <a:pt x="2259387" y="5530319"/>
                  <a:pt x="2281995" y="5524291"/>
                  <a:pt x="2306204" y="5519543"/>
                </a:cubicBezTo>
                <a:cubicBezTo>
                  <a:pt x="2406280" y="5500749"/>
                  <a:pt x="2506685" y="5497081"/>
                  <a:pt x="2619005" y="5494992"/>
                </a:cubicBezTo>
                <a:cubicBezTo>
                  <a:pt x="2701072" y="5493085"/>
                  <a:pt x="2803428" y="5491236"/>
                  <a:pt x="2899676" y="5507848"/>
                </a:cubicBezTo>
                <a:cubicBezTo>
                  <a:pt x="2928691" y="5513052"/>
                  <a:pt x="2957502" y="5519151"/>
                  <a:pt x="2986662" y="5525798"/>
                </a:cubicBezTo>
                <a:cubicBezTo>
                  <a:pt x="3025723" y="5534530"/>
                  <a:pt x="3063542" y="5542536"/>
                  <a:pt x="3101623" y="5547311"/>
                </a:cubicBezTo>
                <a:cubicBezTo>
                  <a:pt x="2954636" y="5490328"/>
                  <a:pt x="2792455" y="5460700"/>
                  <a:pt x="2636807" y="5458317"/>
                </a:cubicBezTo>
                <a:close/>
                <a:moveTo>
                  <a:pt x="0" y="5142496"/>
                </a:moveTo>
                <a:lnTo>
                  <a:pt x="127996" y="5201004"/>
                </a:lnTo>
                <a:cubicBezTo>
                  <a:pt x="360812" y="5325151"/>
                  <a:pt x="547980" y="5518563"/>
                  <a:pt x="661087" y="5790959"/>
                </a:cubicBezTo>
                <a:cubicBezTo>
                  <a:pt x="808965" y="5905246"/>
                  <a:pt x="932653" y="6044012"/>
                  <a:pt x="1029402" y="6204913"/>
                </a:cubicBezTo>
                <a:cubicBezTo>
                  <a:pt x="1035975" y="6141856"/>
                  <a:pt x="1034897" y="6159666"/>
                  <a:pt x="1046692" y="6015372"/>
                </a:cubicBezTo>
                <a:cubicBezTo>
                  <a:pt x="1068452" y="5749157"/>
                  <a:pt x="1080160" y="5533819"/>
                  <a:pt x="1024238" y="5336275"/>
                </a:cubicBezTo>
                <a:cubicBezTo>
                  <a:pt x="1039478" y="5267180"/>
                  <a:pt x="1107861" y="5351481"/>
                  <a:pt x="1138131" y="5600804"/>
                </a:cubicBezTo>
                <a:cubicBezTo>
                  <a:pt x="1140750" y="5745349"/>
                  <a:pt x="1138236" y="5891029"/>
                  <a:pt x="1127280" y="6039262"/>
                </a:cubicBezTo>
                <a:cubicBezTo>
                  <a:pt x="1108357" y="6291971"/>
                  <a:pt x="1074713" y="6543716"/>
                  <a:pt x="1026642" y="6792600"/>
                </a:cubicBezTo>
                <a:cubicBezTo>
                  <a:pt x="1130130" y="6727745"/>
                  <a:pt x="1224262" y="6639036"/>
                  <a:pt x="1327075" y="6590735"/>
                </a:cubicBezTo>
                <a:cubicBezTo>
                  <a:pt x="1328762" y="6587786"/>
                  <a:pt x="1331155" y="6584312"/>
                  <a:pt x="1332848" y="6581371"/>
                </a:cubicBezTo>
                <a:cubicBezTo>
                  <a:pt x="1327684" y="6578656"/>
                  <a:pt x="1322621" y="6575317"/>
                  <a:pt x="1320586" y="6572441"/>
                </a:cubicBezTo>
                <a:cubicBezTo>
                  <a:pt x="1127046" y="6311498"/>
                  <a:pt x="1526112" y="5858248"/>
                  <a:pt x="1669632" y="5665639"/>
                </a:cubicBezTo>
                <a:cubicBezTo>
                  <a:pt x="1682895" y="5647816"/>
                  <a:pt x="1749910" y="5675384"/>
                  <a:pt x="1749165" y="5696416"/>
                </a:cubicBezTo>
                <a:cubicBezTo>
                  <a:pt x="1740476" y="5983368"/>
                  <a:pt x="1637864" y="6228377"/>
                  <a:pt x="1502249" y="6466405"/>
                </a:cubicBezTo>
                <a:cubicBezTo>
                  <a:pt x="1725190" y="6382070"/>
                  <a:pt x="2047033" y="6424367"/>
                  <a:pt x="2238637" y="6419148"/>
                </a:cubicBezTo>
                <a:cubicBezTo>
                  <a:pt x="2408385" y="6415062"/>
                  <a:pt x="2531389" y="6424957"/>
                  <a:pt x="2642775" y="6563116"/>
                </a:cubicBezTo>
                <a:cubicBezTo>
                  <a:pt x="2652137" y="6574800"/>
                  <a:pt x="2636747" y="6578204"/>
                  <a:pt x="2628681" y="6578254"/>
                </a:cubicBezTo>
                <a:cubicBezTo>
                  <a:pt x="2285142" y="6584519"/>
                  <a:pt x="1943610" y="6642343"/>
                  <a:pt x="1600072" y="6648608"/>
                </a:cubicBezTo>
                <a:cubicBezTo>
                  <a:pt x="1541036" y="6649807"/>
                  <a:pt x="1450884" y="6627657"/>
                  <a:pt x="1391841" y="6641028"/>
                </a:cubicBezTo>
                <a:cubicBezTo>
                  <a:pt x="1391239" y="6640935"/>
                  <a:pt x="1390538" y="6641468"/>
                  <a:pt x="1389928" y="6641375"/>
                </a:cubicBezTo>
                <a:cubicBezTo>
                  <a:pt x="1386712" y="6642158"/>
                  <a:pt x="1383592" y="6642319"/>
                  <a:pt x="1380979" y="6643204"/>
                </a:cubicBezTo>
                <a:cubicBezTo>
                  <a:pt x="1295418" y="6670925"/>
                  <a:pt x="1201880" y="6759768"/>
                  <a:pt x="1108685" y="6824788"/>
                </a:cubicBezTo>
                <a:lnTo>
                  <a:pt x="1051559" y="6857998"/>
                </a:lnTo>
                <a:lnTo>
                  <a:pt x="925940" y="6857998"/>
                </a:lnTo>
                <a:lnTo>
                  <a:pt x="949746" y="6745652"/>
                </a:lnTo>
                <a:cubicBezTo>
                  <a:pt x="977694" y="6600749"/>
                  <a:pt x="1000382" y="6454800"/>
                  <a:pt x="1017902" y="6308216"/>
                </a:cubicBezTo>
                <a:cubicBezTo>
                  <a:pt x="1015769" y="6305964"/>
                  <a:pt x="1013539" y="6304343"/>
                  <a:pt x="1012614" y="6302278"/>
                </a:cubicBezTo>
                <a:cubicBezTo>
                  <a:pt x="921548" y="6120471"/>
                  <a:pt x="798037" y="5964433"/>
                  <a:pt x="644615" y="5837768"/>
                </a:cubicBezTo>
                <a:cubicBezTo>
                  <a:pt x="639869" y="5836403"/>
                  <a:pt x="633910" y="5834843"/>
                  <a:pt x="627546" y="5831943"/>
                </a:cubicBezTo>
                <a:cubicBezTo>
                  <a:pt x="440473" y="5751050"/>
                  <a:pt x="281887" y="5620709"/>
                  <a:pt x="128963" y="5481226"/>
                </a:cubicBezTo>
                <a:lnTo>
                  <a:pt x="0" y="5361850"/>
                </a:lnTo>
                <a:lnTo>
                  <a:pt x="0" y="5297634"/>
                </a:lnTo>
                <a:lnTo>
                  <a:pt x="40861" y="5333413"/>
                </a:lnTo>
                <a:cubicBezTo>
                  <a:pt x="193141" y="5476012"/>
                  <a:pt x="339724" y="5631340"/>
                  <a:pt x="514278" y="5738345"/>
                </a:cubicBezTo>
                <a:cubicBezTo>
                  <a:pt x="449538" y="5691903"/>
                  <a:pt x="392547" y="5631267"/>
                  <a:pt x="337180" y="5572174"/>
                </a:cubicBezTo>
                <a:cubicBezTo>
                  <a:pt x="326006" y="5560210"/>
                  <a:pt x="314833" y="5548247"/>
                  <a:pt x="303564" y="5536908"/>
                </a:cubicBezTo>
                <a:cubicBezTo>
                  <a:pt x="236878" y="5466783"/>
                  <a:pt x="163817" y="5402889"/>
                  <a:pt x="88496" y="5343132"/>
                </a:cubicBezTo>
                <a:lnTo>
                  <a:pt x="0" y="5277736"/>
                </a:lnTo>
                <a:lnTo>
                  <a:pt x="0" y="5241225"/>
                </a:lnTo>
                <a:lnTo>
                  <a:pt x="106479" y="5319780"/>
                </a:lnTo>
                <a:cubicBezTo>
                  <a:pt x="182485" y="5380123"/>
                  <a:pt x="256358" y="5444782"/>
                  <a:pt x="324159" y="5515717"/>
                </a:cubicBezTo>
                <a:lnTo>
                  <a:pt x="357680" y="5551608"/>
                </a:lnTo>
                <a:cubicBezTo>
                  <a:pt x="407763" y="5604773"/>
                  <a:pt x="458863" y="5659374"/>
                  <a:pt x="514810" y="5702551"/>
                </a:cubicBezTo>
                <a:cubicBezTo>
                  <a:pt x="497209" y="5679989"/>
                  <a:pt x="481008" y="5656366"/>
                  <a:pt x="464808" y="5632736"/>
                </a:cubicBezTo>
                <a:cubicBezTo>
                  <a:pt x="449112" y="5609836"/>
                  <a:pt x="433420" y="5586930"/>
                  <a:pt x="416327" y="5565087"/>
                </a:cubicBezTo>
                <a:cubicBezTo>
                  <a:pt x="361064" y="5493188"/>
                  <a:pt x="289546" y="5430331"/>
                  <a:pt x="232232" y="5379904"/>
                </a:cubicBezTo>
                <a:cubicBezTo>
                  <a:pt x="153617" y="5310828"/>
                  <a:pt x="82516" y="5249322"/>
                  <a:pt x="2640" y="5200559"/>
                </a:cubicBezTo>
                <a:lnTo>
                  <a:pt x="0" y="5199146"/>
                </a:lnTo>
                <a:lnTo>
                  <a:pt x="0" y="5164774"/>
                </a:lnTo>
                <a:lnTo>
                  <a:pt x="18363" y="5174783"/>
                </a:lnTo>
                <a:cubicBezTo>
                  <a:pt x="99860" y="5225071"/>
                  <a:pt x="172172" y="5286770"/>
                  <a:pt x="251810" y="5357281"/>
                </a:cubicBezTo>
                <a:cubicBezTo>
                  <a:pt x="310235" y="5408518"/>
                  <a:pt x="382775" y="5472816"/>
                  <a:pt x="439563" y="5546863"/>
                </a:cubicBezTo>
                <a:cubicBezTo>
                  <a:pt x="456560" y="5569331"/>
                  <a:pt x="472857" y="5592330"/>
                  <a:pt x="489056" y="5615961"/>
                </a:cubicBezTo>
                <a:cubicBezTo>
                  <a:pt x="510864" y="5647485"/>
                  <a:pt x="532257" y="5677676"/>
                  <a:pt x="555845" y="5705642"/>
                </a:cubicBezTo>
                <a:cubicBezTo>
                  <a:pt x="488800" y="5569150"/>
                  <a:pt x="394131" y="5443166"/>
                  <a:pt x="287056" y="5341546"/>
                </a:cubicBezTo>
                <a:cubicBezTo>
                  <a:pt x="222125" y="5280178"/>
                  <a:pt x="138844" y="5220320"/>
                  <a:pt x="49874" y="5178238"/>
                </a:cubicBezTo>
                <a:lnTo>
                  <a:pt x="0" y="5158623"/>
                </a:lnTo>
                <a:close/>
                <a:moveTo>
                  <a:pt x="4076694" y="4944364"/>
                </a:moveTo>
                <a:cubicBezTo>
                  <a:pt x="4092586" y="5180994"/>
                  <a:pt x="4134286" y="5476223"/>
                  <a:pt x="4287610" y="5588157"/>
                </a:cubicBezTo>
                <a:cubicBezTo>
                  <a:pt x="4171130" y="5382912"/>
                  <a:pt x="4114497" y="5153179"/>
                  <a:pt x="4076694" y="4944364"/>
                </a:cubicBezTo>
                <a:close/>
                <a:moveTo>
                  <a:pt x="4103808" y="4918599"/>
                </a:moveTo>
                <a:cubicBezTo>
                  <a:pt x="4140363" y="5126676"/>
                  <a:pt x="4195478" y="5358905"/>
                  <a:pt x="4310650" y="5565760"/>
                </a:cubicBezTo>
                <a:cubicBezTo>
                  <a:pt x="4272496" y="5335710"/>
                  <a:pt x="4217566" y="5117152"/>
                  <a:pt x="4103808" y="4918599"/>
                </a:cubicBezTo>
                <a:close/>
                <a:moveTo>
                  <a:pt x="4072554" y="4867303"/>
                </a:moveTo>
                <a:cubicBezTo>
                  <a:pt x="4072702" y="4868748"/>
                  <a:pt x="4072843" y="4870186"/>
                  <a:pt x="4072780" y="4872526"/>
                </a:cubicBezTo>
                <a:lnTo>
                  <a:pt x="4074990" y="4871112"/>
                </a:lnTo>
                <a:close/>
                <a:moveTo>
                  <a:pt x="3100062" y="4866948"/>
                </a:moveTo>
                <a:cubicBezTo>
                  <a:pt x="3054598" y="4867672"/>
                  <a:pt x="3008663" y="4872522"/>
                  <a:pt x="2963625" y="4877568"/>
                </a:cubicBezTo>
                <a:cubicBezTo>
                  <a:pt x="2913679" y="4883457"/>
                  <a:pt x="2861381" y="4889314"/>
                  <a:pt x="2809956" y="4889247"/>
                </a:cubicBezTo>
                <a:cubicBezTo>
                  <a:pt x="2768849" y="4889475"/>
                  <a:pt x="2727662" y="4885932"/>
                  <a:pt x="2688275" y="4882769"/>
                </a:cubicBezTo>
                <a:cubicBezTo>
                  <a:pt x="2660443" y="4880639"/>
                  <a:pt x="2632820" y="4877611"/>
                  <a:pt x="2605133" y="4876924"/>
                </a:cubicBezTo>
                <a:cubicBezTo>
                  <a:pt x="2542005" y="4874377"/>
                  <a:pt x="2477453" y="4878112"/>
                  <a:pt x="2414900" y="4881330"/>
                </a:cubicBezTo>
                <a:cubicBezTo>
                  <a:pt x="2350347" y="4885065"/>
                  <a:pt x="2283431" y="4888772"/>
                  <a:pt x="2217605" y="4885650"/>
                </a:cubicBezTo>
                <a:lnTo>
                  <a:pt x="2199332" y="4885075"/>
                </a:lnTo>
                <a:cubicBezTo>
                  <a:pt x="2179813" y="4883768"/>
                  <a:pt x="2160089" y="4883349"/>
                  <a:pt x="2141062" y="4884027"/>
                </a:cubicBezTo>
                <a:cubicBezTo>
                  <a:pt x="2279340" y="4906717"/>
                  <a:pt x="2418587" y="4927258"/>
                  <a:pt x="2558630" y="4938088"/>
                </a:cubicBezTo>
                <a:cubicBezTo>
                  <a:pt x="2750317" y="4954217"/>
                  <a:pt x="2921561" y="4921336"/>
                  <a:pt x="3100062" y="4866948"/>
                </a:cubicBezTo>
                <a:close/>
                <a:moveTo>
                  <a:pt x="2753415" y="4783657"/>
                </a:moveTo>
                <a:cubicBezTo>
                  <a:pt x="2715812" y="4782731"/>
                  <a:pt x="2677745" y="4783278"/>
                  <a:pt x="2639521" y="4785091"/>
                </a:cubicBezTo>
                <a:cubicBezTo>
                  <a:pt x="2486624" y="4792347"/>
                  <a:pt x="2331226" y="4819883"/>
                  <a:pt x="2193068" y="4854595"/>
                </a:cubicBezTo>
                <a:cubicBezTo>
                  <a:pt x="2196324" y="4854814"/>
                  <a:pt x="2198676" y="4854838"/>
                  <a:pt x="2201931" y="4855057"/>
                </a:cubicBezTo>
                <a:lnTo>
                  <a:pt x="2219654" y="4855986"/>
                </a:lnTo>
                <a:cubicBezTo>
                  <a:pt x="2283679" y="4858722"/>
                  <a:pt x="2350037" y="4855370"/>
                  <a:pt x="2413690" y="4851445"/>
                </a:cubicBezTo>
                <a:cubicBezTo>
                  <a:pt x="2476795" y="4847874"/>
                  <a:pt x="2542257" y="4844334"/>
                  <a:pt x="2606832" y="4846715"/>
                </a:cubicBezTo>
                <a:cubicBezTo>
                  <a:pt x="2634866" y="4847944"/>
                  <a:pt x="2663590" y="4850269"/>
                  <a:pt x="2691769" y="4852935"/>
                </a:cubicBezTo>
                <a:cubicBezTo>
                  <a:pt x="2730608" y="4856456"/>
                  <a:pt x="2771445" y="4859459"/>
                  <a:pt x="2811106" y="4859393"/>
                </a:cubicBezTo>
                <a:cubicBezTo>
                  <a:pt x="2860724" y="4859079"/>
                  <a:pt x="2912124" y="4853023"/>
                  <a:pt x="2961520" y="4847493"/>
                </a:cubicBezTo>
                <a:cubicBezTo>
                  <a:pt x="2997835" y="4843425"/>
                  <a:pt x="3034156" y="4839354"/>
                  <a:pt x="3070965" y="4837270"/>
                </a:cubicBezTo>
                <a:cubicBezTo>
                  <a:pt x="2974850" y="4802463"/>
                  <a:pt x="2866224" y="4786435"/>
                  <a:pt x="2753415" y="4783657"/>
                </a:cubicBezTo>
                <a:close/>
                <a:moveTo>
                  <a:pt x="2389654" y="4275904"/>
                </a:moveTo>
                <a:cubicBezTo>
                  <a:pt x="2058380" y="4300770"/>
                  <a:pt x="1773879" y="4364703"/>
                  <a:pt x="1522266" y="4472742"/>
                </a:cubicBezTo>
                <a:lnTo>
                  <a:pt x="1464014" y="4498508"/>
                </a:lnTo>
                <a:cubicBezTo>
                  <a:pt x="1435059" y="4511659"/>
                  <a:pt x="1405759" y="4524268"/>
                  <a:pt x="1376111" y="4536334"/>
                </a:cubicBezTo>
                <a:cubicBezTo>
                  <a:pt x="1422294" y="4522124"/>
                  <a:pt x="1470274" y="4508296"/>
                  <a:pt x="1498493" y="4502509"/>
                </a:cubicBezTo>
                <a:cubicBezTo>
                  <a:pt x="1608595" y="4481142"/>
                  <a:pt x="1719912" y="4468967"/>
                  <a:pt x="1831627" y="4454994"/>
                </a:cubicBezTo>
                <a:cubicBezTo>
                  <a:pt x="2034733" y="4429326"/>
                  <a:pt x="2186680" y="4317586"/>
                  <a:pt x="2389654" y="4275904"/>
                </a:cubicBezTo>
                <a:close/>
                <a:moveTo>
                  <a:pt x="2147582" y="4220499"/>
                </a:moveTo>
                <a:cubicBezTo>
                  <a:pt x="1947585" y="4228027"/>
                  <a:pt x="1746826" y="4329700"/>
                  <a:pt x="1556088" y="4425819"/>
                </a:cubicBezTo>
                <a:cubicBezTo>
                  <a:pt x="1788857" y="4332127"/>
                  <a:pt x="2048945" y="4273854"/>
                  <a:pt x="2346927" y="4248048"/>
                </a:cubicBezTo>
                <a:cubicBezTo>
                  <a:pt x="2280831" y="4225943"/>
                  <a:pt x="2214248" y="4217991"/>
                  <a:pt x="2147582" y="4220499"/>
                </a:cubicBezTo>
                <a:close/>
                <a:moveTo>
                  <a:pt x="1790494" y="3958602"/>
                </a:moveTo>
                <a:cubicBezTo>
                  <a:pt x="1546078" y="4006086"/>
                  <a:pt x="1301131" y="4060051"/>
                  <a:pt x="1059112" y="4119804"/>
                </a:cubicBezTo>
                <a:cubicBezTo>
                  <a:pt x="1314148" y="4123003"/>
                  <a:pt x="1558894" y="4069940"/>
                  <a:pt x="1790494" y="3958602"/>
                </a:cubicBezTo>
                <a:close/>
                <a:moveTo>
                  <a:pt x="3757613" y="3936722"/>
                </a:moveTo>
                <a:cubicBezTo>
                  <a:pt x="3739428" y="4022695"/>
                  <a:pt x="3726993" y="4110355"/>
                  <a:pt x="3715314" y="4196771"/>
                </a:cubicBezTo>
                <a:cubicBezTo>
                  <a:pt x="3696476" y="4335276"/>
                  <a:pt x="3677516" y="4478465"/>
                  <a:pt x="3631611" y="4613594"/>
                </a:cubicBezTo>
                <a:cubicBezTo>
                  <a:pt x="3620645" y="4645134"/>
                  <a:pt x="3608778" y="4676477"/>
                  <a:pt x="3596909" y="4707830"/>
                </a:cubicBezTo>
                <a:lnTo>
                  <a:pt x="3581749" y="4747418"/>
                </a:lnTo>
                <a:cubicBezTo>
                  <a:pt x="3554523" y="4819250"/>
                  <a:pt x="3531238" y="4892390"/>
                  <a:pt x="3510660" y="4966094"/>
                </a:cubicBezTo>
                <a:cubicBezTo>
                  <a:pt x="3748857" y="4678857"/>
                  <a:pt x="3755323" y="4300706"/>
                  <a:pt x="3757613" y="3936722"/>
                </a:cubicBezTo>
                <a:close/>
                <a:moveTo>
                  <a:pt x="1701387" y="3919232"/>
                </a:moveTo>
                <a:cubicBezTo>
                  <a:pt x="1507766" y="3912045"/>
                  <a:pt x="1320741" y="3989836"/>
                  <a:pt x="1136310" y="4068895"/>
                </a:cubicBezTo>
                <a:cubicBezTo>
                  <a:pt x="1350954" y="4017452"/>
                  <a:pt x="1568376" y="3970366"/>
                  <a:pt x="1784782" y="3927759"/>
                </a:cubicBezTo>
                <a:cubicBezTo>
                  <a:pt x="1756841" y="3923020"/>
                  <a:pt x="1729046" y="3920259"/>
                  <a:pt x="1701387" y="3919232"/>
                </a:cubicBezTo>
                <a:close/>
                <a:moveTo>
                  <a:pt x="3733405" y="3900089"/>
                </a:moveTo>
                <a:cubicBezTo>
                  <a:pt x="3597105" y="4216426"/>
                  <a:pt x="3490805" y="4541932"/>
                  <a:pt x="3500832" y="4885010"/>
                </a:cubicBezTo>
                <a:cubicBezTo>
                  <a:pt x="3516996" y="4834817"/>
                  <a:pt x="3533505" y="4785171"/>
                  <a:pt x="3552367" y="4735553"/>
                </a:cubicBezTo>
                <a:lnTo>
                  <a:pt x="3567525" y="4695966"/>
                </a:lnTo>
                <a:cubicBezTo>
                  <a:pt x="3579742" y="4665154"/>
                  <a:pt x="3591404" y="4634706"/>
                  <a:pt x="3602372" y="4603168"/>
                </a:cubicBezTo>
                <a:cubicBezTo>
                  <a:pt x="3647108" y="4471083"/>
                  <a:pt x="3666211" y="4329343"/>
                  <a:pt x="3684639" y="4192628"/>
                </a:cubicBezTo>
                <a:cubicBezTo>
                  <a:pt x="3697672" y="4096160"/>
                  <a:pt x="3710761" y="3997344"/>
                  <a:pt x="3733405" y="3900089"/>
                </a:cubicBezTo>
                <a:close/>
                <a:moveTo>
                  <a:pt x="2800959" y="3871054"/>
                </a:moveTo>
                <a:cubicBezTo>
                  <a:pt x="2809421" y="4100939"/>
                  <a:pt x="2907977" y="4306148"/>
                  <a:pt x="3026569" y="4520780"/>
                </a:cubicBezTo>
                <a:cubicBezTo>
                  <a:pt x="2979577" y="4399850"/>
                  <a:pt x="2933143" y="4278562"/>
                  <a:pt x="2889061" y="4157302"/>
                </a:cubicBezTo>
                <a:cubicBezTo>
                  <a:pt x="2854271" y="4061517"/>
                  <a:pt x="2821632" y="3966669"/>
                  <a:pt x="2800959" y="3871054"/>
                </a:cubicBezTo>
                <a:close/>
                <a:moveTo>
                  <a:pt x="2809929" y="3701307"/>
                </a:moveTo>
                <a:cubicBezTo>
                  <a:pt x="2809867" y="3703640"/>
                  <a:pt x="2809253" y="3706334"/>
                  <a:pt x="2809197" y="3708672"/>
                </a:cubicBezTo>
                <a:cubicBezTo>
                  <a:pt x="2816609" y="3854149"/>
                  <a:pt x="2864235" y="3999199"/>
                  <a:pt x="2918306" y="4147031"/>
                </a:cubicBezTo>
                <a:cubicBezTo>
                  <a:pt x="2966436" y="4279493"/>
                  <a:pt x="3017273" y="4412529"/>
                  <a:pt x="3068858" y="4544310"/>
                </a:cubicBezTo>
                <a:cubicBezTo>
                  <a:pt x="3069715" y="4408107"/>
                  <a:pt x="3008952" y="4266858"/>
                  <a:pt x="2968879" y="4144570"/>
                </a:cubicBezTo>
                <a:cubicBezTo>
                  <a:pt x="2919376" y="3995354"/>
                  <a:pt x="2865655" y="3848072"/>
                  <a:pt x="2809929" y="3701307"/>
                </a:cubicBezTo>
                <a:close/>
                <a:moveTo>
                  <a:pt x="1867196" y="3456584"/>
                </a:moveTo>
                <a:cubicBezTo>
                  <a:pt x="1939275" y="3608228"/>
                  <a:pt x="2036188" y="3758542"/>
                  <a:pt x="2183970" y="3826505"/>
                </a:cubicBezTo>
                <a:cubicBezTo>
                  <a:pt x="2092208" y="3686686"/>
                  <a:pt x="1989300" y="3564734"/>
                  <a:pt x="1867196" y="3456584"/>
                </a:cubicBezTo>
                <a:close/>
                <a:moveTo>
                  <a:pt x="2322880" y="3078533"/>
                </a:moveTo>
                <a:cubicBezTo>
                  <a:pt x="2314902" y="3134217"/>
                  <a:pt x="2306026" y="3189710"/>
                  <a:pt x="2295695" y="3245370"/>
                </a:cubicBezTo>
                <a:cubicBezTo>
                  <a:pt x="2262659" y="3421320"/>
                  <a:pt x="2225570" y="3586065"/>
                  <a:pt x="2268858" y="3758413"/>
                </a:cubicBezTo>
                <a:cubicBezTo>
                  <a:pt x="2273785" y="3680922"/>
                  <a:pt x="2284872" y="3603320"/>
                  <a:pt x="2295899" y="3528057"/>
                </a:cubicBezTo>
                <a:cubicBezTo>
                  <a:pt x="2310584" y="3430521"/>
                  <a:pt x="2325878" y="3330298"/>
                  <a:pt x="2326306" y="3231157"/>
                </a:cubicBezTo>
                <a:cubicBezTo>
                  <a:pt x="2326349" y="3202011"/>
                  <a:pt x="2325135" y="3172131"/>
                  <a:pt x="2324274" y="3142788"/>
                </a:cubicBezTo>
                <a:cubicBezTo>
                  <a:pt x="2323575" y="3121009"/>
                  <a:pt x="2323232" y="3099770"/>
                  <a:pt x="2322880" y="3078533"/>
                </a:cubicBezTo>
                <a:close/>
                <a:moveTo>
                  <a:pt x="912797" y="2896659"/>
                </a:moveTo>
                <a:cubicBezTo>
                  <a:pt x="987675" y="3038078"/>
                  <a:pt x="1077553" y="3173735"/>
                  <a:pt x="1167201" y="3304169"/>
                </a:cubicBezTo>
                <a:cubicBezTo>
                  <a:pt x="1258595" y="3437326"/>
                  <a:pt x="1353896" y="3600936"/>
                  <a:pt x="1503848" y="3675946"/>
                </a:cubicBezTo>
                <a:cubicBezTo>
                  <a:pt x="1443175" y="3621244"/>
                  <a:pt x="1397337" y="3553231"/>
                  <a:pt x="1353091" y="3486482"/>
                </a:cubicBezTo>
                <a:cubicBezTo>
                  <a:pt x="1348731" y="3480073"/>
                  <a:pt x="1344372" y="3473665"/>
                  <a:pt x="1340012" y="3467256"/>
                </a:cubicBezTo>
                <a:cubicBezTo>
                  <a:pt x="1259674" y="3347730"/>
                  <a:pt x="1172762" y="3230102"/>
                  <a:pt x="1089196" y="3116474"/>
                </a:cubicBezTo>
                <a:cubicBezTo>
                  <a:pt x="1048102" y="3060746"/>
                  <a:pt x="1005067" y="3003195"/>
                  <a:pt x="959418" y="2948853"/>
                </a:cubicBezTo>
                <a:cubicBezTo>
                  <a:pt x="944128" y="2931040"/>
                  <a:pt x="928639" y="2914119"/>
                  <a:pt x="912797" y="2896659"/>
                </a:cubicBezTo>
                <a:close/>
                <a:moveTo>
                  <a:pt x="2363420" y="2871730"/>
                </a:moveTo>
                <a:lnTo>
                  <a:pt x="2360107" y="2915231"/>
                </a:lnTo>
                <a:cubicBezTo>
                  <a:pt x="2356940" y="2960178"/>
                  <a:pt x="2353568" y="3006017"/>
                  <a:pt x="2353099" y="3051540"/>
                </a:cubicBezTo>
                <a:cubicBezTo>
                  <a:pt x="2352858" y="3081589"/>
                  <a:pt x="2354064" y="3111470"/>
                  <a:pt x="2354925" y="3140814"/>
                </a:cubicBezTo>
                <a:cubicBezTo>
                  <a:pt x="2356138" y="3170696"/>
                  <a:pt x="2357347" y="3200579"/>
                  <a:pt x="2357104" y="3230628"/>
                </a:cubicBezTo>
                <a:cubicBezTo>
                  <a:pt x="2356269" y="3331557"/>
                  <a:pt x="2341112" y="3433224"/>
                  <a:pt x="2326221" y="3531652"/>
                </a:cubicBezTo>
                <a:cubicBezTo>
                  <a:pt x="2315466" y="3603683"/>
                  <a:pt x="2304846" y="3677150"/>
                  <a:pt x="2299836" y="3750864"/>
                </a:cubicBezTo>
                <a:cubicBezTo>
                  <a:pt x="2315186" y="3724954"/>
                  <a:pt x="2331840" y="3697443"/>
                  <a:pt x="2346877" y="3662531"/>
                </a:cubicBezTo>
                <a:cubicBezTo>
                  <a:pt x="2459154" y="3406015"/>
                  <a:pt x="2424454" y="3133900"/>
                  <a:pt x="2363420" y="2871730"/>
                </a:cubicBezTo>
                <a:close/>
                <a:moveTo>
                  <a:pt x="912921" y="2850596"/>
                </a:moveTo>
                <a:cubicBezTo>
                  <a:pt x="936881" y="2875897"/>
                  <a:pt x="961194" y="2901731"/>
                  <a:pt x="983846" y="2928627"/>
                </a:cubicBezTo>
                <a:cubicBezTo>
                  <a:pt x="1029846" y="2983517"/>
                  <a:pt x="1073228" y="3041610"/>
                  <a:pt x="1114669" y="3097880"/>
                </a:cubicBezTo>
                <a:cubicBezTo>
                  <a:pt x="1199144" y="3211700"/>
                  <a:pt x="1286398" y="3329876"/>
                  <a:pt x="1366183" y="3449753"/>
                </a:cubicBezTo>
                <a:cubicBezTo>
                  <a:pt x="1370543" y="3456162"/>
                  <a:pt x="1374903" y="3462572"/>
                  <a:pt x="1379263" y="3468981"/>
                </a:cubicBezTo>
                <a:cubicBezTo>
                  <a:pt x="1414114" y="3521040"/>
                  <a:pt x="1450010" y="3574725"/>
                  <a:pt x="1492446" y="3620389"/>
                </a:cubicBezTo>
                <a:cubicBezTo>
                  <a:pt x="1379640" y="3316219"/>
                  <a:pt x="1197433" y="3014288"/>
                  <a:pt x="912921" y="2850596"/>
                </a:cubicBezTo>
                <a:close/>
                <a:moveTo>
                  <a:pt x="2386551" y="2642862"/>
                </a:moveTo>
                <a:cubicBezTo>
                  <a:pt x="2394776" y="2644690"/>
                  <a:pt x="2401148" y="2649859"/>
                  <a:pt x="2403741" y="2659697"/>
                </a:cubicBezTo>
                <a:cubicBezTo>
                  <a:pt x="2468949" y="2907705"/>
                  <a:pt x="2536818" y="3164740"/>
                  <a:pt x="2499078" y="3423399"/>
                </a:cubicBezTo>
                <a:cubicBezTo>
                  <a:pt x="2484124" y="3524170"/>
                  <a:pt x="2447241" y="3605244"/>
                  <a:pt x="2413232" y="3700562"/>
                </a:cubicBezTo>
                <a:cubicBezTo>
                  <a:pt x="2350039" y="3880472"/>
                  <a:pt x="2357716" y="4002022"/>
                  <a:pt x="2428424" y="4178295"/>
                </a:cubicBezTo>
                <a:cubicBezTo>
                  <a:pt x="2600434" y="4289020"/>
                  <a:pt x="2768104" y="4406341"/>
                  <a:pt x="2927779" y="4531843"/>
                </a:cubicBezTo>
                <a:cubicBezTo>
                  <a:pt x="2760215" y="4223610"/>
                  <a:pt x="2637267" y="3926696"/>
                  <a:pt x="2758380" y="3561061"/>
                </a:cubicBezTo>
                <a:cubicBezTo>
                  <a:pt x="2765639" y="3539559"/>
                  <a:pt x="2835782" y="3509255"/>
                  <a:pt x="2846610" y="3538353"/>
                </a:cubicBezTo>
                <a:cubicBezTo>
                  <a:pt x="2941134" y="3779872"/>
                  <a:pt x="3029996" y="4023472"/>
                  <a:pt x="3106063" y="4271430"/>
                </a:cubicBezTo>
                <a:cubicBezTo>
                  <a:pt x="3150638" y="4415363"/>
                  <a:pt x="3185704" y="4549296"/>
                  <a:pt x="3116136" y="4688819"/>
                </a:cubicBezTo>
                <a:cubicBezTo>
                  <a:pt x="3218309" y="4776757"/>
                  <a:pt x="3317100" y="4869157"/>
                  <a:pt x="3412872" y="4966558"/>
                </a:cubicBezTo>
                <a:cubicBezTo>
                  <a:pt x="3381456" y="4499967"/>
                  <a:pt x="3566630" y="4066538"/>
                  <a:pt x="3763612" y="3645474"/>
                </a:cubicBezTo>
                <a:cubicBezTo>
                  <a:pt x="3774538" y="3622394"/>
                  <a:pt x="3852109" y="3598841"/>
                  <a:pt x="3850165" y="3638405"/>
                </a:cubicBezTo>
                <a:cubicBezTo>
                  <a:pt x="3828358" y="4125233"/>
                  <a:pt x="3904636" y="4676562"/>
                  <a:pt x="3515311" y="5051260"/>
                </a:cubicBezTo>
                <a:cubicBezTo>
                  <a:pt x="3511789" y="5054277"/>
                  <a:pt x="3506819" y="5057456"/>
                  <a:pt x="3501147" y="5059552"/>
                </a:cubicBezTo>
                <a:cubicBezTo>
                  <a:pt x="3601520" y="5167803"/>
                  <a:pt x="3698516" y="5280511"/>
                  <a:pt x="3790420" y="5401078"/>
                </a:cubicBezTo>
                <a:cubicBezTo>
                  <a:pt x="3946901" y="5606795"/>
                  <a:pt x="4090825" y="5822089"/>
                  <a:pt x="4221141" y="6045312"/>
                </a:cubicBezTo>
                <a:cubicBezTo>
                  <a:pt x="4260726" y="5923422"/>
                  <a:pt x="4276533" y="5789920"/>
                  <a:pt x="4326825" y="5681109"/>
                </a:cubicBezTo>
                <a:cubicBezTo>
                  <a:pt x="4326185" y="5677682"/>
                  <a:pt x="4325759" y="5673360"/>
                  <a:pt x="4325127" y="5669934"/>
                </a:cubicBezTo>
                <a:cubicBezTo>
                  <a:pt x="4319106" y="5671483"/>
                  <a:pt x="4312744" y="5672486"/>
                  <a:pt x="4309144" y="5671723"/>
                </a:cubicBezTo>
                <a:cubicBezTo>
                  <a:pt x="3975286" y="5608574"/>
                  <a:pt x="3989836" y="4983823"/>
                  <a:pt x="3974946" y="4736592"/>
                </a:cubicBezTo>
                <a:cubicBezTo>
                  <a:pt x="3973555" y="4713728"/>
                  <a:pt x="4046476" y="4687776"/>
                  <a:pt x="4060171" y="4704317"/>
                </a:cubicBezTo>
                <a:cubicBezTo>
                  <a:pt x="4248204" y="4928943"/>
                  <a:pt x="4331788" y="5187422"/>
                  <a:pt x="4383942" y="5463703"/>
                </a:cubicBezTo>
                <a:cubicBezTo>
                  <a:pt x="4445404" y="5353500"/>
                  <a:pt x="4548377" y="5250086"/>
                  <a:pt x="4654905" y="5156948"/>
                </a:cubicBezTo>
                <a:lnTo>
                  <a:pt x="4724400" y="5098975"/>
                </a:lnTo>
                <a:lnTo>
                  <a:pt x="4724400" y="5160063"/>
                </a:lnTo>
                <a:lnTo>
                  <a:pt x="4687505" y="5191181"/>
                </a:lnTo>
                <a:cubicBezTo>
                  <a:pt x="4588452" y="5282318"/>
                  <a:pt x="4497898" y="5385071"/>
                  <a:pt x="4451303" y="5491132"/>
                </a:cubicBezTo>
                <a:cubicBezTo>
                  <a:pt x="4493091" y="5426848"/>
                  <a:pt x="4544370" y="5370101"/>
                  <a:pt x="4599954" y="5317498"/>
                </a:cubicBezTo>
                <a:lnTo>
                  <a:pt x="4724400" y="5211392"/>
                </a:lnTo>
                <a:lnTo>
                  <a:pt x="4724400" y="5251559"/>
                </a:lnTo>
                <a:lnTo>
                  <a:pt x="4619898" y="5340764"/>
                </a:lnTo>
                <a:cubicBezTo>
                  <a:pt x="4564729" y="5393102"/>
                  <a:pt x="4514142" y="5449408"/>
                  <a:pt x="4473735" y="5512809"/>
                </a:cubicBezTo>
                <a:cubicBezTo>
                  <a:pt x="4457482" y="5538523"/>
                  <a:pt x="4443385" y="5565169"/>
                  <a:pt x="4430539" y="5592553"/>
                </a:cubicBezTo>
                <a:cubicBezTo>
                  <a:pt x="4478314" y="5558922"/>
                  <a:pt x="4525254" y="5522778"/>
                  <a:pt x="4569759" y="5482816"/>
                </a:cubicBezTo>
                <a:lnTo>
                  <a:pt x="4724400" y="5330891"/>
                </a:lnTo>
                <a:lnTo>
                  <a:pt x="4724400" y="5402912"/>
                </a:lnTo>
                <a:lnTo>
                  <a:pt x="4586888" y="5533939"/>
                </a:lnTo>
                <a:cubicBezTo>
                  <a:pt x="4539970" y="5576210"/>
                  <a:pt x="4452025" y="5622495"/>
                  <a:pt x="4413377" y="5674040"/>
                </a:cubicBezTo>
                <a:cubicBezTo>
                  <a:pt x="4412828" y="5674391"/>
                  <a:pt x="4412623" y="5675288"/>
                  <a:pt x="4412066" y="5675644"/>
                </a:cubicBezTo>
                <a:cubicBezTo>
                  <a:pt x="4409999" y="5678494"/>
                  <a:pt x="4407586" y="5680803"/>
                  <a:pt x="4406074" y="5683306"/>
                </a:cubicBezTo>
                <a:cubicBezTo>
                  <a:pt x="4338963" y="5791374"/>
                  <a:pt x="4334247" y="5992131"/>
                  <a:pt x="4271008" y="6118417"/>
                </a:cubicBezTo>
                <a:cubicBezTo>
                  <a:pt x="4270042" y="6120562"/>
                  <a:pt x="4267634" y="6122876"/>
                  <a:pt x="4265220" y="6125184"/>
                </a:cubicBezTo>
                <a:cubicBezTo>
                  <a:pt x="4388620" y="6344593"/>
                  <a:pt x="4497559" y="6571523"/>
                  <a:pt x="4590463" y="6805045"/>
                </a:cubicBezTo>
                <a:lnTo>
                  <a:pt x="4610122" y="6857999"/>
                </a:lnTo>
                <a:lnTo>
                  <a:pt x="4513231" y="6857999"/>
                </a:lnTo>
                <a:lnTo>
                  <a:pt x="4374770" y="6532596"/>
                </a:lnTo>
                <a:lnTo>
                  <a:pt x="4339518" y="6461642"/>
                </a:lnTo>
                <a:cubicBezTo>
                  <a:pt x="4208274" y="6190726"/>
                  <a:pt x="4055763" y="5930353"/>
                  <a:pt x="3884810" y="5682534"/>
                </a:cubicBezTo>
                <a:cubicBezTo>
                  <a:pt x="3881554" y="5682314"/>
                  <a:pt x="3878648" y="5682642"/>
                  <a:pt x="3876498" y="5681717"/>
                </a:cubicBezTo>
                <a:cubicBezTo>
                  <a:pt x="3679284" y="5607050"/>
                  <a:pt x="3473354" y="5574737"/>
                  <a:pt x="3263209" y="5585749"/>
                </a:cubicBezTo>
                <a:cubicBezTo>
                  <a:pt x="3258445" y="5588034"/>
                  <a:pt x="3252566" y="5591021"/>
                  <a:pt x="3245450" y="5593271"/>
                </a:cubicBezTo>
                <a:cubicBezTo>
                  <a:pt x="2832970" y="5732161"/>
                  <a:pt x="2378174" y="5640588"/>
                  <a:pt x="1952592" y="5692050"/>
                </a:cubicBezTo>
                <a:cubicBezTo>
                  <a:pt x="1937512" y="5694029"/>
                  <a:pt x="1912708" y="5686903"/>
                  <a:pt x="1936466" y="5671708"/>
                </a:cubicBezTo>
                <a:cubicBezTo>
                  <a:pt x="2343705" y="5415077"/>
                  <a:pt x="2802129" y="5333413"/>
                  <a:pt x="3244709" y="5538562"/>
                </a:cubicBezTo>
                <a:cubicBezTo>
                  <a:pt x="3441959" y="5522006"/>
                  <a:pt x="3636288" y="5541041"/>
                  <a:pt x="3823886" y="5595804"/>
                </a:cubicBezTo>
                <a:cubicBezTo>
                  <a:pt x="3786337" y="5543176"/>
                  <a:pt x="3748232" y="5490905"/>
                  <a:pt x="3709024" y="5439340"/>
                </a:cubicBezTo>
                <a:cubicBezTo>
                  <a:pt x="3551844" y="5232532"/>
                  <a:pt x="3380544" y="5046247"/>
                  <a:pt x="3198362" y="4874588"/>
                </a:cubicBezTo>
                <a:cubicBezTo>
                  <a:pt x="3191800" y="4876493"/>
                  <a:pt x="3185778" y="4878043"/>
                  <a:pt x="3179417" y="4879047"/>
                </a:cubicBezTo>
                <a:cubicBezTo>
                  <a:pt x="3002241" y="4937947"/>
                  <a:pt x="2827252" y="4989315"/>
                  <a:pt x="2639496" y="4989072"/>
                </a:cubicBezTo>
                <a:cubicBezTo>
                  <a:pt x="2416792" y="4988955"/>
                  <a:pt x="2191177" y="4947776"/>
                  <a:pt x="1972353" y="4909921"/>
                </a:cubicBezTo>
                <a:cubicBezTo>
                  <a:pt x="1940984" y="4904693"/>
                  <a:pt x="1996456" y="4874580"/>
                  <a:pt x="2002679" y="4872131"/>
                </a:cubicBezTo>
                <a:cubicBezTo>
                  <a:pt x="2309478" y="4772480"/>
                  <a:pt x="2760385" y="4680296"/>
                  <a:pt x="3097424" y="4781269"/>
                </a:cubicBezTo>
                <a:cubicBezTo>
                  <a:pt x="2895349" y="4601638"/>
                  <a:pt x="2680528" y="4438593"/>
                  <a:pt x="2454890" y="4287833"/>
                </a:cubicBezTo>
                <a:cubicBezTo>
                  <a:pt x="2454338" y="4288186"/>
                  <a:pt x="2453432" y="4287993"/>
                  <a:pt x="2452881" y="4288346"/>
                </a:cubicBezTo>
                <a:cubicBezTo>
                  <a:pt x="2451433" y="4288508"/>
                  <a:pt x="2449426" y="4289026"/>
                  <a:pt x="2448527" y="4288836"/>
                </a:cubicBezTo>
                <a:cubicBezTo>
                  <a:pt x="2435306" y="4288860"/>
                  <a:pt x="2328295" y="4364971"/>
                  <a:pt x="2323525" y="4367248"/>
                </a:cubicBezTo>
                <a:cubicBezTo>
                  <a:pt x="2239575" y="4406384"/>
                  <a:pt x="2150175" y="4432133"/>
                  <a:pt x="2060764" y="4451767"/>
                </a:cubicBezTo>
                <a:cubicBezTo>
                  <a:pt x="1760632" y="4518029"/>
                  <a:pt x="1460022" y="4526349"/>
                  <a:pt x="1162250" y="4613329"/>
                </a:cubicBezTo>
                <a:cubicBezTo>
                  <a:pt x="1141991" y="4619390"/>
                  <a:pt x="1086625" y="4618011"/>
                  <a:pt x="1132639" y="4596243"/>
                </a:cubicBezTo>
                <a:cubicBezTo>
                  <a:pt x="1461250" y="4438196"/>
                  <a:pt x="1900100" y="4136057"/>
                  <a:pt x="2293970" y="4182283"/>
                </a:cubicBezTo>
                <a:cubicBezTo>
                  <a:pt x="2166077" y="4101602"/>
                  <a:pt x="2034669" y="4023929"/>
                  <a:pt x="1900637" y="3949470"/>
                </a:cubicBezTo>
                <a:cubicBezTo>
                  <a:pt x="1896077" y="3950852"/>
                  <a:pt x="1891168" y="3951697"/>
                  <a:pt x="1887014" y="3951288"/>
                </a:cubicBezTo>
                <a:cubicBezTo>
                  <a:pt x="1578066" y="4112095"/>
                  <a:pt x="1243908" y="4184792"/>
                  <a:pt x="896751" y="4159267"/>
                </a:cubicBezTo>
                <a:cubicBezTo>
                  <a:pt x="855005" y="4156073"/>
                  <a:pt x="905428" y="4125362"/>
                  <a:pt x="918967" y="4119760"/>
                </a:cubicBezTo>
                <a:cubicBezTo>
                  <a:pt x="1194342" y="4017222"/>
                  <a:pt x="1471034" y="3857115"/>
                  <a:pt x="1764113" y="3873539"/>
                </a:cubicBezTo>
                <a:cubicBezTo>
                  <a:pt x="1695196" y="3836374"/>
                  <a:pt x="1625724" y="3799562"/>
                  <a:pt x="1555701" y="3763109"/>
                </a:cubicBezTo>
                <a:cubicBezTo>
                  <a:pt x="1550645" y="3762512"/>
                  <a:pt x="1546699" y="3761207"/>
                  <a:pt x="1542956" y="3758998"/>
                </a:cubicBezTo>
                <a:cubicBezTo>
                  <a:pt x="1350426" y="3719652"/>
                  <a:pt x="1247288" y="3571783"/>
                  <a:pt x="1136724" y="3417171"/>
                </a:cubicBezTo>
                <a:cubicBezTo>
                  <a:pt x="993337" y="3216099"/>
                  <a:pt x="846020" y="2999153"/>
                  <a:pt x="750977" y="2770227"/>
                </a:cubicBezTo>
                <a:cubicBezTo>
                  <a:pt x="747611" y="2762227"/>
                  <a:pt x="749771" y="2755481"/>
                  <a:pt x="755174" y="2749954"/>
                </a:cubicBezTo>
                <a:cubicBezTo>
                  <a:pt x="771390" y="2733370"/>
                  <a:pt x="816824" y="2727735"/>
                  <a:pt x="830023" y="2731935"/>
                </a:cubicBezTo>
                <a:cubicBezTo>
                  <a:pt x="1258787" y="2883841"/>
                  <a:pt x="1497280" y="3311498"/>
                  <a:pt x="1623018" y="3716225"/>
                </a:cubicBezTo>
                <a:cubicBezTo>
                  <a:pt x="1853470" y="3835548"/>
                  <a:pt x="2078531" y="3959850"/>
                  <a:pt x="2294841" y="4093587"/>
                </a:cubicBezTo>
                <a:cubicBezTo>
                  <a:pt x="2272291" y="4035197"/>
                  <a:pt x="2253055" y="3974696"/>
                  <a:pt x="2250226" y="3916719"/>
                </a:cubicBezTo>
                <a:cubicBezTo>
                  <a:pt x="2248779" y="3916883"/>
                  <a:pt x="2246771" y="3917401"/>
                  <a:pt x="2245523" y="3916663"/>
                </a:cubicBezTo>
                <a:cubicBezTo>
                  <a:pt x="1951808" y="3876118"/>
                  <a:pt x="1808968" y="3571232"/>
                  <a:pt x="1707994" y="3326950"/>
                </a:cubicBezTo>
                <a:cubicBezTo>
                  <a:pt x="1694877" y="3295477"/>
                  <a:pt x="1766980" y="3273123"/>
                  <a:pt x="1786341" y="3287566"/>
                </a:cubicBezTo>
                <a:cubicBezTo>
                  <a:pt x="1929395" y="3390749"/>
                  <a:pt x="2051663" y="3506453"/>
                  <a:pt x="2158071" y="3639960"/>
                </a:cubicBezTo>
                <a:cubicBezTo>
                  <a:pt x="2154892" y="3540061"/>
                  <a:pt x="2170197" y="3439839"/>
                  <a:pt x="2189281" y="3333361"/>
                </a:cubicBezTo>
                <a:cubicBezTo>
                  <a:pt x="2229372" y="3116116"/>
                  <a:pt x="2246120" y="2891570"/>
                  <a:pt x="2314466" y="2680771"/>
                </a:cubicBezTo>
                <a:cubicBezTo>
                  <a:pt x="2320529" y="2661952"/>
                  <a:pt x="2361878" y="2637374"/>
                  <a:pt x="2386551" y="2642862"/>
                </a:cubicBezTo>
                <a:close/>
                <a:moveTo>
                  <a:pt x="3646699" y="2390555"/>
                </a:moveTo>
                <a:lnTo>
                  <a:pt x="3645773" y="2392739"/>
                </a:lnTo>
                <a:lnTo>
                  <a:pt x="3649597" y="2394358"/>
                </a:lnTo>
                <a:cubicBezTo>
                  <a:pt x="3648733" y="2393349"/>
                  <a:pt x="3647874" y="2392343"/>
                  <a:pt x="3646699" y="2390555"/>
                </a:cubicBezTo>
                <a:close/>
                <a:moveTo>
                  <a:pt x="3038676" y="2118977"/>
                </a:moveTo>
                <a:cubicBezTo>
                  <a:pt x="3042950" y="2257918"/>
                  <a:pt x="3002907" y="2393544"/>
                  <a:pt x="2963942" y="2525128"/>
                </a:cubicBezTo>
                <a:cubicBezTo>
                  <a:pt x="2949902" y="2571972"/>
                  <a:pt x="2935948" y="2620144"/>
                  <a:pt x="2923775" y="2667145"/>
                </a:cubicBezTo>
                <a:cubicBezTo>
                  <a:pt x="2909690" y="2721696"/>
                  <a:pt x="2898881" y="2777642"/>
                  <a:pt x="2887447" y="2832031"/>
                </a:cubicBezTo>
                <a:lnTo>
                  <a:pt x="2868480" y="2927011"/>
                </a:lnTo>
                <a:cubicBezTo>
                  <a:pt x="2882036" y="2893472"/>
                  <a:pt x="2900043" y="2846374"/>
                  <a:pt x="2921794" y="2782834"/>
                </a:cubicBezTo>
                <a:cubicBezTo>
                  <a:pt x="2980827" y="2611467"/>
                  <a:pt x="3079367" y="2325483"/>
                  <a:pt x="3038676" y="2118977"/>
                </a:cubicBezTo>
                <a:close/>
                <a:moveTo>
                  <a:pt x="4070579" y="2090376"/>
                </a:moveTo>
                <a:cubicBezTo>
                  <a:pt x="4084637" y="2136248"/>
                  <a:pt x="4098150" y="2181883"/>
                  <a:pt x="4109879" y="2228695"/>
                </a:cubicBezTo>
                <a:lnTo>
                  <a:pt x="4119154" y="2266098"/>
                </a:lnTo>
                <a:cubicBezTo>
                  <a:pt x="4126056" y="2295423"/>
                  <a:pt x="4133187" y="2324193"/>
                  <a:pt x="4141411" y="2353427"/>
                </a:cubicBezTo>
                <a:cubicBezTo>
                  <a:pt x="4176749" y="2475257"/>
                  <a:pt x="4236423" y="2591295"/>
                  <a:pt x="4293979" y="2703223"/>
                </a:cubicBezTo>
                <a:cubicBezTo>
                  <a:pt x="4334570" y="2782214"/>
                  <a:pt x="4376344" y="2862994"/>
                  <a:pt x="4410111" y="2947465"/>
                </a:cubicBezTo>
                <a:cubicBezTo>
                  <a:pt x="4347417" y="2640863"/>
                  <a:pt x="4257356" y="2342636"/>
                  <a:pt x="4070579" y="2090376"/>
                </a:cubicBezTo>
                <a:close/>
                <a:moveTo>
                  <a:pt x="4020821" y="2034549"/>
                </a:moveTo>
                <a:cubicBezTo>
                  <a:pt x="3991634" y="2371132"/>
                  <a:pt x="4184325" y="2658088"/>
                  <a:pt x="4372756" y="2932293"/>
                </a:cubicBezTo>
                <a:cubicBezTo>
                  <a:pt x="4341528" y="2858555"/>
                  <a:pt x="4305088" y="2786473"/>
                  <a:pt x="4268731" y="2715710"/>
                </a:cubicBezTo>
                <a:cubicBezTo>
                  <a:pt x="4210547" y="2602235"/>
                  <a:pt x="4150011" y="2485181"/>
                  <a:pt x="4113960" y="2360474"/>
                </a:cubicBezTo>
                <a:cubicBezTo>
                  <a:pt x="4105734" y="2331239"/>
                  <a:pt x="4098289" y="2301693"/>
                  <a:pt x="4090842" y="2272139"/>
                </a:cubicBezTo>
                <a:lnTo>
                  <a:pt x="4081569" y="2234734"/>
                </a:lnTo>
                <a:cubicBezTo>
                  <a:pt x="4064530" y="2167007"/>
                  <a:pt x="4043843" y="2100302"/>
                  <a:pt x="4020821" y="2034549"/>
                </a:cubicBezTo>
                <a:close/>
                <a:moveTo>
                  <a:pt x="3001316" y="2032338"/>
                </a:moveTo>
                <a:cubicBezTo>
                  <a:pt x="2982933" y="2081859"/>
                  <a:pt x="2966493" y="2132840"/>
                  <a:pt x="2953880" y="2185446"/>
                </a:cubicBezTo>
                <a:cubicBezTo>
                  <a:pt x="2921068" y="2317695"/>
                  <a:pt x="2906505" y="2457032"/>
                  <a:pt x="2883664" y="2591574"/>
                </a:cubicBezTo>
                <a:cubicBezTo>
                  <a:pt x="2864755" y="2700098"/>
                  <a:pt x="2813661" y="2959166"/>
                  <a:pt x="2826885" y="2991809"/>
                </a:cubicBezTo>
                <a:lnTo>
                  <a:pt x="2860250" y="2826310"/>
                </a:lnTo>
                <a:cubicBezTo>
                  <a:pt x="2871141" y="2771690"/>
                  <a:pt x="2882731" y="2715434"/>
                  <a:pt x="2896499" y="2660098"/>
                </a:cubicBezTo>
                <a:cubicBezTo>
                  <a:pt x="2908585" y="2611783"/>
                  <a:pt x="2923082" y="2563843"/>
                  <a:pt x="2937125" y="2516991"/>
                </a:cubicBezTo>
                <a:cubicBezTo>
                  <a:pt x="2975863" y="2385961"/>
                  <a:pt x="3015900" y="2250332"/>
                  <a:pt x="3010471" y="2114122"/>
                </a:cubicBezTo>
                <a:cubicBezTo>
                  <a:pt x="3009267" y="2086568"/>
                  <a:pt x="3005955" y="2059413"/>
                  <a:pt x="3001316" y="2032338"/>
                </a:cubicBezTo>
                <a:close/>
                <a:moveTo>
                  <a:pt x="3105532" y="1991479"/>
                </a:moveTo>
                <a:cubicBezTo>
                  <a:pt x="3254427" y="2144650"/>
                  <a:pt x="3409943" y="2280670"/>
                  <a:pt x="3599280" y="2371770"/>
                </a:cubicBezTo>
                <a:cubicBezTo>
                  <a:pt x="3463064" y="2234271"/>
                  <a:pt x="3300266" y="2088089"/>
                  <a:pt x="3105532" y="1991479"/>
                </a:cubicBezTo>
                <a:close/>
                <a:moveTo>
                  <a:pt x="3111169" y="1962963"/>
                </a:moveTo>
                <a:cubicBezTo>
                  <a:pt x="3306049" y="2057701"/>
                  <a:pt x="3468685" y="2201237"/>
                  <a:pt x="3606223" y="2338658"/>
                </a:cubicBezTo>
                <a:cubicBezTo>
                  <a:pt x="3470641" y="2169232"/>
                  <a:pt x="3285027" y="1968969"/>
                  <a:pt x="3111169" y="1962963"/>
                </a:cubicBezTo>
                <a:close/>
                <a:moveTo>
                  <a:pt x="2050698" y="1338235"/>
                </a:moveTo>
                <a:cubicBezTo>
                  <a:pt x="2064377" y="1651120"/>
                  <a:pt x="2209927" y="1999242"/>
                  <a:pt x="2370409" y="2272553"/>
                </a:cubicBezTo>
                <a:cubicBezTo>
                  <a:pt x="2357712" y="2235634"/>
                  <a:pt x="2347580" y="2197225"/>
                  <a:pt x="2338306" y="2159819"/>
                </a:cubicBezTo>
                <a:lnTo>
                  <a:pt x="2334023" y="2142555"/>
                </a:lnTo>
                <a:cubicBezTo>
                  <a:pt x="2289026" y="1964482"/>
                  <a:pt x="2230790" y="1787247"/>
                  <a:pt x="2161071" y="1617375"/>
                </a:cubicBezTo>
                <a:cubicBezTo>
                  <a:pt x="2150764" y="1593060"/>
                  <a:pt x="2141003" y="1568967"/>
                  <a:pt x="2130699" y="1544643"/>
                </a:cubicBezTo>
                <a:cubicBezTo>
                  <a:pt x="2102533" y="1477354"/>
                  <a:pt x="2073739" y="1408510"/>
                  <a:pt x="2050698" y="1338235"/>
                </a:cubicBezTo>
                <a:close/>
                <a:moveTo>
                  <a:pt x="2060478" y="1278636"/>
                </a:moveTo>
                <a:cubicBezTo>
                  <a:pt x="2085382" y="1365794"/>
                  <a:pt x="2121337" y="1451189"/>
                  <a:pt x="2156346" y="1534260"/>
                </a:cubicBezTo>
                <a:lnTo>
                  <a:pt x="2187258" y="1607218"/>
                </a:lnTo>
                <a:cubicBezTo>
                  <a:pt x="2256583" y="1774989"/>
                  <a:pt x="2314102" y="1949347"/>
                  <a:pt x="2358704" y="2125320"/>
                </a:cubicBezTo>
                <a:cubicBezTo>
                  <a:pt x="2326696" y="1963695"/>
                  <a:pt x="2286060" y="1804203"/>
                  <a:pt x="2233598" y="1646797"/>
                </a:cubicBezTo>
                <a:cubicBezTo>
                  <a:pt x="2188082" y="1511000"/>
                  <a:pt x="2118450" y="1397178"/>
                  <a:pt x="2060478" y="1278636"/>
                </a:cubicBezTo>
                <a:close/>
                <a:moveTo>
                  <a:pt x="1974152" y="1245311"/>
                </a:moveTo>
                <a:cubicBezTo>
                  <a:pt x="1899849" y="1271794"/>
                  <a:pt x="1845607" y="1329954"/>
                  <a:pt x="1811379" y="1406236"/>
                </a:cubicBezTo>
                <a:cubicBezTo>
                  <a:pt x="1793417" y="1445630"/>
                  <a:pt x="1774985" y="1502850"/>
                  <a:pt x="1767940" y="1546869"/>
                </a:cubicBezTo>
                <a:cubicBezTo>
                  <a:pt x="1756267" y="1618535"/>
                  <a:pt x="1762401" y="1614698"/>
                  <a:pt x="1796474" y="1557016"/>
                </a:cubicBezTo>
                <a:cubicBezTo>
                  <a:pt x="1857987" y="1454296"/>
                  <a:pt x="1917005" y="1349880"/>
                  <a:pt x="1974152" y="1245311"/>
                </a:cubicBezTo>
                <a:close/>
                <a:moveTo>
                  <a:pt x="4681531" y="959050"/>
                </a:moveTo>
                <a:cubicBezTo>
                  <a:pt x="4667665" y="975072"/>
                  <a:pt x="4653801" y="991089"/>
                  <a:pt x="4638064" y="1006960"/>
                </a:cubicBezTo>
                <a:cubicBezTo>
                  <a:pt x="4572574" y="1071943"/>
                  <a:pt x="4498932" y="1125748"/>
                  <a:pt x="4415502" y="1184424"/>
                </a:cubicBezTo>
                <a:cubicBezTo>
                  <a:pt x="4354739" y="1227583"/>
                  <a:pt x="4278681" y="1281016"/>
                  <a:pt x="4197574" y="1317493"/>
                </a:cubicBezTo>
                <a:cubicBezTo>
                  <a:pt x="4173020" y="1328342"/>
                  <a:pt x="4148153" y="1338416"/>
                  <a:pt x="4122737" y="1348256"/>
                </a:cubicBezTo>
                <a:cubicBezTo>
                  <a:pt x="4088783" y="1361567"/>
                  <a:pt x="4056139" y="1374791"/>
                  <a:pt x="4024988" y="1390573"/>
                </a:cubicBezTo>
                <a:cubicBezTo>
                  <a:pt x="4165369" y="1358579"/>
                  <a:pt x="4302892" y="1298342"/>
                  <a:pt x="4421265" y="1220988"/>
                </a:cubicBezTo>
                <a:cubicBezTo>
                  <a:pt x="4516666" y="1158366"/>
                  <a:pt x="4617535" y="1064584"/>
                  <a:pt x="4681531" y="959050"/>
                </a:cubicBezTo>
                <a:close/>
                <a:moveTo>
                  <a:pt x="4722484" y="854709"/>
                </a:moveTo>
                <a:cubicBezTo>
                  <a:pt x="4713724" y="863235"/>
                  <a:pt x="4704652" y="870980"/>
                  <a:pt x="4695347" y="879275"/>
                </a:cubicBezTo>
                <a:cubicBezTo>
                  <a:pt x="4560726" y="998039"/>
                  <a:pt x="4415771" y="1121443"/>
                  <a:pt x="4253878" y="1216434"/>
                </a:cubicBezTo>
                <a:lnTo>
                  <a:pt x="4213112" y="1239730"/>
                </a:lnTo>
                <a:cubicBezTo>
                  <a:pt x="4152620" y="1274640"/>
                  <a:pt x="4090577" y="1310180"/>
                  <a:pt x="4037747" y="1352837"/>
                </a:cubicBezTo>
                <a:cubicBezTo>
                  <a:pt x="4062533" y="1341442"/>
                  <a:pt x="4087944" y="1331600"/>
                  <a:pt x="4113362" y="1321759"/>
                </a:cubicBezTo>
                <a:cubicBezTo>
                  <a:pt x="4137990" y="1312227"/>
                  <a:pt x="4162627" y="1302697"/>
                  <a:pt x="4186634" y="1291618"/>
                </a:cubicBezTo>
                <a:cubicBezTo>
                  <a:pt x="4265418" y="1256083"/>
                  <a:pt x="4339921" y="1203284"/>
                  <a:pt x="4399674" y="1160983"/>
                </a:cubicBezTo>
                <a:cubicBezTo>
                  <a:pt x="4481551" y="1102940"/>
                  <a:pt x="4554724" y="1050225"/>
                  <a:pt x="4618435" y="986418"/>
                </a:cubicBezTo>
                <a:cubicBezTo>
                  <a:pt x="4660678" y="944429"/>
                  <a:pt x="4695591" y="899980"/>
                  <a:pt x="4722484" y="854709"/>
                </a:cubicBezTo>
                <a:close/>
                <a:moveTo>
                  <a:pt x="1456504" y="777000"/>
                </a:moveTo>
                <a:cubicBezTo>
                  <a:pt x="1456064" y="782606"/>
                  <a:pt x="1455073" y="787979"/>
                  <a:pt x="1454399" y="794136"/>
                </a:cubicBezTo>
                <a:cubicBezTo>
                  <a:pt x="1451982" y="810498"/>
                  <a:pt x="1450340" y="826538"/>
                  <a:pt x="1448466" y="843129"/>
                </a:cubicBezTo>
                <a:cubicBezTo>
                  <a:pt x="1443098" y="896870"/>
                  <a:pt x="1442326" y="951907"/>
                  <a:pt x="1442252" y="1005313"/>
                </a:cubicBezTo>
                <a:cubicBezTo>
                  <a:pt x="1440336" y="1206014"/>
                  <a:pt x="1438833" y="1413328"/>
                  <a:pt x="1469382" y="1614896"/>
                </a:cubicBezTo>
                <a:lnTo>
                  <a:pt x="1472106" y="1632791"/>
                </a:lnTo>
                <a:lnTo>
                  <a:pt x="1479091" y="1680170"/>
                </a:lnTo>
                <a:cubicBezTo>
                  <a:pt x="1479741" y="1669501"/>
                  <a:pt x="1479617" y="1659149"/>
                  <a:pt x="1480043" y="1649028"/>
                </a:cubicBezTo>
                <a:cubicBezTo>
                  <a:pt x="1483046" y="1394060"/>
                  <a:pt x="1486555" y="1130296"/>
                  <a:pt x="1464087" y="871628"/>
                </a:cubicBezTo>
                <a:lnTo>
                  <a:pt x="1462204" y="850229"/>
                </a:lnTo>
                <a:cubicBezTo>
                  <a:pt x="1460150" y="826182"/>
                  <a:pt x="1458096" y="802134"/>
                  <a:pt x="1456504" y="777000"/>
                </a:cubicBezTo>
                <a:close/>
                <a:moveTo>
                  <a:pt x="1483619" y="764662"/>
                </a:moveTo>
                <a:cubicBezTo>
                  <a:pt x="1484834" y="792211"/>
                  <a:pt x="1487677" y="820458"/>
                  <a:pt x="1489670" y="847698"/>
                </a:cubicBezTo>
                <a:lnTo>
                  <a:pt x="1491553" y="869097"/>
                </a:lnTo>
                <a:cubicBezTo>
                  <a:pt x="1513754" y="1119277"/>
                  <a:pt x="1511208" y="1373147"/>
                  <a:pt x="1508481" y="1619865"/>
                </a:cubicBezTo>
                <a:cubicBezTo>
                  <a:pt x="1576046" y="1335574"/>
                  <a:pt x="1567527" y="1045475"/>
                  <a:pt x="1483619" y="764662"/>
                </a:cubicBezTo>
                <a:close/>
                <a:moveTo>
                  <a:pt x="1430481" y="630137"/>
                </a:moveTo>
                <a:cubicBezTo>
                  <a:pt x="1267590" y="940376"/>
                  <a:pt x="1333252" y="1302315"/>
                  <a:pt x="1442495" y="1626691"/>
                </a:cubicBezTo>
                <a:lnTo>
                  <a:pt x="1441222" y="1619067"/>
                </a:lnTo>
                <a:cubicBezTo>
                  <a:pt x="1410273" y="1415398"/>
                  <a:pt x="1411692" y="1206762"/>
                  <a:pt x="1414069" y="1004967"/>
                </a:cubicBezTo>
                <a:cubicBezTo>
                  <a:pt x="1414375" y="951016"/>
                  <a:pt x="1414834" y="895204"/>
                  <a:pt x="1420665" y="840369"/>
                </a:cubicBezTo>
                <a:cubicBezTo>
                  <a:pt x="1422537" y="823783"/>
                  <a:pt x="1424411" y="807192"/>
                  <a:pt x="1426829" y="790831"/>
                </a:cubicBezTo>
                <a:cubicBezTo>
                  <a:pt x="1433522" y="737010"/>
                  <a:pt x="1440125" y="681866"/>
                  <a:pt x="1430481" y="630137"/>
                </a:cubicBezTo>
                <a:close/>
                <a:moveTo>
                  <a:pt x="4023796" y="623931"/>
                </a:moveTo>
                <a:cubicBezTo>
                  <a:pt x="3998086" y="637515"/>
                  <a:pt x="3972609" y="650546"/>
                  <a:pt x="3945729" y="662344"/>
                </a:cubicBezTo>
                <a:cubicBezTo>
                  <a:pt x="3801060" y="727282"/>
                  <a:pt x="3645502" y="758642"/>
                  <a:pt x="3498947" y="818916"/>
                </a:cubicBezTo>
                <a:cubicBezTo>
                  <a:pt x="3325974" y="889896"/>
                  <a:pt x="3184420" y="1008307"/>
                  <a:pt x="3031283" y="1111507"/>
                </a:cubicBezTo>
                <a:cubicBezTo>
                  <a:pt x="3091555" y="1098395"/>
                  <a:pt x="3148558" y="1067158"/>
                  <a:pt x="3203692" y="1035777"/>
                </a:cubicBezTo>
                <a:lnTo>
                  <a:pt x="3218294" y="1027151"/>
                </a:lnTo>
                <a:cubicBezTo>
                  <a:pt x="3353948" y="950027"/>
                  <a:pt x="3497672" y="882756"/>
                  <a:pt x="3636737" y="817377"/>
                </a:cubicBezTo>
                <a:cubicBezTo>
                  <a:pt x="3765775" y="757414"/>
                  <a:pt x="3897289" y="694633"/>
                  <a:pt x="4023796" y="623931"/>
                </a:cubicBezTo>
                <a:close/>
                <a:moveTo>
                  <a:pt x="3311704" y="584486"/>
                </a:moveTo>
                <a:cubicBezTo>
                  <a:pt x="3272983" y="648568"/>
                  <a:pt x="3231536" y="711502"/>
                  <a:pt x="3190778" y="772788"/>
                </a:cubicBezTo>
                <a:cubicBezTo>
                  <a:pt x="3126979" y="868744"/>
                  <a:pt x="3062020" y="967431"/>
                  <a:pt x="3007981" y="1070739"/>
                </a:cubicBezTo>
                <a:cubicBezTo>
                  <a:pt x="3110594" y="966751"/>
                  <a:pt x="3204922" y="819977"/>
                  <a:pt x="3267578" y="693281"/>
                </a:cubicBezTo>
                <a:close/>
                <a:moveTo>
                  <a:pt x="2664888" y="518596"/>
                </a:moveTo>
                <a:cubicBezTo>
                  <a:pt x="2580256" y="532980"/>
                  <a:pt x="2495702" y="548687"/>
                  <a:pt x="2411865" y="567273"/>
                </a:cubicBezTo>
                <a:cubicBezTo>
                  <a:pt x="2215416" y="611580"/>
                  <a:pt x="2055895" y="697916"/>
                  <a:pt x="1896643" y="809468"/>
                </a:cubicBezTo>
                <a:cubicBezTo>
                  <a:pt x="1897193" y="809701"/>
                  <a:pt x="1897736" y="809931"/>
                  <a:pt x="1899055" y="809848"/>
                </a:cubicBezTo>
                <a:cubicBezTo>
                  <a:pt x="2091065" y="728900"/>
                  <a:pt x="2275399" y="656935"/>
                  <a:pt x="2446633" y="596159"/>
                </a:cubicBezTo>
                <a:close/>
                <a:moveTo>
                  <a:pt x="2796924" y="501747"/>
                </a:moveTo>
                <a:lnTo>
                  <a:pt x="2455237" y="622979"/>
                </a:lnTo>
                <a:cubicBezTo>
                  <a:pt x="2296206" y="679263"/>
                  <a:pt x="2126634" y="745243"/>
                  <a:pt x="1949308" y="818889"/>
                </a:cubicBezTo>
                <a:cubicBezTo>
                  <a:pt x="1950089" y="818579"/>
                  <a:pt x="1950089" y="818579"/>
                  <a:pt x="1950634" y="818810"/>
                </a:cubicBezTo>
                <a:cubicBezTo>
                  <a:pt x="2249794" y="764555"/>
                  <a:pt x="2535304" y="633058"/>
                  <a:pt x="2796924" y="501747"/>
                </a:cubicBezTo>
                <a:close/>
                <a:moveTo>
                  <a:pt x="3335099" y="488163"/>
                </a:moveTo>
                <a:lnTo>
                  <a:pt x="3151139" y="734118"/>
                </a:lnTo>
                <a:lnTo>
                  <a:pt x="3136980" y="753877"/>
                </a:lnTo>
                <a:cubicBezTo>
                  <a:pt x="3108114" y="793161"/>
                  <a:pt x="3082736" y="828772"/>
                  <a:pt x="3062043" y="867004"/>
                </a:cubicBezTo>
                <a:cubicBezTo>
                  <a:pt x="3033701" y="918746"/>
                  <a:pt x="3011684" y="973805"/>
                  <a:pt x="2994594" y="1035452"/>
                </a:cubicBezTo>
                <a:cubicBezTo>
                  <a:pt x="3046947" y="939156"/>
                  <a:pt x="3107576" y="847655"/>
                  <a:pt x="3167517" y="757788"/>
                </a:cubicBezTo>
                <a:cubicBezTo>
                  <a:pt x="3225200" y="670189"/>
                  <a:pt x="3284135" y="581180"/>
                  <a:pt x="3335099" y="488163"/>
                </a:cubicBezTo>
                <a:close/>
                <a:moveTo>
                  <a:pt x="2891507" y="485136"/>
                </a:moveTo>
                <a:cubicBezTo>
                  <a:pt x="2633092" y="616512"/>
                  <a:pt x="2348081" y="755947"/>
                  <a:pt x="2047508" y="825701"/>
                </a:cubicBezTo>
                <a:cubicBezTo>
                  <a:pt x="2357909" y="831572"/>
                  <a:pt x="2636584" y="667562"/>
                  <a:pt x="2891507" y="485136"/>
                </a:cubicBezTo>
                <a:close/>
                <a:moveTo>
                  <a:pt x="4418489" y="483936"/>
                </a:moveTo>
                <a:cubicBezTo>
                  <a:pt x="4332433" y="547295"/>
                  <a:pt x="4242855" y="605296"/>
                  <a:pt x="4155290" y="661575"/>
                </a:cubicBezTo>
                <a:cubicBezTo>
                  <a:pt x="3969451" y="781189"/>
                  <a:pt x="3777243" y="905190"/>
                  <a:pt x="3571040" y="996875"/>
                </a:cubicBezTo>
                <a:cubicBezTo>
                  <a:pt x="3418056" y="1064725"/>
                  <a:pt x="3258062" y="1114166"/>
                  <a:pt x="3093710" y="1145020"/>
                </a:cubicBezTo>
                <a:cubicBezTo>
                  <a:pt x="3128860" y="1154752"/>
                  <a:pt x="3165333" y="1164394"/>
                  <a:pt x="3207527" y="1163586"/>
                </a:cubicBezTo>
                <a:cubicBezTo>
                  <a:pt x="3359545" y="1160350"/>
                  <a:pt x="3521798" y="1058435"/>
                  <a:pt x="3652751" y="990907"/>
                </a:cubicBezTo>
                <a:cubicBezTo>
                  <a:pt x="3834432" y="897860"/>
                  <a:pt x="4013510" y="797268"/>
                  <a:pt x="4180906" y="680145"/>
                </a:cubicBezTo>
                <a:cubicBezTo>
                  <a:pt x="4224133" y="649515"/>
                  <a:pt x="4353624" y="550475"/>
                  <a:pt x="4418489" y="483936"/>
                </a:cubicBezTo>
                <a:close/>
                <a:moveTo>
                  <a:pt x="3316944" y="465669"/>
                </a:moveTo>
                <a:cubicBezTo>
                  <a:pt x="3194809" y="521478"/>
                  <a:pt x="2954579" y="894258"/>
                  <a:pt x="2958819" y="1062158"/>
                </a:cubicBezTo>
                <a:cubicBezTo>
                  <a:pt x="2971057" y="1011968"/>
                  <a:pt x="2985641" y="965354"/>
                  <a:pt x="3004132" y="921679"/>
                </a:cubicBezTo>
                <a:cubicBezTo>
                  <a:pt x="3014072" y="898200"/>
                  <a:pt x="3025105" y="875187"/>
                  <a:pt x="3037224" y="852631"/>
                </a:cubicBezTo>
                <a:cubicBezTo>
                  <a:pt x="3058615" y="812759"/>
                  <a:pt x="3085004" y="776291"/>
                  <a:pt x="3114637" y="736692"/>
                </a:cubicBezTo>
                <a:lnTo>
                  <a:pt x="3128801" y="716935"/>
                </a:lnTo>
                <a:cubicBezTo>
                  <a:pt x="3193882" y="628604"/>
                  <a:pt x="3252848" y="548625"/>
                  <a:pt x="3316944" y="465669"/>
                </a:cubicBezTo>
                <a:close/>
                <a:moveTo>
                  <a:pt x="4448894" y="422768"/>
                </a:moveTo>
                <a:cubicBezTo>
                  <a:pt x="4372745" y="436884"/>
                  <a:pt x="4303112" y="482734"/>
                  <a:pt x="4235585" y="528178"/>
                </a:cubicBezTo>
                <a:lnTo>
                  <a:pt x="4213155" y="543149"/>
                </a:lnTo>
                <a:cubicBezTo>
                  <a:pt x="4035485" y="661715"/>
                  <a:pt x="3839402" y="753816"/>
                  <a:pt x="3649218" y="842623"/>
                </a:cubicBezTo>
                <a:cubicBezTo>
                  <a:pt x="3510392" y="907459"/>
                  <a:pt x="3367451" y="974411"/>
                  <a:pt x="3232564" y="1051220"/>
                </a:cubicBezTo>
                <a:lnTo>
                  <a:pt x="3217970" y="1059849"/>
                </a:lnTo>
                <a:cubicBezTo>
                  <a:pt x="3184886" y="1078679"/>
                  <a:pt x="3151576" y="1098052"/>
                  <a:pt x="3116688" y="1113543"/>
                </a:cubicBezTo>
                <a:cubicBezTo>
                  <a:pt x="3269055" y="1082118"/>
                  <a:pt x="3417223" y="1034762"/>
                  <a:pt x="3559098" y="971858"/>
                </a:cubicBezTo>
                <a:cubicBezTo>
                  <a:pt x="3763514" y="881353"/>
                  <a:pt x="3954942" y="757667"/>
                  <a:pt x="4140004" y="638368"/>
                </a:cubicBezTo>
                <a:cubicBezTo>
                  <a:pt x="4244649" y="570645"/>
                  <a:pt x="4351849" y="501435"/>
                  <a:pt x="4451852" y="423380"/>
                </a:cubicBezTo>
                <a:cubicBezTo>
                  <a:pt x="4450763" y="422918"/>
                  <a:pt x="4450211" y="422686"/>
                  <a:pt x="4448894" y="422768"/>
                </a:cubicBezTo>
                <a:close/>
                <a:moveTo>
                  <a:pt x="680568" y="416949"/>
                </a:moveTo>
                <a:cubicBezTo>
                  <a:pt x="573847" y="489578"/>
                  <a:pt x="483985" y="589312"/>
                  <a:pt x="394452" y="694330"/>
                </a:cubicBezTo>
                <a:lnTo>
                  <a:pt x="340402" y="759654"/>
                </a:lnTo>
                <a:close/>
                <a:moveTo>
                  <a:pt x="827699" y="416143"/>
                </a:moveTo>
                <a:cubicBezTo>
                  <a:pt x="835728" y="454953"/>
                  <a:pt x="841663" y="494162"/>
                  <a:pt x="841524" y="534021"/>
                </a:cubicBezTo>
                <a:cubicBezTo>
                  <a:pt x="841577" y="581042"/>
                  <a:pt x="833611" y="627240"/>
                  <a:pt x="825554" y="672115"/>
                </a:cubicBezTo>
                <a:cubicBezTo>
                  <a:pt x="819855" y="703824"/>
                  <a:pt x="814239" y="736857"/>
                  <a:pt x="811499" y="769176"/>
                </a:cubicBezTo>
                <a:cubicBezTo>
                  <a:pt x="803608" y="866910"/>
                  <a:pt x="822564" y="965070"/>
                  <a:pt x="841586" y="1060039"/>
                </a:cubicBezTo>
                <a:cubicBezTo>
                  <a:pt x="870658" y="1208834"/>
                  <a:pt x="901383" y="1362838"/>
                  <a:pt x="942912" y="1511108"/>
                </a:cubicBezTo>
                <a:cubicBezTo>
                  <a:pt x="977911" y="1186645"/>
                  <a:pt x="995896" y="815698"/>
                  <a:pt x="884057" y="521768"/>
                </a:cubicBezTo>
                <a:cubicBezTo>
                  <a:pt x="868776" y="481820"/>
                  <a:pt x="846755" y="448679"/>
                  <a:pt x="827699" y="416143"/>
                </a:cubicBezTo>
                <a:close/>
                <a:moveTo>
                  <a:pt x="798883" y="414244"/>
                </a:moveTo>
                <a:cubicBezTo>
                  <a:pt x="695211" y="736679"/>
                  <a:pt x="755992" y="1050836"/>
                  <a:pt x="875825" y="1357811"/>
                </a:cubicBezTo>
                <a:cubicBezTo>
                  <a:pt x="852896" y="1259904"/>
                  <a:pt x="833394" y="1161513"/>
                  <a:pt x="814514" y="1064671"/>
                </a:cubicBezTo>
                <a:cubicBezTo>
                  <a:pt x="795638" y="967838"/>
                  <a:pt x="775736" y="867346"/>
                  <a:pt x="783698" y="766414"/>
                </a:cubicBezTo>
                <a:cubicBezTo>
                  <a:pt x="786354" y="732777"/>
                  <a:pt x="792197" y="699198"/>
                  <a:pt x="798129" y="666939"/>
                </a:cubicBezTo>
                <a:cubicBezTo>
                  <a:pt x="805719" y="623158"/>
                  <a:pt x="813776" y="578281"/>
                  <a:pt x="813894" y="533909"/>
                </a:cubicBezTo>
                <a:cubicBezTo>
                  <a:pt x="813480" y="493822"/>
                  <a:pt x="807234" y="453832"/>
                  <a:pt x="798883" y="414244"/>
                </a:cubicBezTo>
                <a:close/>
                <a:moveTo>
                  <a:pt x="673202" y="388720"/>
                </a:moveTo>
                <a:cubicBezTo>
                  <a:pt x="560862" y="422924"/>
                  <a:pt x="473506" y="490876"/>
                  <a:pt x="392779" y="596411"/>
                </a:cubicBezTo>
                <a:cubicBezTo>
                  <a:pt x="345173" y="658663"/>
                  <a:pt x="304966" y="720182"/>
                  <a:pt x="270088" y="790400"/>
                </a:cubicBezTo>
                <a:cubicBezTo>
                  <a:pt x="265839" y="798902"/>
                  <a:pt x="262292" y="805767"/>
                  <a:pt x="259285" y="812869"/>
                </a:cubicBezTo>
                <a:cubicBezTo>
                  <a:pt x="297306" y="767160"/>
                  <a:pt x="334780" y="721219"/>
                  <a:pt x="372890" y="676832"/>
                </a:cubicBezTo>
                <a:cubicBezTo>
                  <a:pt x="466138" y="567590"/>
                  <a:pt x="560501" y="463327"/>
                  <a:pt x="673202" y="388720"/>
                </a:cubicBezTo>
                <a:close/>
                <a:moveTo>
                  <a:pt x="1628210" y="0"/>
                </a:moveTo>
                <a:lnTo>
                  <a:pt x="1748399" y="0"/>
                </a:lnTo>
                <a:lnTo>
                  <a:pt x="1783391" y="17650"/>
                </a:lnTo>
                <a:cubicBezTo>
                  <a:pt x="1878225" y="54329"/>
                  <a:pt x="1980824" y="64330"/>
                  <a:pt x="2084193" y="69947"/>
                </a:cubicBezTo>
                <a:cubicBezTo>
                  <a:pt x="2305723" y="81971"/>
                  <a:pt x="2525917" y="56091"/>
                  <a:pt x="2744101" y="15192"/>
                </a:cubicBezTo>
                <a:cubicBezTo>
                  <a:pt x="2562964" y="37013"/>
                  <a:pt x="2380220" y="45912"/>
                  <a:pt x="2197414" y="41266"/>
                </a:cubicBezTo>
                <a:cubicBezTo>
                  <a:pt x="2092695" y="38460"/>
                  <a:pt x="1999575" y="31066"/>
                  <a:pt x="1914967" y="18583"/>
                </a:cubicBezTo>
                <a:lnTo>
                  <a:pt x="1815559" y="0"/>
                </a:lnTo>
                <a:lnTo>
                  <a:pt x="2001666" y="0"/>
                </a:lnTo>
                <a:lnTo>
                  <a:pt x="2036517" y="4274"/>
                </a:lnTo>
                <a:cubicBezTo>
                  <a:pt x="2087672" y="8689"/>
                  <a:pt x="2141872" y="11637"/>
                  <a:pt x="2199623" y="13232"/>
                </a:cubicBezTo>
                <a:cubicBezTo>
                  <a:pt x="2273140" y="15225"/>
                  <a:pt x="2346666" y="15008"/>
                  <a:pt x="2420103" y="12601"/>
                </a:cubicBezTo>
                <a:lnTo>
                  <a:pt x="2621330" y="0"/>
                </a:lnTo>
                <a:lnTo>
                  <a:pt x="3076571" y="0"/>
                </a:lnTo>
                <a:lnTo>
                  <a:pt x="2924796" y="36772"/>
                </a:lnTo>
                <a:cubicBezTo>
                  <a:pt x="2603232" y="110795"/>
                  <a:pt x="2272273" y="167441"/>
                  <a:pt x="1946203" y="131277"/>
                </a:cubicBezTo>
                <a:cubicBezTo>
                  <a:pt x="1847872" y="120226"/>
                  <a:pt x="1775939" y="84460"/>
                  <a:pt x="1707026" y="44983"/>
                </a:cubicBezTo>
                <a:close/>
                <a:moveTo>
                  <a:pt x="1007398" y="0"/>
                </a:moveTo>
                <a:lnTo>
                  <a:pt x="1105902" y="0"/>
                </a:lnTo>
                <a:lnTo>
                  <a:pt x="1191939" y="117664"/>
                </a:lnTo>
                <a:cubicBezTo>
                  <a:pt x="1366125" y="341427"/>
                  <a:pt x="1562103" y="551148"/>
                  <a:pt x="1780907" y="743734"/>
                </a:cubicBezTo>
                <a:cubicBezTo>
                  <a:pt x="1801144" y="761313"/>
                  <a:pt x="1821617" y="778348"/>
                  <a:pt x="1841857" y="795932"/>
                </a:cubicBezTo>
                <a:cubicBezTo>
                  <a:pt x="1990610" y="686371"/>
                  <a:pt x="2139633" y="585288"/>
                  <a:pt x="2317896" y="530713"/>
                </a:cubicBezTo>
                <a:cubicBezTo>
                  <a:pt x="2542030" y="462073"/>
                  <a:pt x="2783392" y="434854"/>
                  <a:pt x="3015228" y="399738"/>
                </a:cubicBezTo>
                <a:cubicBezTo>
                  <a:pt x="3052333" y="394202"/>
                  <a:pt x="3010950" y="453937"/>
                  <a:pt x="3000782" y="461219"/>
                </a:cubicBezTo>
                <a:cubicBezTo>
                  <a:pt x="2693972" y="688641"/>
                  <a:pt x="2350770" y="924476"/>
                  <a:pt x="1963190" y="895589"/>
                </a:cubicBezTo>
                <a:cubicBezTo>
                  <a:pt x="2149512" y="1044003"/>
                  <a:pt x="2346363" y="1178199"/>
                  <a:pt x="2552180" y="1298815"/>
                </a:cubicBezTo>
                <a:cubicBezTo>
                  <a:pt x="2674551" y="1263712"/>
                  <a:pt x="2789192" y="1186061"/>
                  <a:pt x="2904618" y="1146081"/>
                </a:cubicBezTo>
                <a:cubicBezTo>
                  <a:pt x="2811839" y="901425"/>
                  <a:pt x="3283913" y="443317"/>
                  <a:pt x="3428829" y="310883"/>
                </a:cubicBezTo>
                <a:cubicBezTo>
                  <a:pt x="3440380" y="300321"/>
                  <a:pt x="3459741" y="295643"/>
                  <a:pt x="3452135" y="318176"/>
                </a:cubicBezTo>
                <a:cubicBezTo>
                  <a:pt x="3377952" y="531416"/>
                  <a:pt x="3301457" y="750112"/>
                  <a:pt x="3169464" y="935661"/>
                </a:cubicBezTo>
                <a:cubicBezTo>
                  <a:pt x="3150662" y="961821"/>
                  <a:pt x="3003773" y="1105010"/>
                  <a:pt x="3049395" y="1070245"/>
                </a:cubicBezTo>
                <a:cubicBezTo>
                  <a:pt x="3162985" y="984423"/>
                  <a:pt x="3272630" y="886628"/>
                  <a:pt x="3401235" y="815534"/>
                </a:cubicBezTo>
                <a:cubicBezTo>
                  <a:pt x="3665893" y="669415"/>
                  <a:pt x="3968082" y="612577"/>
                  <a:pt x="4236947" y="465665"/>
                </a:cubicBezTo>
                <a:cubicBezTo>
                  <a:pt x="4280594" y="441649"/>
                  <a:pt x="4494768" y="287033"/>
                  <a:pt x="4565962" y="350012"/>
                </a:cubicBezTo>
                <a:cubicBezTo>
                  <a:pt x="4574408" y="357446"/>
                  <a:pt x="4561570" y="377121"/>
                  <a:pt x="4557937" y="382666"/>
                </a:cubicBezTo>
                <a:cubicBezTo>
                  <a:pt x="4368036" y="694348"/>
                  <a:pt x="3934455" y="895784"/>
                  <a:pt x="3621049" y="1056676"/>
                </a:cubicBezTo>
                <a:cubicBezTo>
                  <a:pt x="3449155" y="1144851"/>
                  <a:pt x="3289873" y="1230645"/>
                  <a:pt x="3094000" y="1229477"/>
                </a:cubicBezTo>
                <a:cubicBezTo>
                  <a:pt x="2989297" y="1228927"/>
                  <a:pt x="2920834" y="1221837"/>
                  <a:pt x="2813197" y="1263181"/>
                </a:cubicBezTo>
                <a:cubicBezTo>
                  <a:pt x="2746514" y="1288380"/>
                  <a:pt x="2682165" y="1312641"/>
                  <a:pt x="2615776" y="1334114"/>
                </a:cubicBezTo>
                <a:cubicBezTo>
                  <a:pt x="2856074" y="1470609"/>
                  <a:pt x="3106867" y="1588379"/>
                  <a:pt x="3364982" y="1687356"/>
                </a:cubicBezTo>
                <a:cubicBezTo>
                  <a:pt x="3367545" y="1685866"/>
                  <a:pt x="3369560" y="1684144"/>
                  <a:pt x="3371663" y="1683743"/>
                </a:cubicBezTo>
                <a:cubicBezTo>
                  <a:pt x="3559080" y="1639479"/>
                  <a:pt x="3730923" y="1559010"/>
                  <a:pt x="3883310" y="1443899"/>
                </a:cubicBezTo>
                <a:cubicBezTo>
                  <a:pt x="3885702" y="1439761"/>
                  <a:pt x="3888566" y="1434532"/>
                  <a:pt x="3892746" y="1429225"/>
                </a:cubicBezTo>
                <a:cubicBezTo>
                  <a:pt x="4100854" y="1154547"/>
                  <a:pt x="4425526" y="995756"/>
                  <a:pt x="4699980" y="789523"/>
                </a:cubicBezTo>
                <a:lnTo>
                  <a:pt x="4724400" y="769876"/>
                </a:lnTo>
                <a:lnTo>
                  <a:pt x="4724400" y="802845"/>
                </a:lnTo>
                <a:lnTo>
                  <a:pt x="4705958" y="821317"/>
                </a:lnTo>
                <a:cubicBezTo>
                  <a:pt x="4688728" y="839775"/>
                  <a:pt x="4668259" y="862655"/>
                  <a:pt x="4649798" y="877374"/>
                </a:cubicBezTo>
                <a:cubicBezTo>
                  <a:pt x="4443742" y="1038644"/>
                  <a:pt x="4191500" y="1158472"/>
                  <a:pt x="4005326" y="1344259"/>
                </a:cubicBezTo>
                <a:cubicBezTo>
                  <a:pt x="4063256" y="1294104"/>
                  <a:pt x="4132215" y="1254410"/>
                  <a:pt x="4199378" y="1215889"/>
                </a:cubicBezTo>
                <a:cubicBezTo>
                  <a:pt x="4212968" y="1208123"/>
                  <a:pt x="4226555" y="1200357"/>
                  <a:pt x="4239600" y="1192361"/>
                </a:cubicBezTo>
                <a:cubicBezTo>
                  <a:pt x="4399481" y="1099094"/>
                  <a:pt x="4542878" y="976320"/>
                  <a:pt x="4677037" y="858646"/>
                </a:cubicBezTo>
                <a:lnTo>
                  <a:pt x="4724400" y="810414"/>
                </a:lnTo>
                <a:lnTo>
                  <a:pt x="4724400" y="916439"/>
                </a:lnTo>
                <a:lnTo>
                  <a:pt x="4683030" y="982925"/>
                </a:lnTo>
                <a:cubicBezTo>
                  <a:pt x="4504646" y="1237618"/>
                  <a:pt x="4252054" y="1416530"/>
                  <a:pt x="3921884" y="1469889"/>
                </a:cubicBezTo>
                <a:cubicBezTo>
                  <a:pt x="3782100" y="1582602"/>
                  <a:pt x="3625917" y="1667134"/>
                  <a:pt x="3456136" y="1721439"/>
                </a:cubicBezTo>
                <a:cubicBezTo>
                  <a:pt x="3511887" y="1741826"/>
                  <a:pt x="3567869" y="1761662"/>
                  <a:pt x="3624313" y="1780406"/>
                </a:cubicBezTo>
                <a:cubicBezTo>
                  <a:pt x="3850637" y="1855623"/>
                  <a:pt x="4076864" y="1908264"/>
                  <a:pt x="4303638" y="1944400"/>
                </a:cubicBezTo>
                <a:cubicBezTo>
                  <a:pt x="4307581" y="1939634"/>
                  <a:pt x="4311304" y="1935410"/>
                  <a:pt x="4315566" y="1931422"/>
                </a:cubicBezTo>
                <a:cubicBezTo>
                  <a:pt x="4418123" y="1797152"/>
                  <a:pt x="4522970" y="1669642"/>
                  <a:pt x="4664388" y="1574357"/>
                </a:cubicBezTo>
                <a:lnTo>
                  <a:pt x="4724400" y="1537429"/>
                </a:lnTo>
                <a:lnTo>
                  <a:pt x="4724400" y="1589108"/>
                </a:lnTo>
                <a:lnTo>
                  <a:pt x="4644505" y="1640352"/>
                </a:lnTo>
                <a:cubicBezTo>
                  <a:pt x="4543719" y="1713959"/>
                  <a:pt x="4461038" y="1801479"/>
                  <a:pt x="4381603" y="1900149"/>
                </a:cubicBezTo>
                <a:cubicBezTo>
                  <a:pt x="4415438" y="1876488"/>
                  <a:pt x="4447471" y="1849494"/>
                  <a:pt x="4478726" y="1822808"/>
                </a:cubicBezTo>
                <a:cubicBezTo>
                  <a:pt x="4513234" y="1792997"/>
                  <a:pt x="4549530" y="1762011"/>
                  <a:pt x="4588263" y="1735914"/>
                </a:cubicBezTo>
                <a:cubicBezTo>
                  <a:pt x="4619078" y="1714840"/>
                  <a:pt x="4651924" y="1696556"/>
                  <a:pt x="4683216" y="1678902"/>
                </a:cubicBezTo>
                <a:lnTo>
                  <a:pt x="4724400" y="1655121"/>
                </a:lnTo>
                <a:lnTo>
                  <a:pt x="4724400" y="1686869"/>
                </a:lnTo>
                <a:lnTo>
                  <a:pt x="4696172" y="1703058"/>
                </a:lnTo>
                <a:cubicBezTo>
                  <a:pt x="4665104" y="1720165"/>
                  <a:pt x="4632805" y="1738677"/>
                  <a:pt x="4602997" y="1758893"/>
                </a:cubicBezTo>
                <a:cubicBezTo>
                  <a:pt x="4565822" y="1784357"/>
                  <a:pt x="4530304" y="1815035"/>
                  <a:pt x="4496021" y="1844299"/>
                </a:cubicBezTo>
                <a:cubicBezTo>
                  <a:pt x="4470821" y="1865816"/>
                  <a:pt x="4445614" y="1887338"/>
                  <a:pt x="4419004" y="1907617"/>
                </a:cubicBezTo>
                <a:cubicBezTo>
                  <a:pt x="4509516" y="1884856"/>
                  <a:pt x="4599633" y="1841647"/>
                  <a:pt x="4685975" y="1786372"/>
                </a:cubicBezTo>
                <a:lnTo>
                  <a:pt x="4724400" y="1759693"/>
                </a:lnTo>
                <a:lnTo>
                  <a:pt x="4724400" y="1809459"/>
                </a:lnTo>
                <a:lnTo>
                  <a:pt x="4653762" y="1857561"/>
                </a:lnTo>
                <a:cubicBezTo>
                  <a:pt x="4580587" y="1902591"/>
                  <a:pt x="4504944" y="1939172"/>
                  <a:pt x="4428349" y="1963079"/>
                </a:cubicBezTo>
                <a:lnTo>
                  <a:pt x="4724400" y="1990579"/>
                </a:lnTo>
                <a:lnTo>
                  <a:pt x="4724400" y="2065582"/>
                </a:lnTo>
                <a:lnTo>
                  <a:pt x="4686318" y="2063926"/>
                </a:lnTo>
                <a:lnTo>
                  <a:pt x="4724400" y="2085104"/>
                </a:lnTo>
                <a:lnTo>
                  <a:pt x="4724400" y="2178471"/>
                </a:lnTo>
                <a:lnTo>
                  <a:pt x="4617755" y="2122457"/>
                </a:lnTo>
                <a:lnTo>
                  <a:pt x="4724400" y="2196158"/>
                </a:lnTo>
                <a:lnTo>
                  <a:pt x="4724400" y="2230374"/>
                </a:lnTo>
                <a:lnTo>
                  <a:pt x="4573637" y="2126309"/>
                </a:lnTo>
                <a:cubicBezTo>
                  <a:pt x="4608893" y="2177612"/>
                  <a:pt x="4656401" y="2222030"/>
                  <a:pt x="4706850" y="2262541"/>
                </a:cubicBezTo>
                <a:lnTo>
                  <a:pt x="4724400" y="2275857"/>
                </a:lnTo>
                <a:lnTo>
                  <a:pt x="4724400" y="2377131"/>
                </a:lnTo>
                <a:lnTo>
                  <a:pt x="4688201" y="2349925"/>
                </a:lnTo>
                <a:cubicBezTo>
                  <a:pt x="4579462" y="2264619"/>
                  <a:pt x="4483104" y="2181979"/>
                  <a:pt x="4462564" y="2041945"/>
                </a:cubicBezTo>
                <a:cubicBezTo>
                  <a:pt x="4339738" y="2027929"/>
                  <a:pt x="4217123" y="2008847"/>
                  <a:pt x="4094167" y="1984479"/>
                </a:cubicBezTo>
                <a:cubicBezTo>
                  <a:pt x="4361568" y="2318516"/>
                  <a:pt x="4448657" y="2737804"/>
                  <a:pt x="4520397" y="3153822"/>
                </a:cubicBezTo>
                <a:cubicBezTo>
                  <a:pt x="4524234" y="3176690"/>
                  <a:pt x="4478166" y="3233800"/>
                  <a:pt x="4458958" y="3203134"/>
                </a:cubicBezTo>
                <a:cubicBezTo>
                  <a:pt x="4221037" y="2826855"/>
                  <a:pt x="3875607" y="2452063"/>
                  <a:pt x="3972830" y="1973028"/>
                </a:cubicBezTo>
                <a:cubicBezTo>
                  <a:pt x="3973903" y="1968973"/>
                  <a:pt x="3975983" y="1964061"/>
                  <a:pt x="3979154" y="1959605"/>
                </a:cubicBezTo>
                <a:cubicBezTo>
                  <a:pt x="3847070" y="1929437"/>
                  <a:pt x="3715197" y="1894208"/>
                  <a:pt x="3583051" y="1850495"/>
                </a:cubicBezTo>
                <a:cubicBezTo>
                  <a:pt x="3357823" y="1775743"/>
                  <a:pt x="3137042" y="1687421"/>
                  <a:pt x="2922360" y="1586232"/>
                </a:cubicBezTo>
                <a:cubicBezTo>
                  <a:pt x="2956249" y="1697796"/>
                  <a:pt x="3014099" y="1805979"/>
                  <a:pt x="3033099" y="1913175"/>
                </a:cubicBezTo>
                <a:cubicBezTo>
                  <a:pt x="3035371" y="1915419"/>
                  <a:pt x="3037950" y="1918445"/>
                  <a:pt x="3040214" y="1920694"/>
                </a:cubicBezTo>
                <a:cubicBezTo>
                  <a:pt x="3043936" y="1916469"/>
                  <a:pt x="3048200" y="1912482"/>
                  <a:pt x="3051308" y="1911226"/>
                </a:cubicBezTo>
                <a:cubicBezTo>
                  <a:pt x="3335533" y="1788841"/>
                  <a:pt x="3650972" y="2264893"/>
                  <a:pt x="3791335" y="2442781"/>
                </a:cubicBezTo>
                <a:cubicBezTo>
                  <a:pt x="3804329" y="2459223"/>
                  <a:pt x="3763010" y="2515770"/>
                  <a:pt x="3744063" y="2510325"/>
                </a:cubicBezTo>
                <a:cubicBezTo>
                  <a:pt x="3485213" y="2437432"/>
                  <a:pt x="3287280" y="2286035"/>
                  <a:pt x="3103695" y="2105302"/>
                </a:cubicBezTo>
                <a:cubicBezTo>
                  <a:pt x="3126339" y="2333141"/>
                  <a:pt x="3009845" y="2625036"/>
                  <a:pt x="2968137" y="2805672"/>
                </a:cubicBezTo>
                <a:cubicBezTo>
                  <a:pt x="2930699" y="2965580"/>
                  <a:pt x="2891878" y="3078554"/>
                  <a:pt x="2739231" y="3151701"/>
                </a:cubicBezTo>
                <a:cubicBezTo>
                  <a:pt x="2726335" y="3157832"/>
                  <a:pt x="2726972" y="3142650"/>
                  <a:pt x="2728882" y="3135084"/>
                </a:cubicBezTo>
                <a:cubicBezTo>
                  <a:pt x="2806473" y="2811909"/>
                  <a:pt x="2836690" y="2478979"/>
                  <a:pt x="2914282" y="2155807"/>
                </a:cubicBezTo>
                <a:cubicBezTo>
                  <a:pt x="2927505" y="2100241"/>
                  <a:pt x="2969504" y="2020803"/>
                  <a:pt x="2971660" y="1962486"/>
                </a:cubicBezTo>
                <a:cubicBezTo>
                  <a:pt x="2971891" y="1961942"/>
                  <a:pt x="2971575" y="1961166"/>
                  <a:pt x="2971809" y="1960615"/>
                </a:cubicBezTo>
                <a:cubicBezTo>
                  <a:pt x="2971875" y="1957427"/>
                  <a:pt x="2972485" y="1954468"/>
                  <a:pt x="2972315" y="1951821"/>
                </a:cubicBezTo>
                <a:cubicBezTo>
                  <a:pt x="2966359" y="1836632"/>
                  <a:pt x="2865027" y="1683636"/>
                  <a:pt x="2846641" y="1556749"/>
                </a:cubicBezTo>
                <a:cubicBezTo>
                  <a:pt x="2846247" y="1554649"/>
                  <a:pt x="2846851" y="1551688"/>
                  <a:pt x="2847461" y="1548729"/>
                </a:cubicBezTo>
                <a:cubicBezTo>
                  <a:pt x="2570813" y="1412938"/>
                  <a:pt x="2306528" y="1254043"/>
                  <a:pt x="2058558" y="1071804"/>
                </a:cubicBezTo>
                <a:cubicBezTo>
                  <a:pt x="2118947" y="1245450"/>
                  <a:pt x="2231454" y="1407035"/>
                  <a:pt x="2291089" y="1585512"/>
                </a:cubicBezTo>
                <a:cubicBezTo>
                  <a:pt x="2383696" y="1860991"/>
                  <a:pt x="2441466" y="2144264"/>
                  <a:pt x="2473792" y="2432858"/>
                </a:cubicBezTo>
                <a:cubicBezTo>
                  <a:pt x="2475176" y="2446319"/>
                  <a:pt x="2431252" y="2512059"/>
                  <a:pt x="2420124" y="2495762"/>
                </a:cubicBezTo>
                <a:cubicBezTo>
                  <a:pt x="2291230" y="2305989"/>
                  <a:pt x="2208353" y="2083557"/>
                  <a:pt x="2119846" y="1872898"/>
                </a:cubicBezTo>
                <a:cubicBezTo>
                  <a:pt x="2037236" y="1675682"/>
                  <a:pt x="1982639" y="1492905"/>
                  <a:pt x="1995210" y="1288346"/>
                </a:cubicBezTo>
                <a:cubicBezTo>
                  <a:pt x="1948480" y="1372857"/>
                  <a:pt x="1900430" y="1457457"/>
                  <a:pt x="1850975" y="1540820"/>
                </a:cubicBezTo>
                <a:cubicBezTo>
                  <a:pt x="1816437" y="1599587"/>
                  <a:pt x="1789540" y="1661598"/>
                  <a:pt x="1723490" y="1688355"/>
                </a:cubicBezTo>
                <a:cubicBezTo>
                  <a:pt x="1718826" y="1690241"/>
                  <a:pt x="1711811" y="1688563"/>
                  <a:pt x="1710157" y="1683354"/>
                </a:cubicBezTo>
                <a:cubicBezTo>
                  <a:pt x="1675928" y="1583238"/>
                  <a:pt x="1752515" y="1420588"/>
                  <a:pt x="1807265" y="1336896"/>
                </a:cubicBezTo>
                <a:cubicBezTo>
                  <a:pt x="1856904" y="1260695"/>
                  <a:pt x="1925612" y="1200294"/>
                  <a:pt x="2011049" y="1173376"/>
                </a:cubicBezTo>
                <a:cubicBezTo>
                  <a:pt x="2011743" y="1171736"/>
                  <a:pt x="2013211" y="1169782"/>
                  <a:pt x="2014681" y="1167830"/>
                </a:cubicBezTo>
                <a:cubicBezTo>
                  <a:pt x="1995942" y="1119335"/>
                  <a:pt x="1980541" y="1069035"/>
                  <a:pt x="1971037" y="1015438"/>
                </a:cubicBezTo>
                <a:cubicBezTo>
                  <a:pt x="1970873" y="1012795"/>
                  <a:pt x="1971247" y="1010377"/>
                  <a:pt x="1971858" y="1007420"/>
                </a:cubicBezTo>
                <a:cubicBezTo>
                  <a:pt x="1889219" y="944106"/>
                  <a:pt x="1807963" y="877509"/>
                  <a:pt x="1729505" y="808882"/>
                </a:cubicBezTo>
                <a:cubicBezTo>
                  <a:pt x="1652132" y="740719"/>
                  <a:pt x="1577790" y="669969"/>
                  <a:pt x="1506007" y="597733"/>
                </a:cubicBezTo>
                <a:cubicBezTo>
                  <a:pt x="1650265" y="988437"/>
                  <a:pt x="1648039" y="1402749"/>
                  <a:pt x="1499912" y="1795211"/>
                </a:cubicBezTo>
                <a:cubicBezTo>
                  <a:pt x="1496995" y="1803635"/>
                  <a:pt x="1454455" y="1866099"/>
                  <a:pt x="1444926" y="1841464"/>
                </a:cubicBezTo>
                <a:cubicBezTo>
                  <a:pt x="1288444" y="1433999"/>
                  <a:pt x="1179507" y="967467"/>
                  <a:pt x="1425791" y="572788"/>
                </a:cubicBezTo>
                <a:cubicBezTo>
                  <a:pt x="1428418" y="568101"/>
                  <a:pt x="1431907" y="564428"/>
                  <a:pt x="1435390" y="560750"/>
                </a:cubicBezTo>
                <a:cubicBezTo>
                  <a:pt x="1440033" y="554349"/>
                  <a:pt x="1445996" y="547863"/>
                  <a:pt x="1451502" y="542471"/>
                </a:cubicBezTo>
                <a:cubicBezTo>
                  <a:pt x="1361214" y="448553"/>
                  <a:pt x="1275425" y="351231"/>
                  <a:pt x="1194128" y="250903"/>
                </a:cubicBezTo>
                <a:close/>
                <a:moveTo>
                  <a:pt x="890158" y="0"/>
                </a:moveTo>
                <a:lnTo>
                  <a:pt x="937892" y="0"/>
                </a:lnTo>
                <a:lnTo>
                  <a:pt x="924483" y="30495"/>
                </a:lnTo>
                <a:cubicBezTo>
                  <a:pt x="886566" y="121698"/>
                  <a:pt x="856718" y="217584"/>
                  <a:pt x="872288" y="306259"/>
                </a:cubicBezTo>
                <a:cubicBezTo>
                  <a:pt x="896800" y="446040"/>
                  <a:pt x="987449" y="577127"/>
                  <a:pt x="1006247" y="727373"/>
                </a:cubicBezTo>
                <a:cubicBezTo>
                  <a:pt x="1042700" y="1013846"/>
                  <a:pt x="1021035" y="1326579"/>
                  <a:pt x="986481" y="1611960"/>
                </a:cubicBezTo>
                <a:cubicBezTo>
                  <a:pt x="984668" y="1625361"/>
                  <a:pt x="941918" y="1692886"/>
                  <a:pt x="928400" y="1663986"/>
                </a:cubicBezTo>
                <a:cubicBezTo>
                  <a:pt x="723163" y="1233305"/>
                  <a:pt x="596239" y="818387"/>
                  <a:pt x="771281" y="368438"/>
                </a:cubicBezTo>
                <a:lnTo>
                  <a:pt x="200540" y="942511"/>
                </a:lnTo>
                <a:cubicBezTo>
                  <a:pt x="190537" y="952438"/>
                  <a:pt x="161507" y="972341"/>
                  <a:pt x="170253" y="942567"/>
                </a:cubicBezTo>
                <a:cubicBezTo>
                  <a:pt x="222670" y="771614"/>
                  <a:pt x="326261" y="624255"/>
                  <a:pt x="442049" y="489150"/>
                </a:cubicBezTo>
                <a:cubicBezTo>
                  <a:pt x="542966" y="370919"/>
                  <a:pt x="644574" y="322520"/>
                  <a:pt x="788582" y="301724"/>
                </a:cubicBezTo>
                <a:cubicBezTo>
                  <a:pt x="788307" y="293239"/>
                  <a:pt x="787808" y="285302"/>
                  <a:pt x="788312" y="276498"/>
                </a:cubicBezTo>
                <a:cubicBezTo>
                  <a:pt x="793051" y="221208"/>
                  <a:pt x="817827" y="155085"/>
                  <a:pt x="847625" y="89075"/>
                </a:cubicBezTo>
                <a:close/>
                <a:moveTo>
                  <a:pt x="29788" y="0"/>
                </a:moveTo>
                <a:lnTo>
                  <a:pt x="93321" y="0"/>
                </a:lnTo>
                <a:lnTo>
                  <a:pt x="79142" y="68966"/>
                </a:lnTo>
                <a:cubicBezTo>
                  <a:pt x="45734" y="225436"/>
                  <a:pt x="26794" y="379659"/>
                  <a:pt x="21253" y="535687"/>
                </a:cubicBezTo>
                <a:lnTo>
                  <a:pt x="61909" y="380358"/>
                </a:lnTo>
                <a:cubicBezTo>
                  <a:pt x="78826" y="316055"/>
                  <a:pt x="96125" y="249346"/>
                  <a:pt x="118339" y="184712"/>
                </a:cubicBezTo>
                <a:cubicBezTo>
                  <a:pt x="129562" y="152119"/>
                  <a:pt x="141878" y="119997"/>
                  <a:pt x="154192" y="87864"/>
                </a:cubicBezTo>
                <a:lnTo>
                  <a:pt x="186604" y="0"/>
                </a:lnTo>
                <a:lnTo>
                  <a:pt x="216386" y="0"/>
                </a:lnTo>
                <a:lnTo>
                  <a:pt x="180314" y="97640"/>
                </a:lnTo>
                <a:cubicBezTo>
                  <a:pt x="168233" y="129221"/>
                  <a:pt x="155916" y="161350"/>
                  <a:pt x="144924" y="193392"/>
                </a:cubicBezTo>
                <a:cubicBezTo>
                  <a:pt x="123175" y="256933"/>
                  <a:pt x="106102" y="323103"/>
                  <a:pt x="89413" y="386853"/>
                </a:cubicBezTo>
                <a:lnTo>
                  <a:pt x="49686" y="539999"/>
                </a:lnTo>
                <a:cubicBezTo>
                  <a:pt x="112204" y="409054"/>
                  <a:pt x="181190" y="283748"/>
                  <a:pt x="236604" y="152292"/>
                </a:cubicBezTo>
                <a:lnTo>
                  <a:pt x="289375" y="0"/>
                </a:lnTo>
                <a:lnTo>
                  <a:pt x="369729" y="0"/>
                </a:lnTo>
                <a:lnTo>
                  <a:pt x="354160" y="65656"/>
                </a:lnTo>
                <a:cubicBezTo>
                  <a:pt x="272180" y="311007"/>
                  <a:pt x="108679" y="519263"/>
                  <a:pt x="21325" y="763628"/>
                </a:cubicBezTo>
                <a:cubicBezTo>
                  <a:pt x="18671" y="771035"/>
                  <a:pt x="13191" y="778653"/>
                  <a:pt x="6426" y="785104"/>
                </a:cubicBezTo>
                <a:lnTo>
                  <a:pt x="0" y="789215"/>
                </a:lnTo>
                <a:lnTo>
                  <a:pt x="0" y="163142"/>
                </a:lnTo>
                <a:lnTo>
                  <a:pt x="20220" y="37416"/>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57" name="Rectangle 5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43478EBC-0AF4-49C0-BEE3-D88B7CC3CA15}"/>
              </a:ext>
            </a:extLst>
          </p:cNvPr>
          <p:cNvSpPr>
            <a:spLocks noGrp="1"/>
          </p:cNvSpPr>
          <p:nvPr>
            <p:ph type="title"/>
          </p:nvPr>
        </p:nvSpPr>
        <p:spPr>
          <a:xfrm>
            <a:off x="1143001" y="1676400"/>
            <a:ext cx="4038600" cy="3505200"/>
          </a:xfrm>
        </p:spPr>
        <p:txBody>
          <a:bodyPr anchor="t">
            <a:normAutofit/>
          </a:bodyPr>
          <a:lstStyle/>
          <a:p>
            <a:r>
              <a:rPr lang="en-US" sz="4000" dirty="0"/>
              <a:t>Conclusion</a:t>
            </a:r>
          </a:p>
        </p:txBody>
      </p:sp>
      <p:sp>
        <p:nvSpPr>
          <p:cNvPr id="3" name="Content Placeholder 2">
            <a:extLst>
              <a:ext uri="{FF2B5EF4-FFF2-40B4-BE49-F238E27FC236}">
                <a16:creationId xmlns:a16="http://schemas.microsoft.com/office/drawing/2014/main" id="{0ADE0152-EE24-48D6-A56C-0A3F7DB58941}"/>
              </a:ext>
            </a:extLst>
          </p:cNvPr>
          <p:cNvSpPr>
            <a:spLocks noGrp="1"/>
          </p:cNvSpPr>
          <p:nvPr>
            <p:ph idx="1"/>
          </p:nvPr>
        </p:nvSpPr>
        <p:spPr>
          <a:xfrm>
            <a:off x="5181601" y="1676400"/>
            <a:ext cx="5181599" cy="3505200"/>
          </a:xfrm>
        </p:spPr>
        <p:txBody>
          <a:bodyPr>
            <a:normAutofit fontScale="92500" lnSpcReduction="20000"/>
          </a:bodyPr>
          <a:lstStyle/>
          <a:p>
            <a:pPr marL="0" indent="0">
              <a:buNone/>
            </a:pPr>
            <a:r>
              <a:rPr lang="en-US" sz="2400" dirty="0">
                <a:solidFill>
                  <a:schemeClr val="tx1">
                    <a:alpha val="55000"/>
                  </a:schemeClr>
                </a:solidFill>
              </a:rPr>
              <a:t>This program is developed to</a:t>
            </a:r>
          </a:p>
          <a:p>
            <a:pPr marL="514350" indent="-514350">
              <a:buFont typeface="+mj-lt"/>
              <a:buAutoNum type="romanLcPeriod"/>
            </a:pPr>
            <a:r>
              <a:rPr lang="en-US" sz="2400" dirty="0">
                <a:solidFill>
                  <a:schemeClr val="tx1">
                    <a:alpha val="55000"/>
                  </a:schemeClr>
                </a:solidFill>
              </a:rPr>
              <a:t>Use the advantages of data mining techniques, to add value to Marc and Mentat Application.</a:t>
            </a:r>
          </a:p>
          <a:p>
            <a:pPr marL="514350" indent="-514350">
              <a:buFont typeface="+mj-lt"/>
              <a:buAutoNum type="romanLcPeriod"/>
            </a:pPr>
            <a:r>
              <a:rPr lang="en-US" sz="2400" dirty="0">
                <a:solidFill>
                  <a:schemeClr val="tx1">
                    <a:alpha val="55000"/>
                  </a:schemeClr>
                </a:solidFill>
              </a:rPr>
              <a:t>Incorporate Machine Learning techniques to achieve the same.</a:t>
            </a:r>
          </a:p>
          <a:p>
            <a:pPr marL="0" indent="0">
              <a:buNone/>
            </a:pPr>
            <a:r>
              <a:rPr lang="en-US" sz="2400" dirty="0">
                <a:solidFill>
                  <a:schemeClr val="tx1">
                    <a:alpha val="55000"/>
                  </a:schemeClr>
                </a:solidFill>
              </a:rPr>
              <a:t>This case study, when extended to the breadth of dat cards can provide interesting insights.</a:t>
            </a:r>
          </a:p>
          <a:p>
            <a:endParaRPr lang="en-US" sz="2400" dirty="0">
              <a:solidFill>
                <a:schemeClr val="tx1">
                  <a:alpha val="55000"/>
                </a:schemeClr>
              </a:solidFill>
            </a:endParaRPr>
          </a:p>
          <a:p>
            <a:pPr marL="0" indent="0">
              <a:buNone/>
            </a:pPr>
            <a:r>
              <a:rPr lang="en-US" sz="2400" dirty="0">
                <a:solidFill>
                  <a:schemeClr val="tx1">
                    <a:alpha val="55000"/>
                  </a:schemeClr>
                </a:solidFill>
              </a:rPr>
              <a:t>Thank You!</a:t>
            </a:r>
          </a:p>
          <a:p>
            <a:endParaRPr lang="en-US" sz="2400" dirty="0">
              <a:solidFill>
                <a:schemeClr val="tx1">
                  <a:alpha val="55000"/>
                </a:schemeClr>
              </a:solidFill>
            </a:endParaRPr>
          </a:p>
          <a:p>
            <a:pPr marL="0" indent="0">
              <a:buNone/>
            </a:pPr>
            <a:endParaRPr lang="en-US" sz="2400" dirty="0">
              <a:solidFill>
                <a:schemeClr val="tx1">
                  <a:alpha val="55000"/>
                </a:schemeClr>
              </a:solidFill>
            </a:endParaRPr>
          </a:p>
        </p:txBody>
      </p:sp>
    </p:spTree>
    <p:extLst>
      <p:ext uri="{BB962C8B-B14F-4D97-AF65-F5344CB8AC3E}">
        <p14:creationId xmlns:p14="http://schemas.microsoft.com/office/powerpoint/2010/main" val="18236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47" name="Rectangle 46">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8FBAE9-6E0A-424A-AD9C-C6B66E0452C4}"/>
              </a:ext>
            </a:extLst>
          </p:cNvPr>
          <p:cNvSpPr>
            <a:spLocks noGrp="1"/>
          </p:cNvSpPr>
          <p:nvPr>
            <p:ph type="title"/>
          </p:nvPr>
        </p:nvSpPr>
        <p:spPr>
          <a:xfrm>
            <a:off x="992206" y="1608667"/>
            <a:ext cx="2823275" cy="4501127"/>
          </a:xfrm>
        </p:spPr>
        <p:txBody>
          <a:bodyPr anchor="t">
            <a:normAutofit/>
          </a:bodyPr>
          <a:lstStyle/>
          <a:p>
            <a:pPr algn="r"/>
            <a:r>
              <a:rPr lang="en-US" sz="3200" dirty="0">
                <a:solidFill>
                  <a:srgbClr val="FFFFFF"/>
                </a:solidFill>
              </a:rPr>
              <a:t>Where it can be employed?</a:t>
            </a:r>
          </a:p>
        </p:txBody>
      </p:sp>
      <p:sp>
        <p:nvSpPr>
          <p:cNvPr id="3" name="Content Placeholder 2">
            <a:extLst>
              <a:ext uri="{FF2B5EF4-FFF2-40B4-BE49-F238E27FC236}">
                <a16:creationId xmlns:a16="http://schemas.microsoft.com/office/drawing/2014/main" id="{B98C31D4-9EF7-4308-BB77-963B17126368}"/>
              </a:ext>
            </a:extLst>
          </p:cNvPr>
          <p:cNvSpPr>
            <a:spLocks noGrp="1"/>
          </p:cNvSpPr>
          <p:nvPr>
            <p:ph sz="half" idx="1"/>
          </p:nvPr>
        </p:nvSpPr>
        <p:spPr>
          <a:xfrm>
            <a:off x="4547698" y="1608667"/>
            <a:ext cx="3421958" cy="4501127"/>
          </a:xfrm>
        </p:spPr>
        <p:txBody>
          <a:bodyPr>
            <a:normAutofit/>
          </a:bodyPr>
          <a:lstStyle/>
          <a:p>
            <a:pPr marL="0" indent="0">
              <a:buNone/>
            </a:pPr>
            <a:r>
              <a:rPr lang="en-US" sz="2000" dirty="0"/>
              <a:t>For Marc</a:t>
            </a:r>
          </a:p>
          <a:p>
            <a:pPr marL="0" indent="0">
              <a:buNone/>
            </a:pPr>
            <a:r>
              <a:rPr lang="en-US" sz="2000" dirty="0"/>
              <a:t>Data patterns in dat files can be used to understand the model creation across various industries or organizations.</a:t>
            </a:r>
          </a:p>
          <a:p>
            <a:pPr marL="0" indent="0">
              <a:buNone/>
            </a:pPr>
            <a:r>
              <a:rPr lang="en-US" sz="2000" dirty="0"/>
              <a:t> </a:t>
            </a:r>
          </a:p>
        </p:txBody>
      </p:sp>
      <p:sp>
        <p:nvSpPr>
          <p:cNvPr id="4" name="Content Placeholder 3">
            <a:extLst>
              <a:ext uri="{FF2B5EF4-FFF2-40B4-BE49-F238E27FC236}">
                <a16:creationId xmlns:a16="http://schemas.microsoft.com/office/drawing/2014/main" id="{75262380-0CA3-44A4-BAD8-57CBEB67EA79}"/>
              </a:ext>
            </a:extLst>
          </p:cNvPr>
          <p:cNvSpPr>
            <a:spLocks noGrp="1"/>
          </p:cNvSpPr>
          <p:nvPr>
            <p:ph sz="half" idx="2"/>
          </p:nvPr>
        </p:nvSpPr>
        <p:spPr>
          <a:xfrm>
            <a:off x="8289696" y="1608667"/>
            <a:ext cx="3421957" cy="4501127"/>
          </a:xfrm>
        </p:spPr>
        <p:txBody>
          <a:bodyPr>
            <a:normAutofit/>
          </a:bodyPr>
          <a:lstStyle/>
          <a:p>
            <a:pPr marL="0" indent="0">
              <a:buNone/>
            </a:pPr>
            <a:r>
              <a:rPr lang="en-US" sz="2000" dirty="0"/>
              <a:t>For Marc Customers</a:t>
            </a:r>
          </a:p>
          <a:p>
            <a:pPr marL="0" indent="0">
              <a:buNone/>
            </a:pPr>
            <a:r>
              <a:rPr lang="en-US" sz="2000" dirty="0"/>
              <a:t>The knowledge acquired through this means will be a valuable feedback to solve industry or organization specific problems.</a:t>
            </a:r>
          </a:p>
        </p:txBody>
      </p:sp>
    </p:spTree>
    <p:extLst>
      <p:ext uri="{BB962C8B-B14F-4D97-AF65-F5344CB8AC3E}">
        <p14:creationId xmlns:p14="http://schemas.microsoft.com/office/powerpoint/2010/main" val="100667538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2FD50D0-1315-48C4-BB87-7646B049A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CA83E95F-11F0-4EF3-B911-EC4A265F08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59" name="Freeform 44">
              <a:extLst>
                <a:ext uri="{FF2B5EF4-FFF2-40B4-BE49-F238E27FC236}">
                  <a16:creationId xmlns:a16="http://schemas.microsoft.com/office/drawing/2014/main" id="{4A5621C8-F0D7-4928-9BC5-B15B318AF6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45">
              <a:extLst>
                <a:ext uri="{FF2B5EF4-FFF2-40B4-BE49-F238E27FC236}">
                  <a16:creationId xmlns:a16="http://schemas.microsoft.com/office/drawing/2014/main" id="{3F55EE6D-8E4E-47F0-B7BC-D45AECE433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Freeform 46">
              <a:extLst>
                <a:ext uri="{FF2B5EF4-FFF2-40B4-BE49-F238E27FC236}">
                  <a16:creationId xmlns:a16="http://schemas.microsoft.com/office/drawing/2014/main" id="{C2EC5D6B-2D05-4DDF-9E09-8814EA4921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Freeform 47">
              <a:extLst>
                <a:ext uri="{FF2B5EF4-FFF2-40B4-BE49-F238E27FC236}">
                  <a16:creationId xmlns:a16="http://schemas.microsoft.com/office/drawing/2014/main" id="{F7890FC4-3706-4665-B92A-D37982414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 name="Rectangle 35">
              <a:extLst>
                <a:ext uri="{FF2B5EF4-FFF2-40B4-BE49-F238E27FC236}">
                  <a16:creationId xmlns:a16="http://schemas.microsoft.com/office/drawing/2014/main" id="{5B29EAEC-4EE8-4823-BBB4-9012708C82B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a:extLst>
              <a:ext uri="{FF2B5EF4-FFF2-40B4-BE49-F238E27FC236}">
                <a16:creationId xmlns:a16="http://schemas.microsoft.com/office/drawing/2014/main" id="{346B8C1C-C244-4CFA-A192-E307DC043E99}"/>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dirty="0">
                <a:solidFill>
                  <a:srgbClr val="FFFFFF"/>
                </a:solidFill>
              </a:rPr>
              <a:t>Read a card from multiple dat files</a:t>
            </a:r>
          </a:p>
        </p:txBody>
      </p:sp>
      <p:sp>
        <p:nvSpPr>
          <p:cNvPr id="12" name="Content Placeholder 11">
            <a:extLst>
              <a:ext uri="{FF2B5EF4-FFF2-40B4-BE49-F238E27FC236}">
                <a16:creationId xmlns:a16="http://schemas.microsoft.com/office/drawing/2014/main" id="{7107C02A-82BF-4AF3-B273-A18016ED339B}"/>
              </a:ext>
            </a:extLst>
          </p:cNvPr>
          <p:cNvSpPr>
            <a:spLocks noGrp="1"/>
          </p:cNvSpPr>
          <p:nvPr>
            <p:ph sz="half" idx="1"/>
          </p:nvPr>
        </p:nvSpPr>
        <p:spPr>
          <a:xfrm>
            <a:off x="1424904" y="2543175"/>
            <a:ext cx="3385635" cy="3363846"/>
          </a:xfrm>
        </p:spPr>
        <p:txBody>
          <a:bodyPr vert="horz" lIns="91440" tIns="45720" rIns="91440" bIns="45720" rtlCol="0" anchor="ctr">
            <a:normAutofit/>
          </a:bodyPr>
          <a:lstStyle/>
          <a:p>
            <a:pPr marL="0"/>
            <a:r>
              <a:rPr lang="en-US" sz="2000" dirty="0"/>
              <a:t>Here, “elements” card from multiple dat files are read and listed.</a:t>
            </a:r>
          </a:p>
        </p:txBody>
      </p:sp>
      <p:pic>
        <p:nvPicPr>
          <p:cNvPr id="6" name="Content Placeholder 5">
            <a:extLst>
              <a:ext uri="{FF2B5EF4-FFF2-40B4-BE49-F238E27FC236}">
                <a16:creationId xmlns:a16="http://schemas.microsoft.com/office/drawing/2014/main" id="{7983A31B-B847-4EDB-AA4E-0B3BD4191CB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5320108" y="2494450"/>
            <a:ext cx="2563433" cy="3412571"/>
          </a:xfrm>
          <a:prstGeom prst="rect">
            <a:avLst/>
          </a:prstGeom>
        </p:spPr>
      </p:pic>
      <p:pic>
        <p:nvPicPr>
          <p:cNvPr id="8" name="Content Placeholder 7">
            <a:extLst>
              <a:ext uri="{FF2B5EF4-FFF2-40B4-BE49-F238E27FC236}">
                <a16:creationId xmlns:a16="http://schemas.microsoft.com/office/drawing/2014/main" id="{11175ABD-88C2-458A-8AFC-EF3138735FE9}"/>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8114420" y="2486034"/>
            <a:ext cx="2602654" cy="3412571"/>
          </a:xfrm>
          <a:prstGeom prst="rect">
            <a:avLst/>
          </a:prstGeom>
        </p:spPr>
      </p:pic>
    </p:spTree>
    <p:extLst>
      <p:ext uri="{BB962C8B-B14F-4D97-AF65-F5344CB8AC3E}">
        <p14:creationId xmlns:p14="http://schemas.microsoft.com/office/powerpoint/2010/main" val="132781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73851144-AC0D-4795-A90A-68469AC1F7A9}"/>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Case study</a:t>
            </a:r>
          </a:p>
        </p:txBody>
      </p:sp>
      <p:sp>
        <p:nvSpPr>
          <p:cNvPr id="3" name="Content Placeholder 2">
            <a:extLst>
              <a:ext uri="{FF2B5EF4-FFF2-40B4-BE49-F238E27FC236}">
                <a16:creationId xmlns:a16="http://schemas.microsoft.com/office/drawing/2014/main" id="{1BD47C30-10F9-4B5A-8B9A-D3F630A6D577}"/>
              </a:ext>
            </a:extLst>
          </p:cNvPr>
          <p:cNvSpPr>
            <a:spLocks noGrp="1"/>
          </p:cNvSpPr>
          <p:nvPr>
            <p:ph idx="1"/>
          </p:nvPr>
        </p:nvSpPr>
        <p:spPr>
          <a:xfrm>
            <a:off x="1367624" y="2490436"/>
            <a:ext cx="9708995" cy="3567173"/>
          </a:xfrm>
        </p:spPr>
        <p:txBody>
          <a:bodyPr anchor="ctr">
            <a:normAutofit lnSpcReduction="10000"/>
          </a:bodyPr>
          <a:lstStyle/>
          <a:p>
            <a:r>
              <a:rPr lang="en-US" sz="2400" dirty="0"/>
              <a:t>Data extracted from multiple dat files are saved as various EethalScan cards. </a:t>
            </a:r>
          </a:p>
          <a:p>
            <a:r>
              <a:rPr lang="en-US" sz="2400" dirty="0"/>
              <a:t>An EethalScan card contains an array of dat cards or any other dat information extracted from all the input dat files.</a:t>
            </a:r>
          </a:p>
          <a:p>
            <a:r>
              <a:rPr lang="en-US" sz="2400" dirty="0"/>
              <a:t>Additionally, these cards can have general information, which makes them useful by itself.</a:t>
            </a:r>
          </a:p>
          <a:p>
            <a:r>
              <a:rPr lang="en-US" sz="2400" dirty="0"/>
              <a:t>Each of these cards is stored as a csv file. Few of them are explained in later slides.</a:t>
            </a:r>
          </a:p>
          <a:p>
            <a:r>
              <a:rPr lang="en-US" sz="2400" dirty="0"/>
              <a:t>This csv file is loaded in Jupyter notebook as a Pandas dataframe, and different analytics are applied to get new insights.</a:t>
            </a:r>
          </a:p>
        </p:txBody>
      </p:sp>
    </p:spTree>
    <p:extLst>
      <p:ext uri="{BB962C8B-B14F-4D97-AF65-F5344CB8AC3E}">
        <p14:creationId xmlns:p14="http://schemas.microsoft.com/office/powerpoint/2010/main" val="384873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1144-AC0D-4795-A90A-68469AC1F7A9}"/>
              </a:ext>
            </a:extLst>
          </p:cNvPr>
          <p:cNvSpPr>
            <a:spLocks noGrp="1"/>
          </p:cNvSpPr>
          <p:nvPr>
            <p:ph type="title"/>
          </p:nvPr>
        </p:nvSpPr>
        <p:spPr>
          <a:xfrm>
            <a:off x="694510" y="1487272"/>
            <a:ext cx="2743200" cy="2743200"/>
          </a:xfrm>
          <a:prstGeom prst="ellipse">
            <a:avLst/>
          </a:prstGeom>
          <a:solidFill>
            <a:srgbClr val="7B7B7B"/>
          </a:solidFill>
          <a:ln w="174625" cmpd="thinThick">
            <a:solidFill>
              <a:srgbClr val="7B7B7B"/>
            </a:solidFill>
          </a:ln>
        </p:spPr>
        <p:txBody>
          <a:bodyPr>
            <a:normAutofit/>
          </a:bodyPr>
          <a:lstStyle/>
          <a:p>
            <a:pPr algn="ctr"/>
            <a:r>
              <a:rPr lang="en-US" sz="2600" dirty="0">
                <a:solidFill>
                  <a:srgbClr val="FFFFFF"/>
                </a:solidFill>
              </a:rPr>
              <a:t>Case study (data flow)</a:t>
            </a:r>
          </a:p>
        </p:txBody>
      </p:sp>
      <p:pic>
        <p:nvPicPr>
          <p:cNvPr id="4" name="Content Placeholder 3">
            <a:extLst>
              <a:ext uri="{FF2B5EF4-FFF2-40B4-BE49-F238E27FC236}">
                <a16:creationId xmlns:a16="http://schemas.microsoft.com/office/drawing/2014/main" id="{A8767106-F6F4-4004-9F07-22C3095EBABC}"/>
              </a:ext>
            </a:extLst>
          </p:cNvPr>
          <p:cNvPicPr>
            <a:picLocks noChangeAspect="1"/>
          </p:cNvPicPr>
          <p:nvPr/>
        </p:nvPicPr>
        <p:blipFill>
          <a:blip r:embed="rId3"/>
          <a:stretch>
            <a:fillRect/>
          </a:stretch>
        </p:blipFill>
        <p:spPr>
          <a:xfrm>
            <a:off x="4038600" y="1663834"/>
            <a:ext cx="7188199" cy="2390075"/>
          </a:xfrm>
          <a:prstGeom prst="rect">
            <a:avLst/>
          </a:prstGeom>
        </p:spPr>
      </p:pic>
      <p:sp>
        <p:nvSpPr>
          <p:cNvPr id="38" name="Content Placeholder 21">
            <a:extLst>
              <a:ext uri="{FF2B5EF4-FFF2-40B4-BE49-F238E27FC236}">
                <a16:creationId xmlns:a16="http://schemas.microsoft.com/office/drawing/2014/main" id="{0817595C-4195-4A54-9511-AAA9F71C5E23}"/>
              </a:ext>
            </a:extLst>
          </p:cNvPr>
          <p:cNvSpPr>
            <a:spLocks noGrp="1"/>
          </p:cNvSpPr>
          <p:nvPr>
            <p:ph idx="1"/>
          </p:nvPr>
        </p:nvSpPr>
        <p:spPr>
          <a:xfrm>
            <a:off x="4038600" y="4632543"/>
            <a:ext cx="7188199" cy="1479822"/>
          </a:xfrm>
        </p:spPr>
        <p:txBody>
          <a:bodyPr>
            <a:normAutofit/>
          </a:bodyPr>
          <a:lstStyle/>
          <a:p>
            <a:r>
              <a:rPr lang="en-US" sz="1800" dirty="0"/>
              <a:t>Dataflow from multiple dat files to Jupyter notebook.</a:t>
            </a:r>
          </a:p>
        </p:txBody>
      </p:sp>
    </p:spTree>
    <p:extLst>
      <p:ext uri="{BB962C8B-B14F-4D97-AF65-F5344CB8AC3E}">
        <p14:creationId xmlns:p14="http://schemas.microsoft.com/office/powerpoint/2010/main" val="275413633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2FC99E4-0668-472E-AC44-B781FE194EA8}"/>
              </a:ext>
            </a:extLst>
          </p:cNvPr>
          <p:cNvSpPr>
            <a:spLocks noGrp="1"/>
          </p:cNvSpPr>
          <p:nvPr>
            <p:ph type="title"/>
          </p:nvPr>
        </p:nvSpPr>
        <p:spPr>
          <a:xfrm>
            <a:off x="1146879" y="998002"/>
            <a:ext cx="3182940" cy="1471959"/>
          </a:xfrm>
        </p:spPr>
        <p:txBody>
          <a:bodyPr vert="horz" lIns="91440" tIns="45720" rIns="91440" bIns="45720" rtlCol="0">
            <a:normAutofit/>
          </a:bodyPr>
          <a:lstStyle/>
          <a:p>
            <a:r>
              <a:rPr lang="en-US" sz="3600" kern="1200" dirty="0">
                <a:solidFill>
                  <a:srgbClr val="FFFFFF"/>
                </a:solidFill>
                <a:latin typeface="+mj-lt"/>
                <a:ea typeface="+mj-ea"/>
                <a:cs typeface="+mj-cs"/>
              </a:rPr>
              <a:t>Card1 </a:t>
            </a:r>
          </a:p>
        </p:txBody>
      </p:sp>
      <p:sp>
        <p:nvSpPr>
          <p:cNvPr id="44" name="Content Placeholder 13">
            <a:extLst>
              <a:ext uri="{FF2B5EF4-FFF2-40B4-BE49-F238E27FC236}">
                <a16:creationId xmlns:a16="http://schemas.microsoft.com/office/drawing/2014/main" id="{5E6B17BE-3A28-46EF-8E95-F6616BA22FF0}"/>
              </a:ext>
            </a:extLst>
          </p:cNvPr>
          <p:cNvSpPr>
            <a:spLocks noGrp="1"/>
          </p:cNvSpPr>
          <p:nvPr>
            <p:ph idx="1"/>
          </p:nvPr>
        </p:nvSpPr>
        <p:spPr>
          <a:xfrm>
            <a:off x="1139635" y="2546161"/>
            <a:ext cx="3200451" cy="2985929"/>
          </a:xfrm>
        </p:spPr>
        <p:txBody>
          <a:bodyPr anchor="t">
            <a:normAutofit/>
          </a:bodyPr>
          <a:lstStyle/>
          <a:p>
            <a:pPr marL="0" indent="0">
              <a:buNone/>
            </a:pPr>
            <a:r>
              <a:rPr lang="en-US" sz="2400" dirty="0">
                <a:solidFill>
                  <a:srgbClr val="FEFFFF"/>
                </a:solidFill>
              </a:rPr>
              <a:t>contains rows of data with filename, analysis option used, suitable elements to use for each analysis option.</a:t>
            </a:r>
          </a:p>
        </p:txBody>
      </p:sp>
      <p:pic>
        <p:nvPicPr>
          <p:cNvPr id="5" name="Content Placeholder 4">
            <a:extLst>
              <a:ext uri="{FF2B5EF4-FFF2-40B4-BE49-F238E27FC236}">
                <a16:creationId xmlns:a16="http://schemas.microsoft.com/office/drawing/2014/main" id="{8E1E0C63-FCC6-49AC-A896-280F225F4CC8}"/>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998268" y="2247559"/>
            <a:ext cx="6539075" cy="2043461"/>
          </a:xfrm>
          <a:prstGeom prst="rect">
            <a:avLst/>
          </a:prstGeom>
        </p:spPr>
      </p:pic>
    </p:spTree>
    <p:extLst>
      <p:ext uri="{BB962C8B-B14F-4D97-AF65-F5344CB8AC3E}">
        <p14:creationId xmlns:p14="http://schemas.microsoft.com/office/powerpoint/2010/main" val="44125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48">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2FC99E4-0668-472E-AC44-B781FE194EA8}"/>
              </a:ext>
            </a:extLst>
          </p:cNvPr>
          <p:cNvSpPr>
            <a:spLocks noGrp="1"/>
          </p:cNvSpPr>
          <p:nvPr>
            <p:ph type="title"/>
          </p:nvPr>
        </p:nvSpPr>
        <p:spPr>
          <a:xfrm>
            <a:off x="1146879" y="998002"/>
            <a:ext cx="3182940" cy="1471959"/>
          </a:xfrm>
        </p:spPr>
        <p:txBody>
          <a:bodyPr vert="horz" lIns="91440" tIns="45720" rIns="91440" bIns="45720" rtlCol="0">
            <a:normAutofit/>
          </a:bodyPr>
          <a:lstStyle/>
          <a:p>
            <a:r>
              <a:rPr lang="en-US" sz="3600" kern="1200" dirty="0">
                <a:solidFill>
                  <a:srgbClr val="FFFFFF"/>
                </a:solidFill>
                <a:latin typeface="+mj-lt"/>
                <a:ea typeface="+mj-ea"/>
                <a:cs typeface="+mj-cs"/>
              </a:rPr>
              <a:t>Card2 </a:t>
            </a:r>
          </a:p>
        </p:txBody>
      </p:sp>
      <p:sp>
        <p:nvSpPr>
          <p:cNvPr id="44" name="Content Placeholder 13">
            <a:extLst>
              <a:ext uri="{FF2B5EF4-FFF2-40B4-BE49-F238E27FC236}">
                <a16:creationId xmlns:a16="http://schemas.microsoft.com/office/drawing/2014/main" id="{5E6B17BE-3A28-46EF-8E95-F6616BA22FF0}"/>
              </a:ext>
            </a:extLst>
          </p:cNvPr>
          <p:cNvSpPr>
            <a:spLocks noGrp="1"/>
          </p:cNvSpPr>
          <p:nvPr>
            <p:ph idx="1"/>
          </p:nvPr>
        </p:nvSpPr>
        <p:spPr>
          <a:xfrm>
            <a:off x="1139635" y="2546161"/>
            <a:ext cx="3200451" cy="2985929"/>
          </a:xfrm>
        </p:spPr>
        <p:txBody>
          <a:bodyPr anchor="t">
            <a:normAutofit/>
          </a:bodyPr>
          <a:lstStyle/>
          <a:p>
            <a:pPr marL="0" indent="0">
              <a:buNone/>
            </a:pPr>
            <a:r>
              <a:rPr lang="en-US" sz="2400" dirty="0">
                <a:solidFill>
                  <a:srgbClr val="FEFFFF"/>
                </a:solidFill>
              </a:rPr>
              <a:t>contains rows of data with filename, element type used, and element description.</a:t>
            </a:r>
          </a:p>
        </p:txBody>
      </p:sp>
      <p:pic>
        <p:nvPicPr>
          <p:cNvPr id="5" name="Content Placeholder 4">
            <a:extLst>
              <a:ext uri="{FF2B5EF4-FFF2-40B4-BE49-F238E27FC236}">
                <a16:creationId xmlns:a16="http://schemas.microsoft.com/office/drawing/2014/main" id="{8E1E0C63-FCC6-49AC-A896-280F225F4CC8}"/>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998268" y="1348437"/>
            <a:ext cx="6539075" cy="3841706"/>
          </a:xfrm>
          <a:prstGeom prst="rect">
            <a:avLst/>
          </a:prstGeom>
        </p:spPr>
      </p:pic>
    </p:spTree>
    <p:extLst>
      <p:ext uri="{BB962C8B-B14F-4D97-AF65-F5344CB8AC3E}">
        <p14:creationId xmlns:p14="http://schemas.microsoft.com/office/powerpoint/2010/main" val="382903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55">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2FC99E4-0668-472E-AC44-B781FE194EA8}"/>
              </a:ext>
            </a:extLst>
          </p:cNvPr>
          <p:cNvSpPr>
            <a:spLocks noGrp="1"/>
          </p:cNvSpPr>
          <p:nvPr>
            <p:ph type="title"/>
          </p:nvPr>
        </p:nvSpPr>
        <p:spPr>
          <a:xfrm>
            <a:off x="1146879" y="998002"/>
            <a:ext cx="3182940" cy="1471959"/>
          </a:xfrm>
        </p:spPr>
        <p:txBody>
          <a:bodyPr vert="horz" lIns="91440" tIns="45720" rIns="91440" bIns="45720" rtlCol="0">
            <a:normAutofit/>
          </a:bodyPr>
          <a:lstStyle/>
          <a:p>
            <a:r>
              <a:rPr lang="en-US" sz="3600" kern="1200" dirty="0">
                <a:solidFill>
                  <a:srgbClr val="FFFFFF"/>
                </a:solidFill>
                <a:latin typeface="+mj-lt"/>
                <a:ea typeface="+mj-ea"/>
                <a:cs typeface="+mj-cs"/>
              </a:rPr>
              <a:t>Card3 </a:t>
            </a:r>
          </a:p>
        </p:txBody>
      </p:sp>
      <p:sp>
        <p:nvSpPr>
          <p:cNvPr id="44" name="Content Placeholder 13">
            <a:extLst>
              <a:ext uri="{FF2B5EF4-FFF2-40B4-BE49-F238E27FC236}">
                <a16:creationId xmlns:a16="http://schemas.microsoft.com/office/drawing/2014/main" id="{5E6B17BE-3A28-46EF-8E95-F6616BA22FF0}"/>
              </a:ext>
            </a:extLst>
          </p:cNvPr>
          <p:cNvSpPr>
            <a:spLocks noGrp="1"/>
          </p:cNvSpPr>
          <p:nvPr>
            <p:ph idx="1"/>
          </p:nvPr>
        </p:nvSpPr>
        <p:spPr>
          <a:xfrm>
            <a:off x="1139635" y="2546161"/>
            <a:ext cx="3200451" cy="2985929"/>
          </a:xfrm>
        </p:spPr>
        <p:txBody>
          <a:bodyPr anchor="t">
            <a:normAutofit/>
          </a:bodyPr>
          <a:lstStyle/>
          <a:p>
            <a:pPr marL="0" indent="0">
              <a:buNone/>
            </a:pPr>
            <a:r>
              <a:rPr lang="en-US" sz="2400" dirty="0">
                <a:solidFill>
                  <a:srgbClr val="FEFFFF"/>
                </a:solidFill>
              </a:rPr>
              <a:t>contains rows of data with filename, and element type used and class information.</a:t>
            </a:r>
          </a:p>
        </p:txBody>
      </p:sp>
      <p:pic>
        <p:nvPicPr>
          <p:cNvPr id="5" name="Content Placeholder 4">
            <a:extLst>
              <a:ext uri="{FF2B5EF4-FFF2-40B4-BE49-F238E27FC236}">
                <a16:creationId xmlns:a16="http://schemas.microsoft.com/office/drawing/2014/main" id="{8E1E0C63-FCC6-49AC-A896-280F225F4CC8}"/>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889034" y="342491"/>
            <a:ext cx="7063213" cy="6109679"/>
          </a:xfrm>
          <a:prstGeom prst="rect">
            <a:avLst/>
          </a:prstGeom>
        </p:spPr>
      </p:pic>
    </p:spTree>
    <p:extLst>
      <p:ext uri="{BB962C8B-B14F-4D97-AF65-F5344CB8AC3E}">
        <p14:creationId xmlns:p14="http://schemas.microsoft.com/office/powerpoint/2010/main" val="3592961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4000" dirty="0">
            <a:solidFill>
              <a:schemeClr val="bg1">
                <a:lumMod val="95000"/>
              </a:schemeClr>
            </a:solidFill>
            <a:latin typeface="+mj-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801</Words>
  <Application>Microsoft Office PowerPoint</Application>
  <PresentationFormat>Widescreen</PresentationFormat>
  <Paragraphs>80</Paragraphs>
  <Slides>24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EethalScan</vt:lpstr>
      <vt:lpstr>Opportunity</vt:lpstr>
      <vt:lpstr>Where it can be employed?</vt:lpstr>
      <vt:lpstr>Read a card from multiple dat files</vt:lpstr>
      <vt:lpstr>Case study</vt:lpstr>
      <vt:lpstr>Case study (data flow)</vt:lpstr>
      <vt:lpstr>Card1 </vt:lpstr>
      <vt:lpstr>Card2 </vt:lpstr>
      <vt:lpstr>Card3 </vt:lpstr>
      <vt:lpstr>Card4 </vt:lpstr>
      <vt:lpstr>Card5 </vt:lpstr>
      <vt:lpstr>Card6 </vt:lpstr>
      <vt:lpstr>Card7 </vt:lpstr>
      <vt:lpstr>Extract results </vt:lpstr>
      <vt:lpstr>Results obtained from cards</vt:lpstr>
      <vt:lpstr>Element type count</vt:lpstr>
      <vt:lpstr>Number of nodes count</vt:lpstr>
      <vt:lpstr>Results from combination of cards</vt:lpstr>
      <vt:lpstr>PowerPoint Presentation</vt:lpstr>
      <vt:lpstr>PowerPoint Presentation</vt:lpstr>
      <vt:lpstr>PowerPoint Presentation</vt:lpstr>
      <vt:lpstr>Industrial application</vt:lpstr>
      <vt:lpstr>Prospects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EethalScan</dc:title>
  <dc:creator>Hema Vajravelu</dc:creator>
  <cp:lastModifiedBy>Hema Vajravelu</cp:lastModifiedBy>
  <cp:revision>157</cp:revision>
  <dcterms:created xsi:type="dcterms:W3CDTF">2021-04-17T18:14:53Z</dcterms:created>
  <dcterms:modified xsi:type="dcterms:W3CDTF">2021-04-20T08:09:11Z</dcterms:modified>
</cp:coreProperties>
</file>