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6" r:id="rId3"/>
    <p:sldId id="287" r:id="rId4"/>
    <p:sldId id="28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5F783F-BDF5-43A0-90A4-2C51F01DEB9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507C6C35-217C-467E-B312-9EDD9036CBE5}">
      <dgm:prSet phldrT="[Text]"/>
      <dgm:spPr/>
      <dgm:t>
        <a:bodyPr/>
        <a:lstStyle/>
        <a:p>
          <a:r>
            <a:rPr lang="en-US" dirty="0"/>
            <a:t>First dat file</a:t>
          </a:r>
        </a:p>
      </dgm:t>
    </dgm:pt>
    <dgm:pt modelId="{055243FE-DB4D-4510-B57A-1804F881D813}" type="parTrans" cxnId="{23EFAA0E-CCB7-4438-B4BB-5DCC6FF1086B}">
      <dgm:prSet/>
      <dgm:spPr/>
      <dgm:t>
        <a:bodyPr/>
        <a:lstStyle/>
        <a:p>
          <a:endParaRPr lang="en-US"/>
        </a:p>
      </dgm:t>
    </dgm:pt>
    <dgm:pt modelId="{21F675DD-A2C1-4064-B8F4-BCC0C1F4EAAD}" type="sibTrans" cxnId="{23EFAA0E-CCB7-4438-B4BB-5DCC6FF1086B}">
      <dgm:prSet/>
      <dgm:spPr/>
      <dgm:t>
        <a:bodyPr/>
        <a:lstStyle/>
        <a:p>
          <a:endParaRPr lang="en-US"/>
        </a:p>
      </dgm:t>
    </dgm:pt>
    <dgm:pt modelId="{3395027F-0903-4ECD-BA3E-CE4383B71161}">
      <dgm:prSet phldrT="[Text]"/>
      <dgm:spPr/>
      <dgm:t>
        <a:bodyPr/>
        <a:lstStyle/>
        <a:p>
          <a:r>
            <a:rPr lang="en-US" dirty="0"/>
            <a:t>Second dat file</a:t>
          </a:r>
        </a:p>
      </dgm:t>
    </dgm:pt>
    <dgm:pt modelId="{9E1E9239-B5C3-4A8C-A0ED-624D98EDC88B}" type="parTrans" cxnId="{9EF59228-F9F0-40CE-A1E0-0F4C8877B136}">
      <dgm:prSet/>
      <dgm:spPr/>
      <dgm:t>
        <a:bodyPr/>
        <a:lstStyle/>
        <a:p>
          <a:endParaRPr lang="en-US"/>
        </a:p>
      </dgm:t>
    </dgm:pt>
    <dgm:pt modelId="{582EBB9F-4707-47E5-AFB6-1BFF600E0BDD}" type="sibTrans" cxnId="{9EF59228-F9F0-40CE-A1E0-0F4C8877B136}">
      <dgm:prSet/>
      <dgm:spPr/>
      <dgm:t>
        <a:bodyPr/>
        <a:lstStyle/>
        <a:p>
          <a:endParaRPr lang="en-US"/>
        </a:p>
      </dgm:t>
    </dgm:pt>
    <dgm:pt modelId="{F76516AB-4DD5-4672-9322-9C4607ED7915}">
      <dgm:prSet phldrT="[Text]"/>
      <dgm:spPr/>
      <dgm:t>
        <a:bodyPr/>
        <a:lstStyle/>
        <a:p>
          <a:r>
            <a:rPr lang="en-US" dirty="0"/>
            <a:t>Third dat file</a:t>
          </a:r>
        </a:p>
      </dgm:t>
    </dgm:pt>
    <dgm:pt modelId="{7E57C7F1-3BFC-4894-83D6-F8E7761F638A}" type="parTrans" cxnId="{762D87BE-1F55-4846-9CF5-76CFD1AF92D3}">
      <dgm:prSet/>
      <dgm:spPr/>
      <dgm:t>
        <a:bodyPr/>
        <a:lstStyle/>
        <a:p>
          <a:endParaRPr lang="en-US"/>
        </a:p>
      </dgm:t>
    </dgm:pt>
    <dgm:pt modelId="{571ED61B-A86F-4910-9009-855D6B2DC16A}" type="sibTrans" cxnId="{762D87BE-1F55-4846-9CF5-76CFD1AF92D3}">
      <dgm:prSet/>
      <dgm:spPr/>
      <dgm:t>
        <a:bodyPr/>
        <a:lstStyle/>
        <a:p>
          <a:endParaRPr lang="en-US"/>
        </a:p>
      </dgm:t>
    </dgm:pt>
    <dgm:pt modelId="{15A9B4DD-9BAA-4285-B498-E1F9F057FD50}">
      <dgm:prSet phldrT="[Text]"/>
      <dgm:spPr/>
      <dgm:t>
        <a:bodyPr/>
        <a:lstStyle/>
        <a:p>
          <a:endParaRPr lang="en-US" dirty="0"/>
        </a:p>
      </dgm:t>
    </dgm:pt>
    <dgm:pt modelId="{8947F228-1471-4AC2-B659-48B58550E125}" type="parTrans" cxnId="{3E09379B-4B28-45AB-8D1E-1B842FA37C46}">
      <dgm:prSet/>
      <dgm:spPr/>
      <dgm:t>
        <a:bodyPr/>
        <a:lstStyle/>
        <a:p>
          <a:endParaRPr lang="en-US"/>
        </a:p>
      </dgm:t>
    </dgm:pt>
    <dgm:pt modelId="{9A6CAA65-EC4B-4AA3-8125-3A0FCBF64D18}" type="sibTrans" cxnId="{3E09379B-4B28-45AB-8D1E-1B842FA37C46}">
      <dgm:prSet/>
      <dgm:spPr/>
      <dgm:t>
        <a:bodyPr/>
        <a:lstStyle/>
        <a:p>
          <a:endParaRPr lang="en-US"/>
        </a:p>
      </dgm:t>
    </dgm:pt>
    <dgm:pt modelId="{DD2F2717-49F3-4C50-8624-C3B20ABFE111}">
      <dgm:prSet phldrT="[Text]"/>
      <dgm:spPr/>
      <dgm:t>
        <a:bodyPr/>
        <a:lstStyle/>
        <a:p>
          <a:endParaRPr lang="en-US" dirty="0"/>
        </a:p>
      </dgm:t>
    </dgm:pt>
    <dgm:pt modelId="{A795C6ED-BAF8-4357-879A-B8DB1134BF44}" type="parTrans" cxnId="{3108C8E7-293F-49AE-B880-E61671F76A75}">
      <dgm:prSet/>
      <dgm:spPr/>
      <dgm:t>
        <a:bodyPr/>
        <a:lstStyle/>
        <a:p>
          <a:endParaRPr lang="en-US"/>
        </a:p>
      </dgm:t>
    </dgm:pt>
    <dgm:pt modelId="{91FF2DFE-55F7-4174-9B4A-D433DB5ED84F}" type="sibTrans" cxnId="{3108C8E7-293F-49AE-B880-E61671F76A75}">
      <dgm:prSet/>
      <dgm:spPr/>
      <dgm:t>
        <a:bodyPr/>
        <a:lstStyle/>
        <a:p>
          <a:endParaRPr lang="en-US"/>
        </a:p>
      </dgm:t>
    </dgm:pt>
    <dgm:pt modelId="{A221699A-D891-487C-81DF-676C8446E40F}">
      <dgm:prSet phldrT="[Text]"/>
      <dgm:spPr/>
      <dgm:t>
        <a:bodyPr/>
        <a:lstStyle/>
        <a:p>
          <a:endParaRPr lang="en-US"/>
        </a:p>
      </dgm:t>
    </dgm:pt>
    <dgm:pt modelId="{308076CA-A0B3-4602-A387-CB5C1DE7BE61}" type="parTrans" cxnId="{13DAC019-3C71-4B53-B053-C1D0FEE887D1}">
      <dgm:prSet/>
      <dgm:spPr/>
      <dgm:t>
        <a:bodyPr/>
        <a:lstStyle/>
        <a:p>
          <a:endParaRPr lang="en-US"/>
        </a:p>
      </dgm:t>
    </dgm:pt>
    <dgm:pt modelId="{A3251F15-BF6C-4417-91B9-3125A332B45B}" type="sibTrans" cxnId="{13DAC019-3C71-4B53-B053-C1D0FEE887D1}">
      <dgm:prSet/>
      <dgm:spPr/>
      <dgm:t>
        <a:bodyPr/>
        <a:lstStyle/>
        <a:p>
          <a:endParaRPr lang="en-US"/>
        </a:p>
      </dgm:t>
    </dgm:pt>
    <dgm:pt modelId="{3981E216-A765-4871-A971-63854F9071A6}">
      <dgm:prSet/>
      <dgm:spPr/>
      <dgm:t>
        <a:bodyPr/>
        <a:lstStyle/>
        <a:p>
          <a:endParaRPr lang="en-US" dirty="0"/>
        </a:p>
      </dgm:t>
    </dgm:pt>
    <dgm:pt modelId="{176BAA41-F85D-4F2F-B751-27578C368AA9}" type="parTrans" cxnId="{D277F2FF-9DCB-4430-8260-D415ED4B6080}">
      <dgm:prSet/>
      <dgm:spPr/>
      <dgm:t>
        <a:bodyPr/>
        <a:lstStyle/>
        <a:p>
          <a:endParaRPr lang="en-US"/>
        </a:p>
      </dgm:t>
    </dgm:pt>
    <dgm:pt modelId="{3D294E02-6451-489D-A06A-F286FD67E7A8}" type="sibTrans" cxnId="{D277F2FF-9DCB-4430-8260-D415ED4B6080}">
      <dgm:prSet/>
      <dgm:spPr/>
      <dgm:t>
        <a:bodyPr/>
        <a:lstStyle/>
        <a:p>
          <a:endParaRPr lang="en-US"/>
        </a:p>
      </dgm:t>
    </dgm:pt>
    <dgm:pt modelId="{2F727C78-7546-4082-926A-3A3BD4622DDA}" type="pres">
      <dgm:prSet presAssocID="{655F783F-BDF5-43A0-90A4-2C51F01DEB9F}" presName="Name0" presStyleCnt="0">
        <dgm:presLayoutVars>
          <dgm:dir/>
          <dgm:animLvl val="lvl"/>
          <dgm:resizeHandles/>
        </dgm:presLayoutVars>
      </dgm:prSet>
      <dgm:spPr/>
    </dgm:pt>
    <dgm:pt modelId="{A75AD3B5-5F97-4681-95FE-B34E779CE633}" type="pres">
      <dgm:prSet presAssocID="{507C6C35-217C-467E-B312-9EDD9036CBE5}" presName="linNode" presStyleCnt="0"/>
      <dgm:spPr/>
    </dgm:pt>
    <dgm:pt modelId="{8ADDC2F6-CAEB-47FB-A218-9E9E9A75A3F5}" type="pres">
      <dgm:prSet presAssocID="{507C6C35-217C-467E-B312-9EDD9036CBE5}" presName="parentShp" presStyleLbl="node1" presStyleIdx="0" presStyleCnt="3">
        <dgm:presLayoutVars>
          <dgm:bulletEnabled val="1"/>
        </dgm:presLayoutVars>
      </dgm:prSet>
      <dgm:spPr/>
    </dgm:pt>
    <dgm:pt modelId="{7A32884A-A218-42B4-A468-A6237DDD25A7}" type="pres">
      <dgm:prSet presAssocID="{507C6C35-217C-467E-B312-9EDD9036CBE5}" presName="childShp" presStyleLbl="bgAccFollowNode1" presStyleIdx="0" presStyleCnt="3">
        <dgm:presLayoutVars>
          <dgm:bulletEnabled val="1"/>
        </dgm:presLayoutVars>
      </dgm:prSet>
      <dgm:spPr/>
    </dgm:pt>
    <dgm:pt modelId="{51DF043C-46B3-4382-AB39-047F3D00A1EA}" type="pres">
      <dgm:prSet presAssocID="{21F675DD-A2C1-4064-B8F4-BCC0C1F4EAAD}" presName="spacing" presStyleCnt="0"/>
      <dgm:spPr/>
    </dgm:pt>
    <dgm:pt modelId="{75F3E3DD-43C6-4CA2-81BD-AA44E5F7E5CC}" type="pres">
      <dgm:prSet presAssocID="{3395027F-0903-4ECD-BA3E-CE4383B71161}" presName="linNode" presStyleCnt="0"/>
      <dgm:spPr/>
    </dgm:pt>
    <dgm:pt modelId="{83530832-97DA-4098-B772-86F44032CD9A}" type="pres">
      <dgm:prSet presAssocID="{3395027F-0903-4ECD-BA3E-CE4383B71161}" presName="parentShp" presStyleLbl="node1" presStyleIdx="1" presStyleCnt="3">
        <dgm:presLayoutVars>
          <dgm:bulletEnabled val="1"/>
        </dgm:presLayoutVars>
      </dgm:prSet>
      <dgm:spPr/>
    </dgm:pt>
    <dgm:pt modelId="{6ACC2CC3-A05B-4120-91C2-4F690E544573}" type="pres">
      <dgm:prSet presAssocID="{3395027F-0903-4ECD-BA3E-CE4383B71161}" presName="childShp" presStyleLbl="bgAccFollowNode1" presStyleIdx="1" presStyleCnt="3">
        <dgm:presLayoutVars>
          <dgm:bulletEnabled val="1"/>
        </dgm:presLayoutVars>
      </dgm:prSet>
      <dgm:spPr/>
    </dgm:pt>
    <dgm:pt modelId="{6A84A8D4-B627-434E-86B0-21EE191A327B}" type="pres">
      <dgm:prSet presAssocID="{582EBB9F-4707-47E5-AFB6-1BFF600E0BDD}" presName="spacing" presStyleCnt="0"/>
      <dgm:spPr/>
    </dgm:pt>
    <dgm:pt modelId="{43ADEDAF-2791-479A-868E-8B6497A23F65}" type="pres">
      <dgm:prSet presAssocID="{F76516AB-4DD5-4672-9322-9C4607ED7915}" presName="linNode" presStyleCnt="0"/>
      <dgm:spPr/>
    </dgm:pt>
    <dgm:pt modelId="{E81DDE73-99CD-4096-B34E-24E9CED9DD61}" type="pres">
      <dgm:prSet presAssocID="{F76516AB-4DD5-4672-9322-9C4607ED7915}" presName="parentShp" presStyleLbl="node1" presStyleIdx="2" presStyleCnt="3">
        <dgm:presLayoutVars>
          <dgm:bulletEnabled val="1"/>
        </dgm:presLayoutVars>
      </dgm:prSet>
      <dgm:spPr/>
    </dgm:pt>
    <dgm:pt modelId="{5FDA3D06-DF7F-4CDF-8043-4D1E7CCECD53}" type="pres">
      <dgm:prSet presAssocID="{F76516AB-4DD5-4672-9322-9C4607ED7915}" presName="childShp" presStyleLbl="bgAccFollowNode1" presStyleIdx="2" presStyleCnt="3">
        <dgm:presLayoutVars>
          <dgm:bulletEnabled val="1"/>
        </dgm:presLayoutVars>
      </dgm:prSet>
      <dgm:spPr/>
    </dgm:pt>
  </dgm:ptLst>
  <dgm:cxnLst>
    <dgm:cxn modelId="{FCF24602-7E5B-48CB-801A-87826A99516A}" type="presOf" srcId="{507C6C35-217C-467E-B312-9EDD9036CBE5}" destId="{8ADDC2F6-CAEB-47FB-A218-9E9E9A75A3F5}" srcOrd="0" destOrd="0" presId="urn:microsoft.com/office/officeart/2005/8/layout/vList6"/>
    <dgm:cxn modelId="{23EFAA0E-CCB7-4438-B4BB-5DCC6FF1086B}" srcId="{655F783F-BDF5-43A0-90A4-2C51F01DEB9F}" destId="{507C6C35-217C-467E-B312-9EDD9036CBE5}" srcOrd="0" destOrd="0" parTransId="{055243FE-DB4D-4510-B57A-1804F881D813}" sibTransId="{21F675DD-A2C1-4064-B8F4-BCC0C1F4EAAD}"/>
    <dgm:cxn modelId="{13DAC019-3C71-4B53-B053-C1D0FEE887D1}" srcId="{F76516AB-4DD5-4672-9322-9C4607ED7915}" destId="{A221699A-D891-487C-81DF-676C8446E40F}" srcOrd="3" destOrd="0" parTransId="{308076CA-A0B3-4602-A387-CB5C1DE7BE61}" sibTransId="{A3251F15-BF6C-4417-91B9-3125A332B45B}"/>
    <dgm:cxn modelId="{9EF59228-F9F0-40CE-A1E0-0F4C8877B136}" srcId="{655F783F-BDF5-43A0-90A4-2C51F01DEB9F}" destId="{3395027F-0903-4ECD-BA3E-CE4383B71161}" srcOrd="1" destOrd="0" parTransId="{9E1E9239-B5C3-4A8C-A0ED-624D98EDC88B}" sibTransId="{582EBB9F-4707-47E5-AFB6-1BFF600E0BDD}"/>
    <dgm:cxn modelId="{4DD7C149-B6C2-4BF4-B188-FBB275C6B671}" type="presOf" srcId="{A221699A-D891-487C-81DF-676C8446E40F}" destId="{5FDA3D06-DF7F-4CDF-8043-4D1E7CCECD53}" srcOrd="0" destOrd="3" presId="urn:microsoft.com/office/officeart/2005/8/layout/vList6"/>
    <dgm:cxn modelId="{4406E151-4476-4B2E-A244-A296EB4281AE}" type="presOf" srcId="{3395027F-0903-4ECD-BA3E-CE4383B71161}" destId="{83530832-97DA-4098-B772-86F44032CD9A}" srcOrd="0" destOrd="0" presId="urn:microsoft.com/office/officeart/2005/8/layout/vList6"/>
    <dgm:cxn modelId="{76FA0082-666F-4BEC-87A4-36097C4B52A5}" type="presOf" srcId="{DD2F2717-49F3-4C50-8624-C3B20ABFE111}" destId="{5FDA3D06-DF7F-4CDF-8043-4D1E7CCECD53}" srcOrd="0" destOrd="1" presId="urn:microsoft.com/office/officeart/2005/8/layout/vList6"/>
    <dgm:cxn modelId="{090C5E8A-A7D9-435E-AF54-013195050011}" type="presOf" srcId="{3981E216-A765-4871-A971-63854F9071A6}" destId="{5FDA3D06-DF7F-4CDF-8043-4D1E7CCECD53}" srcOrd="0" destOrd="2" presId="urn:microsoft.com/office/officeart/2005/8/layout/vList6"/>
    <dgm:cxn modelId="{3E09379B-4B28-45AB-8D1E-1B842FA37C46}" srcId="{F76516AB-4DD5-4672-9322-9C4607ED7915}" destId="{15A9B4DD-9BAA-4285-B498-E1F9F057FD50}" srcOrd="0" destOrd="0" parTransId="{8947F228-1471-4AC2-B659-48B58550E125}" sibTransId="{9A6CAA65-EC4B-4AA3-8125-3A0FCBF64D18}"/>
    <dgm:cxn modelId="{29A273AB-FD0D-4812-B93F-E30C410FF5B7}" type="presOf" srcId="{15A9B4DD-9BAA-4285-B498-E1F9F057FD50}" destId="{5FDA3D06-DF7F-4CDF-8043-4D1E7CCECD53}" srcOrd="0" destOrd="0" presId="urn:microsoft.com/office/officeart/2005/8/layout/vList6"/>
    <dgm:cxn modelId="{762D87BE-1F55-4846-9CF5-76CFD1AF92D3}" srcId="{655F783F-BDF5-43A0-90A4-2C51F01DEB9F}" destId="{F76516AB-4DD5-4672-9322-9C4607ED7915}" srcOrd="2" destOrd="0" parTransId="{7E57C7F1-3BFC-4894-83D6-F8E7761F638A}" sibTransId="{571ED61B-A86F-4910-9009-855D6B2DC16A}"/>
    <dgm:cxn modelId="{406E34D2-643E-44C5-98DC-E287DE950B1F}" type="presOf" srcId="{655F783F-BDF5-43A0-90A4-2C51F01DEB9F}" destId="{2F727C78-7546-4082-926A-3A3BD4622DDA}" srcOrd="0" destOrd="0" presId="urn:microsoft.com/office/officeart/2005/8/layout/vList6"/>
    <dgm:cxn modelId="{3108C8E7-293F-49AE-B880-E61671F76A75}" srcId="{F76516AB-4DD5-4672-9322-9C4607ED7915}" destId="{DD2F2717-49F3-4C50-8624-C3B20ABFE111}" srcOrd="1" destOrd="0" parTransId="{A795C6ED-BAF8-4357-879A-B8DB1134BF44}" sibTransId="{91FF2DFE-55F7-4174-9B4A-D433DB5ED84F}"/>
    <dgm:cxn modelId="{353B86F0-66D9-4DE6-B9D5-1886C9F997FE}" type="presOf" srcId="{F76516AB-4DD5-4672-9322-9C4607ED7915}" destId="{E81DDE73-99CD-4096-B34E-24E9CED9DD61}" srcOrd="0" destOrd="0" presId="urn:microsoft.com/office/officeart/2005/8/layout/vList6"/>
    <dgm:cxn modelId="{D277F2FF-9DCB-4430-8260-D415ED4B6080}" srcId="{F76516AB-4DD5-4672-9322-9C4607ED7915}" destId="{3981E216-A765-4871-A971-63854F9071A6}" srcOrd="2" destOrd="0" parTransId="{176BAA41-F85D-4F2F-B751-27578C368AA9}" sibTransId="{3D294E02-6451-489D-A06A-F286FD67E7A8}"/>
    <dgm:cxn modelId="{B8B17799-C1A7-4897-B01D-7BA280010791}" type="presParOf" srcId="{2F727C78-7546-4082-926A-3A3BD4622DDA}" destId="{A75AD3B5-5F97-4681-95FE-B34E779CE633}" srcOrd="0" destOrd="0" presId="urn:microsoft.com/office/officeart/2005/8/layout/vList6"/>
    <dgm:cxn modelId="{6F1C18A8-BEF2-47BA-9FDE-E0C26B704B5A}" type="presParOf" srcId="{A75AD3B5-5F97-4681-95FE-B34E779CE633}" destId="{8ADDC2F6-CAEB-47FB-A218-9E9E9A75A3F5}" srcOrd="0" destOrd="0" presId="urn:microsoft.com/office/officeart/2005/8/layout/vList6"/>
    <dgm:cxn modelId="{2D5B6E35-6210-45E9-8DF3-362069F3EBE7}" type="presParOf" srcId="{A75AD3B5-5F97-4681-95FE-B34E779CE633}" destId="{7A32884A-A218-42B4-A468-A6237DDD25A7}" srcOrd="1" destOrd="0" presId="urn:microsoft.com/office/officeart/2005/8/layout/vList6"/>
    <dgm:cxn modelId="{64E2CA87-1B2A-4F78-9140-104A7B25AA15}" type="presParOf" srcId="{2F727C78-7546-4082-926A-3A3BD4622DDA}" destId="{51DF043C-46B3-4382-AB39-047F3D00A1EA}" srcOrd="1" destOrd="0" presId="urn:microsoft.com/office/officeart/2005/8/layout/vList6"/>
    <dgm:cxn modelId="{893632E0-88F3-4864-82E9-E06786429125}" type="presParOf" srcId="{2F727C78-7546-4082-926A-3A3BD4622DDA}" destId="{75F3E3DD-43C6-4CA2-81BD-AA44E5F7E5CC}" srcOrd="2" destOrd="0" presId="urn:microsoft.com/office/officeart/2005/8/layout/vList6"/>
    <dgm:cxn modelId="{1851C731-2807-4321-81F2-26067F59295C}" type="presParOf" srcId="{75F3E3DD-43C6-4CA2-81BD-AA44E5F7E5CC}" destId="{83530832-97DA-4098-B772-86F44032CD9A}" srcOrd="0" destOrd="0" presId="urn:microsoft.com/office/officeart/2005/8/layout/vList6"/>
    <dgm:cxn modelId="{60F51997-0649-4F39-982F-F1DA999A9A34}" type="presParOf" srcId="{75F3E3DD-43C6-4CA2-81BD-AA44E5F7E5CC}" destId="{6ACC2CC3-A05B-4120-91C2-4F690E544573}" srcOrd="1" destOrd="0" presId="urn:microsoft.com/office/officeart/2005/8/layout/vList6"/>
    <dgm:cxn modelId="{A8E1B892-DBCF-47A5-A0CD-DAB768211B27}" type="presParOf" srcId="{2F727C78-7546-4082-926A-3A3BD4622DDA}" destId="{6A84A8D4-B627-434E-86B0-21EE191A327B}" srcOrd="3" destOrd="0" presId="urn:microsoft.com/office/officeart/2005/8/layout/vList6"/>
    <dgm:cxn modelId="{5A0A66BF-088C-4215-8884-0F3A964F848B}" type="presParOf" srcId="{2F727C78-7546-4082-926A-3A3BD4622DDA}" destId="{43ADEDAF-2791-479A-868E-8B6497A23F65}" srcOrd="4" destOrd="0" presId="urn:microsoft.com/office/officeart/2005/8/layout/vList6"/>
    <dgm:cxn modelId="{F9F8D54F-50C8-4FBF-9B6C-0BB6524B79E9}" type="presParOf" srcId="{43ADEDAF-2791-479A-868E-8B6497A23F65}" destId="{E81DDE73-99CD-4096-B34E-24E9CED9DD61}" srcOrd="0" destOrd="0" presId="urn:microsoft.com/office/officeart/2005/8/layout/vList6"/>
    <dgm:cxn modelId="{F4BB36F6-BE4F-4044-BBEE-7AB2DCC1AEE1}" type="presParOf" srcId="{43ADEDAF-2791-479A-868E-8B6497A23F65}" destId="{5FDA3D06-DF7F-4CDF-8043-4D1E7CCECD5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3C2E46-02FA-47B3-B3CD-A49BCEE7048D}" type="doc">
      <dgm:prSet loTypeId="urn:microsoft.com/office/officeart/2005/8/layout/funnel1" loCatId="process" qsTypeId="urn:microsoft.com/office/officeart/2005/8/quickstyle/3d1" qsCatId="3D" csTypeId="urn:microsoft.com/office/officeart/2005/8/colors/accent1_2" csCatId="accent1" phldr="1"/>
      <dgm:spPr/>
      <dgm:t>
        <a:bodyPr/>
        <a:lstStyle/>
        <a:p>
          <a:endParaRPr lang="en-US"/>
        </a:p>
      </dgm:t>
    </dgm:pt>
    <dgm:pt modelId="{5C018B84-2224-41D1-96D9-41FD7224B02A}">
      <dgm:prSet phldrT="[Text]"/>
      <dgm:spPr/>
      <dgm:t>
        <a:bodyPr/>
        <a:lstStyle/>
        <a:p>
          <a:r>
            <a:rPr lang="en-US" dirty="0"/>
            <a:t>Card4</a:t>
          </a:r>
        </a:p>
      </dgm:t>
    </dgm:pt>
    <dgm:pt modelId="{16911FB3-3ACF-4218-8785-601037B16400}" type="parTrans" cxnId="{D459B68D-3CED-4E53-AC0E-24EDB3D2BF68}">
      <dgm:prSet/>
      <dgm:spPr/>
      <dgm:t>
        <a:bodyPr/>
        <a:lstStyle/>
        <a:p>
          <a:endParaRPr lang="en-US"/>
        </a:p>
      </dgm:t>
    </dgm:pt>
    <dgm:pt modelId="{8D6CFC19-76DB-4DE2-9115-B000A982932A}" type="sibTrans" cxnId="{D459B68D-3CED-4E53-AC0E-24EDB3D2BF68}">
      <dgm:prSet/>
      <dgm:spPr/>
      <dgm:t>
        <a:bodyPr/>
        <a:lstStyle/>
        <a:p>
          <a:endParaRPr lang="en-US"/>
        </a:p>
      </dgm:t>
    </dgm:pt>
    <dgm:pt modelId="{97E47DAD-59BD-41E5-BA4D-D0844B215746}">
      <dgm:prSet phldrT="[Text]"/>
      <dgm:spPr/>
      <dgm:t>
        <a:bodyPr/>
        <a:lstStyle/>
        <a:p>
          <a:r>
            <a:rPr lang="en-US" dirty="0"/>
            <a:t>Card2</a:t>
          </a:r>
        </a:p>
      </dgm:t>
    </dgm:pt>
    <dgm:pt modelId="{E086A14C-4E07-45A9-A12A-FF8E3B6F9032}" type="parTrans" cxnId="{28876B87-A901-405E-B9AB-DFCFEA9B97BA}">
      <dgm:prSet/>
      <dgm:spPr/>
      <dgm:t>
        <a:bodyPr/>
        <a:lstStyle/>
        <a:p>
          <a:endParaRPr lang="en-US"/>
        </a:p>
      </dgm:t>
    </dgm:pt>
    <dgm:pt modelId="{3CE91411-1097-4FCF-B816-E28CE76BAF8C}" type="sibTrans" cxnId="{28876B87-A901-405E-B9AB-DFCFEA9B97BA}">
      <dgm:prSet/>
      <dgm:spPr/>
      <dgm:t>
        <a:bodyPr/>
        <a:lstStyle/>
        <a:p>
          <a:endParaRPr lang="en-US"/>
        </a:p>
      </dgm:t>
    </dgm:pt>
    <dgm:pt modelId="{B5522E6D-20C3-43A2-B14B-4BA90636C086}">
      <dgm:prSet phldrT="[Text]"/>
      <dgm:spPr/>
      <dgm:t>
        <a:bodyPr/>
        <a:lstStyle/>
        <a:p>
          <a:r>
            <a:rPr lang="en-US" dirty="0"/>
            <a:t>Card5</a:t>
          </a:r>
        </a:p>
      </dgm:t>
    </dgm:pt>
    <dgm:pt modelId="{83F2EB58-4314-4FFB-8417-F69C80CAC3ED}" type="parTrans" cxnId="{7E1A1120-B684-46F0-AEC3-0E45F7688917}">
      <dgm:prSet/>
      <dgm:spPr/>
      <dgm:t>
        <a:bodyPr/>
        <a:lstStyle/>
        <a:p>
          <a:endParaRPr lang="en-US"/>
        </a:p>
      </dgm:t>
    </dgm:pt>
    <dgm:pt modelId="{A70FAA98-1A7B-4374-8354-930B9C89E9F5}" type="sibTrans" cxnId="{7E1A1120-B684-46F0-AEC3-0E45F7688917}">
      <dgm:prSet/>
      <dgm:spPr/>
      <dgm:t>
        <a:bodyPr/>
        <a:lstStyle/>
        <a:p>
          <a:endParaRPr lang="en-US"/>
        </a:p>
      </dgm:t>
    </dgm:pt>
    <dgm:pt modelId="{C3B6B046-2CA5-43AC-AEC5-3A58EDE41635}">
      <dgm:prSet phldrT="[Text]"/>
      <dgm:spPr/>
      <dgm:t>
        <a:bodyPr/>
        <a:lstStyle/>
        <a:p>
          <a:r>
            <a:rPr lang="en-US" dirty="0"/>
            <a:t> </a:t>
          </a:r>
        </a:p>
      </dgm:t>
    </dgm:pt>
    <dgm:pt modelId="{96AB04AF-A728-45AC-A93C-8E346A09FCD4}" type="parTrans" cxnId="{12A92AE8-132D-4BB0-B375-18BBB07D407C}">
      <dgm:prSet/>
      <dgm:spPr/>
      <dgm:t>
        <a:bodyPr/>
        <a:lstStyle/>
        <a:p>
          <a:endParaRPr lang="en-US"/>
        </a:p>
      </dgm:t>
    </dgm:pt>
    <dgm:pt modelId="{8DC76C51-BDCC-4371-A034-E81418727FCC}" type="sibTrans" cxnId="{12A92AE8-132D-4BB0-B375-18BBB07D407C}">
      <dgm:prSet/>
      <dgm:spPr/>
      <dgm:t>
        <a:bodyPr/>
        <a:lstStyle/>
        <a:p>
          <a:endParaRPr lang="en-US"/>
        </a:p>
      </dgm:t>
    </dgm:pt>
    <dgm:pt modelId="{FAE3D1AD-8753-4884-BD1B-15E67B97546B}" type="pres">
      <dgm:prSet presAssocID="{9D3C2E46-02FA-47B3-B3CD-A49BCEE7048D}" presName="Name0" presStyleCnt="0">
        <dgm:presLayoutVars>
          <dgm:chMax val="4"/>
          <dgm:resizeHandles val="exact"/>
        </dgm:presLayoutVars>
      </dgm:prSet>
      <dgm:spPr/>
    </dgm:pt>
    <dgm:pt modelId="{0F8AA677-BA0B-4C47-846A-2C186F3F59D1}" type="pres">
      <dgm:prSet presAssocID="{9D3C2E46-02FA-47B3-B3CD-A49BCEE7048D}" presName="ellipse" presStyleLbl="trBgShp" presStyleIdx="0" presStyleCnt="1"/>
      <dgm:spPr/>
    </dgm:pt>
    <dgm:pt modelId="{50DD2420-D36C-46EF-88BA-04A5DF04956F}" type="pres">
      <dgm:prSet presAssocID="{9D3C2E46-02FA-47B3-B3CD-A49BCEE7048D}" presName="arrow1" presStyleLbl="fgShp" presStyleIdx="0" presStyleCnt="1"/>
      <dgm:spPr/>
    </dgm:pt>
    <dgm:pt modelId="{26282135-F7F5-4D41-90A6-CE9BFEEDE443}" type="pres">
      <dgm:prSet presAssocID="{9D3C2E46-02FA-47B3-B3CD-A49BCEE7048D}" presName="rectangle" presStyleLbl="revTx" presStyleIdx="0" presStyleCnt="1">
        <dgm:presLayoutVars>
          <dgm:bulletEnabled val="1"/>
        </dgm:presLayoutVars>
      </dgm:prSet>
      <dgm:spPr/>
    </dgm:pt>
    <dgm:pt modelId="{30875C3F-E767-4BD5-A514-2B71D5FDD9EF}" type="pres">
      <dgm:prSet presAssocID="{97E47DAD-59BD-41E5-BA4D-D0844B215746}" presName="item1" presStyleLbl="node1" presStyleIdx="0" presStyleCnt="3">
        <dgm:presLayoutVars>
          <dgm:bulletEnabled val="1"/>
        </dgm:presLayoutVars>
      </dgm:prSet>
      <dgm:spPr/>
    </dgm:pt>
    <dgm:pt modelId="{7781DD5F-D3FC-4AA1-A0D6-E2D465500012}" type="pres">
      <dgm:prSet presAssocID="{B5522E6D-20C3-43A2-B14B-4BA90636C086}" presName="item2" presStyleLbl="node1" presStyleIdx="1" presStyleCnt="3">
        <dgm:presLayoutVars>
          <dgm:bulletEnabled val="1"/>
        </dgm:presLayoutVars>
      </dgm:prSet>
      <dgm:spPr/>
    </dgm:pt>
    <dgm:pt modelId="{A668243B-0521-4DC8-A581-1FCBFCF1CBB4}" type="pres">
      <dgm:prSet presAssocID="{C3B6B046-2CA5-43AC-AEC5-3A58EDE41635}" presName="item3" presStyleLbl="node1" presStyleIdx="2" presStyleCnt="3">
        <dgm:presLayoutVars>
          <dgm:bulletEnabled val="1"/>
        </dgm:presLayoutVars>
      </dgm:prSet>
      <dgm:spPr/>
    </dgm:pt>
    <dgm:pt modelId="{17FC14A7-07E4-4BA3-8FD5-F58814A4FE2B}" type="pres">
      <dgm:prSet presAssocID="{9D3C2E46-02FA-47B3-B3CD-A49BCEE7048D}" presName="funnel" presStyleLbl="trAlignAcc1" presStyleIdx="0" presStyleCnt="1" custLinFactNeighborY="-893"/>
      <dgm:spPr/>
    </dgm:pt>
  </dgm:ptLst>
  <dgm:cxnLst>
    <dgm:cxn modelId="{7E1A1120-B684-46F0-AEC3-0E45F7688917}" srcId="{9D3C2E46-02FA-47B3-B3CD-A49BCEE7048D}" destId="{B5522E6D-20C3-43A2-B14B-4BA90636C086}" srcOrd="2" destOrd="0" parTransId="{83F2EB58-4314-4FFB-8417-F69C80CAC3ED}" sibTransId="{A70FAA98-1A7B-4374-8354-930B9C89E9F5}"/>
    <dgm:cxn modelId="{DDE40B23-AFF4-4618-8397-83BA5CDB6387}" type="presOf" srcId="{5C018B84-2224-41D1-96D9-41FD7224B02A}" destId="{A668243B-0521-4DC8-A581-1FCBFCF1CBB4}" srcOrd="0" destOrd="0" presId="urn:microsoft.com/office/officeart/2005/8/layout/funnel1"/>
    <dgm:cxn modelId="{AFD0BD43-721D-4875-B4A7-A9B0255D695E}" type="presOf" srcId="{B5522E6D-20C3-43A2-B14B-4BA90636C086}" destId="{30875C3F-E767-4BD5-A514-2B71D5FDD9EF}" srcOrd="0" destOrd="0" presId="urn:microsoft.com/office/officeart/2005/8/layout/funnel1"/>
    <dgm:cxn modelId="{67CC104E-F553-4D23-83EE-74A69D824829}" type="presOf" srcId="{9D3C2E46-02FA-47B3-B3CD-A49BCEE7048D}" destId="{FAE3D1AD-8753-4884-BD1B-15E67B97546B}" srcOrd="0" destOrd="0" presId="urn:microsoft.com/office/officeart/2005/8/layout/funnel1"/>
    <dgm:cxn modelId="{28876B87-A901-405E-B9AB-DFCFEA9B97BA}" srcId="{9D3C2E46-02FA-47B3-B3CD-A49BCEE7048D}" destId="{97E47DAD-59BD-41E5-BA4D-D0844B215746}" srcOrd="1" destOrd="0" parTransId="{E086A14C-4E07-45A9-A12A-FF8E3B6F9032}" sibTransId="{3CE91411-1097-4FCF-B816-E28CE76BAF8C}"/>
    <dgm:cxn modelId="{F8A41589-E168-47D7-91D7-EEE2AE2C9A6A}" type="presOf" srcId="{C3B6B046-2CA5-43AC-AEC5-3A58EDE41635}" destId="{26282135-F7F5-4D41-90A6-CE9BFEEDE443}" srcOrd="0" destOrd="0" presId="urn:microsoft.com/office/officeart/2005/8/layout/funnel1"/>
    <dgm:cxn modelId="{D459B68D-3CED-4E53-AC0E-24EDB3D2BF68}" srcId="{9D3C2E46-02FA-47B3-B3CD-A49BCEE7048D}" destId="{5C018B84-2224-41D1-96D9-41FD7224B02A}" srcOrd="0" destOrd="0" parTransId="{16911FB3-3ACF-4218-8785-601037B16400}" sibTransId="{8D6CFC19-76DB-4DE2-9115-B000A982932A}"/>
    <dgm:cxn modelId="{9140BAA1-CA97-4DC6-BC8C-1F23DB56489B}" type="presOf" srcId="{97E47DAD-59BD-41E5-BA4D-D0844B215746}" destId="{7781DD5F-D3FC-4AA1-A0D6-E2D465500012}" srcOrd="0" destOrd="0" presId="urn:microsoft.com/office/officeart/2005/8/layout/funnel1"/>
    <dgm:cxn modelId="{12A92AE8-132D-4BB0-B375-18BBB07D407C}" srcId="{9D3C2E46-02FA-47B3-B3CD-A49BCEE7048D}" destId="{C3B6B046-2CA5-43AC-AEC5-3A58EDE41635}" srcOrd="3" destOrd="0" parTransId="{96AB04AF-A728-45AC-A93C-8E346A09FCD4}" sibTransId="{8DC76C51-BDCC-4371-A034-E81418727FCC}"/>
    <dgm:cxn modelId="{AE760BFF-380D-4537-AB85-2ADC1FD435DD}" type="presParOf" srcId="{FAE3D1AD-8753-4884-BD1B-15E67B97546B}" destId="{0F8AA677-BA0B-4C47-846A-2C186F3F59D1}" srcOrd="0" destOrd="0" presId="urn:microsoft.com/office/officeart/2005/8/layout/funnel1"/>
    <dgm:cxn modelId="{8F94E825-7B03-4FA3-9DD8-9ED3EDB68722}" type="presParOf" srcId="{FAE3D1AD-8753-4884-BD1B-15E67B97546B}" destId="{50DD2420-D36C-46EF-88BA-04A5DF04956F}" srcOrd="1" destOrd="0" presId="urn:microsoft.com/office/officeart/2005/8/layout/funnel1"/>
    <dgm:cxn modelId="{ABE8C523-2762-4E38-85C6-8BE66597A78B}" type="presParOf" srcId="{FAE3D1AD-8753-4884-BD1B-15E67B97546B}" destId="{26282135-F7F5-4D41-90A6-CE9BFEEDE443}" srcOrd="2" destOrd="0" presId="urn:microsoft.com/office/officeart/2005/8/layout/funnel1"/>
    <dgm:cxn modelId="{26A43D2A-923D-48BF-91C0-404B79A05AAA}" type="presParOf" srcId="{FAE3D1AD-8753-4884-BD1B-15E67B97546B}" destId="{30875C3F-E767-4BD5-A514-2B71D5FDD9EF}" srcOrd="3" destOrd="0" presId="urn:microsoft.com/office/officeart/2005/8/layout/funnel1"/>
    <dgm:cxn modelId="{E301AC43-7F8E-44D2-BDD3-4C7D97FB1C58}" type="presParOf" srcId="{FAE3D1AD-8753-4884-BD1B-15E67B97546B}" destId="{7781DD5F-D3FC-4AA1-A0D6-E2D465500012}" srcOrd="4" destOrd="0" presId="urn:microsoft.com/office/officeart/2005/8/layout/funnel1"/>
    <dgm:cxn modelId="{91698A1C-B4F3-4BA8-A063-490B223CDB03}" type="presParOf" srcId="{FAE3D1AD-8753-4884-BD1B-15E67B97546B}" destId="{A668243B-0521-4DC8-A581-1FCBFCF1CBB4}" srcOrd="5" destOrd="0" presId="urn:microsoft.com/office/officeart/2005/8/layout/funnel1"/>
    <dgm:cxn modelId="{E4836DAD-7508-4B8A-B72A-B6148857C8C7}" type="presParOf" srcId="{FAE3D1AD-8753-4884-BD1B-15E67B97546B}" destId="{17FC14A7-07E4-4BA3-8FD5-F58814A4FE2B}"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699EE0-6D48-4119-B1F6-9E62FF35BC9F}" type="doc">
      <dgm:prSet loTypeId="urn:microsoft.com/office/officeart/2005/8/layout/arrow2" loCatId="process" qsTypeId="urn:microsoft.com/office/officeart/2005/8/quickstyle/3d1" qsCatId="3D" csTypeId="urn:microsoft.com/office/officeart/2005/8/colors/accent1_2" csCatId="accent1" phldr="1"/>
      <dgm:spPr/>
    </dgm:pt>
    <dgm:pt modelId="{82C83057-E9C9-4C31-99B4-C37947E7977F}">
      <dgm:prSet phldrT="[Text]" custT="1"/>
      <dgm:spPr/>
      <dgm:t>
        <a:bodyPr/>
        <a:lstStyle/>
        <a:p>
          <a:endParaRPr lang="en-US" sz="1200" dirty="0"/>
        </a:p>
      </dgm:t>
    </dgm:pt>
    <dgm:pt modelId="{F53B7B10-8AAF-41B1-984C-E638ADFF1BC2}" type="parTrans" cxnId="{713ED66C-7036-46DB-91F6-438B9FA962AC}">
      <dgm:prSet/>
      <dgm:spPr/>
      <dgm:t>
        <a:bodyPr/>
        <a:lstStyle/>
        <a:p>
          <a:endParaRPr lang="en-US"/>
        </a:p>
      </dgm:t>
    </dgm:pt>
    <dgm:pt modelId="{F1232EAC-5F55-47D3-823F-1D6313C25955}" type="sibTrans" cxnId="{713ED66C-7036-46DB-91F6-438B9FA962AC}">
      <dgm:prSet/>
      <dgm:spPr/>
      <dgm:t>
        <a:bodyPr/>
        <a:lstStyle/>
        <a:p>
          <a:endParaRPr lang="en-US"/>
        </a:p>
      </dgm:t>
    </dgm:pt>
    <dgm:pt modelId="{961106AB-258C-49F8-A49B-1747AFDAB8B4}">
      <dgm:prSet phldrT="[Text]" custT="1"/>
      <dgm:spPr/>
      <dgm:t>
        <a:bodyPr/>
        <a:lstStyle/>
        <a:p>
          <a:endParaRPr lang="en-US" sz="1200" dirty="0"/>
        </a:p>
      </dgm:t>
    </dgm:pt>
    <dgm:pt modelId="{03F0E48C-7E14-4D8C-A163-F03E4926E1EE}" type="parTrans" cxnId="{355757C5-E210-4707-99AB-CE6E2E881BD2}">
      <dgm:prSet/>
      <dgm:spPr/>
      <dgm:t>
        <a:bodyPr/>
        <a:lstStyle/>
        <a:p>
          <a:endParaRPr lang="en-US"/>
        </a:p>
      </dgm:t>
    </dgm:pt>
    <dgm:pt modelId="{0A272E1D-F1DE-437A-8C63-BB77643CC9D4}" type="sibTrans" cxnId="{355757C5-E210-4707-99AB-CE6E2E881BD2}">
      <dgm:prSet/>
      <dgm:spPr/>
      <dgm:t>
        <a:bodyPr/>
        <a:lstStyle/>
        <a:p>
          <a:endParaRPr lang="en-US"/>
        </a:p>
      </dgm:t>
    </dgm:pt>
    <dgm:pt modelId="{5719AF97-4F5A-4AB6-910A-138F24378BCC}">
      <dgm:prSet phldrT="[Text]" custT="1"/>
      <dgm:spPr/>
      <dgm:t>
        <a:bodyPr/>
        <a:lstStyle/>
        <a:p>
          <a:endParaRPr lang="en-US" sz="1200" dirty="0"/>
        </a:p>
      </dgm:t>
    </dgm:pt>
    <dgm:pt modelId="{6F5A7392-2E6C-49A2-838E-056490206A65}" type="parTrans" cxnId="{8BF797AC-ECD9-4A49-9A3A-F8C1523CCFED}">
      <dgm:prSet/>
      <dgm:spPr/>
      <dgm:t>
        <a:bodyPr/>
        <a:lstStyle/>
        <a:p>
          <a:endParaRPr lang="en-US"/>
        </a:p>
      </dgm:t>
    </dgm:pt>
    <dgm:pt modelId="{0570F1DA-8A45-4611-85CF-3A48F4D4A03D}" type="sibTrans" cxnId="{8BF797AC-ECD9-4A49-9A3A-F8C1523CCFED}">
      <dgm:prSet/>
      <dgm:spPr/>
      <dgm:t>
        <a:bodyPr/>
        <a:lstStyle/>
        <a:p>
          <a:endParaRPr lang="en-US"/>
        </a:p>
      </dgm:t>
    </dgm:pt>
    <dgm:pt modelId="{CF22FCE9-021C-441B-B64B-40C172926CB0}" type="pres">
      <dgm:prSet presAssocID="{98699EE0-6D48-4119-B1F6-9E62FF35BC9F}" presName="arrowDiagram" presStyleCnt="0">
        <dgm:presLayoutVars>
          <dgm:chMax val="5"/>
          <dgm:dir/>
          <dgm:resizeHandles val="exact"/>
        </dgm:presLayoutVars>
      </dgm:prSet>
      <dgm:spPr/>
    </dgm:pt>
    <dgm:pt modelId="{153A3C52-2C96-4A6A-B8D0-1F66BB52A4D9}" type="pres">
      <dgm:prSet presAssocID="{98699EE0-6D48-4119-B1F6-9E62FF35BC9F}" presName="arrow" presStyleLbl="bgShp" presStyleIdx="0" presStyleCnt="1" custLinFactNeighborY="-473"/>
      <dgm:spPr/>
    </dgm:pt>
    <dgm:pt modelId="{65525143-56E7-4E2D-882B-5F058EB9568F}" type="pres">
      <dgm:prSet presAssocID="{98699EE0-6D48-4119-B1F6-9E62FF35BC9F}" presName="arrowDiagram3" presStyleCnt="0"/>
      <dgm:spPr/>
    </dgm:pt>
    <dgm:pt modelId="{F0C46A5F-3759-4788-A8AC-2DD7C30FE7D6}" type="pres">
      <dgm:prSet presAssocID="{82C83057-E9C9-4C31-99B4-C37947E7977F}" presName="bullet3a" presStyleLbl="node1" presStyleIdx="0" presStyleCnt="3"/>
      <dgm:spPr/>
    </dgm:pt>
    <dgm:pt modelId="{FF0FC3E5-AA6E-436C-A94A-38C8A81B362D}" type="pres">
      <dgm:prSet presAssocID="{82C83057-E9C9-4C31-99B4-C37947E7977F}" presName="textBox3a" presStyleLbl="revTx" presStyleIdx="0" presStyleCnt="3">
        <dgm:presLayoutVars>
          <dgm:bulletEnabled val="1"/>
        </dgm:presLayoutVars>
      </dgm:prSet>
      <dgm:spPr/>
    </dgm:pt>
    <dgm:pt modelId="{ACB7C304-8C23-404C-B6C2-F6EDDCD9894D}" type="pres">
      <dgm:prSet presAssocID="{961106AB-258C-49F8-A49B-1747AFDAB8B4}" presName="bullet3b" presStyleLbl="node1" presStyleIdx="1" presStyleCnt="3"/>
      <dgm:spPr/>
    </dgm:pt>
    <dgm:pt modelId="{4F6BC68A-2D10-44F3-906A-6B54D19759B9}" type="pres">
      <dgm:prSet presAssocID="{961106AB-258C-49F8-A49B-1747AFDAB8B4}" presName="textBox3b" presStyleLbl="revTx" presStyleIdx="1" presStyleCnt="3">
        <dgm:presLayoutVars>
          <dgm:bulletEnabled val="1"/>
        </dgm:presLayoutVars>
      </dgm:prSet>
      <dgm:spPr/>
    </dgm:pt>
    <dgm:pt modelId="{54072176-D6BA-4CAE-AD37-591DFA09D59D}" type="pres">
      <dgm:prSet presAssocID="{5719AF97-4F5A-4AB6-910A-138F24378BCC}" presName="bullet3c" presStyleLbl="node1" presStyleIdx="2" presStyleCnt="3"/>
      <dgm:spPr/>
    </dgm:pt>
    <dgm:pt modelId="{1C8A1B87-F6AC-4085-9CD8-305D5E8A61A1}" type="pres">
      <dgm:prSet presAssocID="{5719AF97-4F5A-4AB6-910A-138F24378BCC}" presName="textBox3c" presStyleLbl="revTx" presStyleIdx="2" presStyleCnt="3">
        <dgm:presLayoutVars>
          <dgm:bulletEnabled val="1"/>
        </dgm:presLayoutVars>
      </dgm:prSet>
      <dgm:spPr/>
    </dgm:pt>
  </dgm:ptLst>
  <dgm:cxnLst>
    <dgm:cxn modelId="{B200F817-6E88-4A72-AA17-7BE76F821E09}" type="presOf" srcId="{5719AF97-4F5A-4AB6-910A-138F24378BCC}" destId="{1C8A1B87-F6AC-4085-9CD8-305D5E8A61A1}" srcOrd="0" destOrd="0" presId="urn:microsoft.com/office/officeart/2005/8/layout/arrow2"/>
    <dgm:cxn modelId="{0E941429-65B7-46A6-872B-75E187F3E936}" type="presOf" srcId="{961106AB-258C-49F8-A49B-1747AFDAB8B4}" destId="{4F6BC68A-2D10-44F3-906A-6B54D19759B9}" srcOrd="0" destOrd="0" presId="urn:microsoft.com/office/officeart/2005/8/layout/arrow2"/>
    <dgm:cxn modelId="{713ED66C-7036-46DB-91F6-438B9FA962AC}" srcId="{98699EE0-6D48-4119-B1F6-9E62FF35BC9F}" destId="{82C83057-E9C9-4C31-99B4-C37947E7977F}" srcOrd="0" destOrd="0" parTransId="{F53B7B10-8AAF-41B1-984C-E638ADFF1BC2}" sibTransId="{F1232EAC-5F55-47D3-823F-1D6313C25955}"/>
    <dgm:cxn modelId="{8BF797AC-ECD9-4A49-9A3A-F8C1523CCFED}" srcId="{98699EE0-6D48-4119-B1F6-9E62FF35BC9F}" destId="{5719AF97-4F5A-4AB6-910A-138F24378BCC}" srcOrd="2" destOrd="0" parTransId="{6F5A7392-2E6C-49A2-838E-056490206A65}" sibTransId="{0570F1DA-8A45-4611-85CF-3A48F4D4A03D}"/>
    <dgm:cxn modelId="{355757C5-E210-4707-99AB-CE6E2E881BD2}" srcId="{98699EE0-6D48-4119-B1F6-9E62FF35BC9F}" destId="{961106AB-258C-49F8-A49B-1747AFDAB8B4}" srcOrd="1" destOrd="0" parTransId="{03F0E48C-7E14-4D8C-A163-F03E4926E1EE}" sibTransId="{0A272E1D-F1DE-437A-8C63-BB77643CC9D4}"/>
    <dgm:cxn modelId="{6624C3D2-69B5-4EA0-935F-3F6414310E59}" type="presOf" srcId="{82C83057-E9C9-4C31-99B4-C37947E7977F}" destId="{FF0FC3E5-AA6E-436C-A94A-38C8A81B362D}" srcOrd="0" destOrd="0" presId="urn:microsoft.com/office/officeart/2005/8/layout/arrow2"/>
    <dgm:cxn modelId="{DDEF7CFA-3D9D-432B-9F8F-C8D85135F2F7}" type="presOf" srcId="{98699EE0-6D48-4119-B1F6-9E62FF35BC9F}" destId="{CF22FCE9-021C-441B-B64B-40C172926CB0}" srcOrd="0" destOrd="0" presId="urn:microsoft.com/office/officeart/2005/8/layout/arrow2"/>
    <dgm:cxn modelId="{FE405E5F-E393-45A8-9858-4D17B2E4C2D7}" type="presParOf" srcId="{CF22FCE9-021C-441B-B64B-40C172926CB0}" destId="{153A3C52-2C96-4A6A-B8D0-1F66BB52A4D9}" srcOrd="0" destOrd="0" presId="urn:microsoft.com/office/officeart/2005/8/layout/arrow2"/>
    <dgm:cxn modelId="{B0504814-5E01-45E4-9AE2-FC75DB8BB451}" type="presParOf" srcId="{CF22FCE9-021C-441B-B64B-40C172926CB0}" destId="{65525143-56E7-4E2D-882B-5F058EB9568F}" srcOrd="1" destOrd="0" presId="urn:microsoft.com/office/officeart/2005/8/layout/arrow2"/>
    <dgm:cxn modelId="{8CA499BD-0A8A-48CB-9EB8-CE6272256D1E}" type="presParOf" srcId="{65525143-56E7-4E2D-882B-5F058EB9568F}" destId="{F0C46A5F-3759-4788-A8AC-2DD7C30FE7D6}" srcOrd="0" destOrd="0" presId="urn:microsoft.com/office/officeart/2005/8/layout/arrow2"/>
    <dgm:cxn modelId="{CBBF3889-D4FA-48A7-BB85-2C33A68149F3}" type="presParOf" srcId="{65525143-56E7-4E2D-882B-5F058EB9568F}" destId="{FF0FC3E5-AA6E-436C-A94A-38C8A81B362D}" srcOrd="1" destOrd="0" presId="urn:microsoft.com/office/officeart/2005/8/layout/arrow2"/>
    <dgm:cxn modelId="{8A3E804B-F255-4242-88F5-54230A19EE22}" type="presParOf" srcId="{65525143-56E7-4E2D-882B-5F058EB9568F}" destId="{ACB7C304-8C23-404C-B6C2-F6EDDCD9894D}" srcOrd="2" destOrd="0" presId="urn:microsoft.com/office/officeart/2005/8/layout/arrow2"/>
    <dgm:cxn modelId="{0E796CD7-2521-4442-8D9C-8F6A3D643F3D}" type="presParOf" srcId="{65525143-56E7-4E2D-882B-5F058EB9568F}" destId="{4F6BC68A-2D10-44F3-906A-6B54D19759B9}" srcOrd="3" destOrd="0" presId="urn:microsoft.com/office/officeart/2005/8/layout/arrow2"/>
    <dgm:cxn modelId="{EAC6660D-BD44-4BF1-99BD-1EA5680E1D13}" type="presParOf" srcId="{65525143-56E7-4E2D-882B-5F058EB9568F}" destId="{54072176-D6BA-4CAE-AD37-591DFA09D59D}" srcOrd="4" destOrd="0" presId="urn:microsoft.com/office/officeart/2005/8/layout/arrow2"/>
    <dgm:cxn modelId="{E8246DF4-443A-4FE5-B4D5-1A00E7EC3763}" type="presParOf" srcId="{65525143-56E7-4E2D-882B-5F058EB9568F}" destId="{1C8A1B87-F6AC-4085-9CD8-305D5E8A61A1}" srcOrd="5" destOrd="0" presId="urn:microsoft.com/office/officeart/2005/8/layout/arrow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3C2E46-02FA-47B3-B3CD-A49BCEE7048D}" type="doc">
      <dgm:prSet loTypeId="urn:microsoft.com/office/officeart/2005/8/layout/funnel1" loCatId="process" qsTypeId="urn:microsoft.com/office/officeart/2005/8/quickstyle/3d1" qsCatId="3D" csTypeId="urn:microsoft.com/office/officeart/2005/8/colors/accent1_2" csCatId="accent1" phldr="1"/>
      <dgm:spPr/>
      <dgm:t>
        <a:bodyPr/>
        <a:lstStyle/>
        <a:p>
          <a:endParaRPr lang="en-US"/>
        </a:p>
      </dgm:t>
    </dgm:pt>
    <dgm:pt modelId="{5C018B84-2224-41D1-96D9-41FD7224B02A}">
      <dgm:prSet phldrT="[Text]"/>
      <dgm:spPr/>
      <dgm:t>
        <a:bodyPr/>
        <a:lstStyle/>
        <a:p>
          <a:r>
            <a:rPr lang="en-US" dirty="0"/>
            <a:t>Card6</a:t>
          </a:r>
        </a:p>
      </dgm:t>
    </dgm:pt>
    <dgm:pt modelId="{16911FB3-3ACF-4218-8785-601037B16400}" type="parTrans" cxnId="{D459B68D-3CED-4E53-AC0E-24EDB3D2BF68}">
      <dgm:prSet/>
      <dgm:spPr/>
      <dgm:t>
        <a:bodyPr/>
        <a:lstStyle/>
        <a:p>
          <a:endParaRPr lang="en-US"/>
        </a:p>
      </dgm:t>
    </dgm:pt>
    <dgm:pt modelId="{8D6CFC19-76DB-4DE2-9115-B000A982932A}" type="sibTrans" cxnId="{D459B68D-3CED-4E53-AC0E-24EDB3D2BF68}">
      <dgm:prSet/>
      <dgm:spPr/>
      <dgm:t>
        <a:bodyPr/>
        <a:lstStyle/>
        <a:p>
          <a:endParaRPr lang="en-US"/>
        </a:p>
      </dgm:t>
    </dgm:pt>
    <dgm:pt modelId="{97E47DAD-59BD-41E5-BA4D-D0844B215746}">
      <dgm:prSet phldrT="[Text]"/>
      <dgm:spPr/>
      <dgm:t>
        <a:bodyPr/>
        <a:lstStyle/>
        <a:p>
          <a:r>
            <a:rPr lang="en-US" dirty="0"/>
            <a:t>Card1</a:t>
          </a:r>
        </a:p>
      </dgm:t>
    </dgm:pt>
    <dgm:pt modelId="{E086A14C-4E07-45A9-A12A-FF8E3B6F9032}" type="parTrans" cxnId="{28876B87-A901-405E-B9AB-DFCFEA9B97BA}">
      <dgm:prSet/>
      <dgm:spPr/>
      <dgm:t>
        <a:bodyPr/>
        <a:lstStyle/>
        <a:p>
          <a:endParaRPr lang="en-US"/>
        </a:p>
      </dgm:t>
    </dgm:pt>
    <dgm:pt modelId="{3CE91411-1097-4FCF-B816-E28CE76BAF8C}" type="sibTrans" cxnId="{28876B87-A901-405E-B9AB-DFCFEA9B97BA}">
      <dgm:prSet/>
      <dgm:spPr/>
      <dgm:t>
        <a:bodyPr/>
        <a:lstStyle/>
        <a:p>
          <a:endParaRPr lang="en-US"/>
        </a:p>
      </dgm:t>
    </dgm:pt>
    <dgm:pt modelId="{B5522E6D-20C3-43A2-B14B-4BA90636C086}">
      <dgm:prSet phldrT="[Text]"/>
      <dgm:spPr/>
      <dgm:t>
        <a:bodyPr/>
        <a:lstStyle/>
        <a:p>
          <a:r>
            <a:rPr lang="en-US" dirty="0"/>
            <a:t>Card7</a:t>
          </a:r>
        </a:p>
      </dgm:t>
    </dgm:pt>
    <dgm:pt modelId="{83F2EB58-4314-4FFB-8417-F69C80CAC3ED}" type="parTrans" cxnId="{7E1A1120-B684-46F0-AEC3-0E45F7688917}">
      <dgm:prSet/>
      <dgm:spPr/>
      <dgm:t>
        <a:bodyPr/>
        <a:lstStyle/>
        <a:p>
          <a:endParaRPr lang="en-US"/>
        </a:p>
      </dgm:t>
    </dgm:pt>
    <dgm:pt modelId="{A70FAA98-1A7B-4374-8354-930B9C89E9F5}" type="sibTrans" cxnId="{7E1A1120-B684-46F0-AEC3-0E45F7688917}">
      <dgm:prSet/>
      <dgm:spPr/>
      <dgm:t>
        <a:bodyPr/>
        <a:lstStyle/>
        <a:p>
          <a:endParaRPr lang="en-US"/>
        </a:p>
      </dgm:t>
    </dgm:pt>
    <dgm:pt modelId="{C3B6B046-2CA5-43AC-AEC5-3A58EDE41635}">
      <dgm:prSet phldrT="[Text]"/>
      <dgm:spPr/>
      <dgm:t>
        <a:bodyPr/>
        <a:lstStyle/>
        <a:p>
          <a:r>
            <a:rPr lang="en-US" dirty="0"/>
            <a:t> </a:t>
          </a:r>
        </a:p>
      </dgm:t>
    </dgm:pt>
    <dgm:pt modelId="{96AB04AF-A728-45AC-A93C-8E346A09FCD4}" type="parTrans" cxnId="{12A92AE8-132D-4BB0-B375-18BBB07D407C}">
      <dgm:prSet/>
      <dgm:spPr/>
      <dgm:t>
        <a:bodyPr/>
        <a:lstStyle/>
        <a:p>
          <a:endParaRPr lang="en-US"/>
        </a:p>
      </dgm:t>
    </dgm:pt>
    <dgm:pt modelId="{8DC76C51-BDCC-4371-A034-E81418727FCC}" type="sibTrans" cxnId="{12A92AE8-132D-4BB0-B375-18BBB07D407C}">
      <dgm:prSet/>
      <dgm:spPr/>
      <dgm:t>
        <a:bodyPr/>
        <a:lstStyle/>
        <a:p>
          <a:endParaRPr lang="en-US"/>
        </a:p>
      </dgm:t>
    </dgm:pt>
    <dgm:pt modelId="{FAE3D1AD-8753-4884-BD1B-15E67B97546B}" type="pres">
      <dgm:prSet presAssocID="{9D3C2E46-02FA-47B3-B3CD-A49BCEE7048D}" presName="Name0" presStyleCnt="0">
        <dgm:presLayoutVars>
          <dgm:chMax val="4"/>
          <dgm:resizeHandles val="exact"/>
        </dgm:presLayoutVars>
      </dgm:prSet>
      <dgm:spPr/>
    </dgm:pt>
    <dgm:pt modelId="{0F8AA677-BA0B-4C47-846A-2C186F3F59D1}" type="pres">
      <dgm:prSet presAssocID="{9D3C2E46-02FA-47B3-B3CD-A49BCEE7048D}" presName="ellipse" presStyleLbl="trBgShp" presStyleIdx="0" presStyleCnt="1"/>
      <dgm:spPr/>
    </dgm:pt>
    <dgm:pt modelId="{50DD2420-D36C-46EF-88BA-04A5DF04956F}" type="pres">
      <dgm:prSet presAssocID="{9D3C2E46-02FA-47B3-B3CD-A49BCEE7048D}" presName="arrow1" presStyleLbl="fgShp" presStyleIdx="0" presStyleCnt="1"/>
      <dgm:spPr/>
    </dgm:pt>
    <dgm:pt modelId="{26282135-F7F5-4D41-90A6-CE9BFEEDE443}" type="pres">
      <dgm:prSet presAssocID="{9D3C2E46-02FA-47B3-B3CD-A49BCEE7048D}" presName="rectangle" presStyleLbl="revTx" presStyleIdx="0" presStyleCnt="1">
        <dgm:presLayoutVars>
          <dgm:bulletEnabled val="1"/>
        </dgm:presLayoutVars>
      </dgm:prSet>
      <dgm:spPr/>
    </dgm:pt>
    <dgm:pt modelId="{30875C3F-E767-4BD5-A514-2B71D5FDD9EF}" type="pres">
      <dgm:prSet presAssocID="{97E47DAD-59BD-41E5-BA4D-D0844B215746}" presName="item1" presStyleLbl="node1" presStyleIdx="0" presStyleCnt="3">
        <dgm:presLayoutVars>
          <dgm:bulletEnabled val="1"/>
        </dgm:presLayoutVars>
      </dgm:prSet>
      <dgm:spPr/>
    </dgm:pt>
    <dgm:pt modelId="{7781DD5F-D3FC-4AA1-A0D6-E2D465500012}" type="pres">
      <dgm:prSet presAssocID="{B5522E6D-20C3-43A2-B14B-4BA90636C086}" presName="item2" presStyleLbl="node1" presStyleIdx="1" presStyleCnt="3">
        <dgm:presLayoutVars>
          <dgm:bulletEnabled val="1"/>
        </dgm:presLayoutVars>
      </dgm:prSet>
      <dgm:spPr/>
    </dgm:pt>
    <dgm:pt modelId="{A668243B-0521-4DC8-A581-1FCBFCF1CBB4}" type="pres">
      <dgm:prSet presAssocID="{C3B6B046-2CA5-43AC-AEC5-3A58EDE41635}" presName="item3" presStyleLbl="node1" presStyleIdx="2" presStyleCnt="3">
        <dgm:presLayoutVars>
          <dgm:bulletEnabled val="1"/>
        </dgm:presLayoutVars>
      </dgm:prSet>
      <dgm:spPr/>
    </dgm:pt>
    <dgm:pt modelId="{17FC14A7-07E4-4BA3-8FD5-F58814A4FE2B}" type="pres">
      <dgm:prSet presAssocID="{9D3C2E46-02FA-47B3-B3CD-A49BCEE7048D}" presName="funnel" presStyleLbl="trAlignAcc1" presStyleIdx="0" presStyleCnt="1" custLinFactNeighborY="-4462"/>
      <dgm:spPr/>
    </dgm:pt>
  </dgm:ptLst>
  <dgm:cxnLst>
    <dgm:cxn modelId="{7E1A1120-B684-46F0-AEC3-0E45F7688917}" srcId="{9D3C2E46-02FA-47B3-B3CD-A49BCEE7048D}" destId="{B5522E6D-20C3-43A2-B14B-4BA90636C086}" srcOrd="2" destOrd="0" parTransId="{83F2EB58-4314-4FFB-8417-F69C80CAC3ED}" sibTransId="{A70FAA98-1A7B-4374-8354-930B9C89E9F5}"/>
    <dgm:cxn modelId="{DDE40B23-AFF4-4618-8397-83BA5CDB6387}" type="presOf" srcId="{5C018B84-2224-41D1-96D9-41FD7224B02A}" destId="{A668243B-0521-4DC8-A581-1FCBFCF1CBB4}" srcOrd="0" destOrd="0" presId="urn:microsoft.com/office/officeart/2005/8/layout/funnel1"/>
    <dgm:cxn modelId="{AFD0BD43-721D-4875-B4A7-A9B0255D695E}" type="presOf" srcId="{B5522E6D-20C3-43A2-B14B-4BA90636C086}" destId="{30875C3F-E767-4BD5-A514-2B71D5FDD9EF}" srcOrd="0" destOrd="0" presId="urn:microsoft.com/office/officeart/2005/8/layout/funnel1"/>
    <dgm:cxn modelId="{67CC104E-F553-4D23-83EE-74A69D824829}" type="presOf" srcId="{9D3C2E46-02FA-47B3-B3CD-A49BCEE7048D}" destId="{FAE3D1AD-8753-4884-BD1B-15E67B97546B}" srcOrd="0" destOrd="0" presId="urn:microsoft.com/office/officeart/2005/8/layout/funnel1"/>
    <dgm:cxn modelId="{28876B87-A901-405E-B9AB-DFCFEA9B97BA}" srcId="{9D3C2E46-02FA-47B3-B3CD-A49BCEE7048D}" destId="{97E47DAD-59BD-41E5-BA4D-D0844B215746}" srcOrd="1" destOrd="0" parTransId="{E086A14C-4E07-45A9-A12A-FF8E3B6F9032}" sibTransId="{3CE91411-1097-4FCF-B816-E28CE76BAF8C}"/>
    <dgm:cxn modelId="{F8A41589-E168-47D7-91D7-EEE2AE2C9A6A}" type="presOf" srcId="{C3B6B046-2CA5-43AC-AEC5-3A58EDE41635}" destId="{26282135-F7F5-4D41-90A6-CE9BFEEDE443}" srcOrd="0" destOrd="0" presId="urn:microsoft.com/office/officeart/2005/8/layout/funnel1"/>
    <dgm:cxn modelId="{D459B68D-3CED-4E53-AC0E-24EDB3D2BF68}" srcId="{9D3C2E46-02FA-47B3-B3CD-A49BCEE7048D}" destId="{5C018B84-2224-41D1-96D9-41FD7224B02A}" srcOrd="0" destOrd="0" parTransId="{16911FB3-3ACF-4218-8785-601037B16400}" sibTransId="{8D6CFC19-76DB-4DE2-9115-B000A982932A}"/>
    <dgm:cxn modelId="{9140BAA1-CA97-4DC6-BC8C-1F23DB56489B}" type="presOf" srcId="{97E47DAD-59BD-41E5-BA4D-D0844B215746}" destId="{7781DD5F-D3FC-4AA1-A0D6-E2D465500012}" srcOrd="0" destOrd="0" presId="urn:microsoft.com/office/officeart/2005/8/layout/funnel1"/>
    <dgm:cxn modelId="{12A92AE8-132D-4BB0-B375-18BBB07D407C}" srcId="{9D3C2E46-02FA-47B3-B3CD-A49BCEE7048D}" destId="{C3B6B046-2CA5-43AC-AEC5-3A58EDE41635}" srcOrd="3" destOrd="0" parTransId="{96AB04AF-A728-45AC-A93C-8E346A09FCD4}" sibTransId="{8DC76C51-BDCC-4371-A034-E81418727FCC}"/>
    <dgm:cxn modelId="{AE760BFF-380D-4537-AB85-2ADC1FD435DD}" type="presParOf" srcId="{FAE3D1AD-8753-4884-BD1B-15E67B97546B}" destId="{0F8AA677-BA0B-4C47-846A-2C186F3F59D1}" srcOrd="0" destOrd="0" presId="urn:microsoft.com/office/officeart/2005/8/layout/funnel1"/>
    <dgm:cxn modelId="{8F94E825-7B03-4FA3-9DD8-9ED3EDB68722}" type="presParOf" srcId="{FAE3D1AD-8753-4884-BD1B-15E67B97546B}" destId="{50DD2420-D36C-46EF-88BA-04A5DF04956F}" srcOrd="1" destOrd="0" presId="urn:microsoft.com/office/officeart/2005/8/layout/funnel1"/>
    <dgm:cxn modelId="{ABE8C523-2762-4E38-85C6-8BE66597A78B}" type="presParOf" srcId="{FAE3D1AD-8753-4884-BD1B-15E67B97546B}" destId="{26282135-F7F5-4D41-90A6-CE9BFEEDE443}" srcOrd="2" destOrd="0" presId="urn:microsoft.com/office/officeart/2005/8/layout/funnel1"/>
    <dgm:cxn modelId="{26A43D2A-923D-48BF-91C0-404B79A05AAA}" type="presParOf" srcId="{FAE3D1AD-8753-4884-BD1B-15E67B97546B}" destId="{30875C3F-E767-4BD5-A514-2B71D5FDD9EF}" srcOrd="3" destOrd="0" presId="urn:microsoft.com/office/officeart/2005/8/layout/funnel1"/>
    <dgm:cxn modelId="{E301AC43-7F8E-44D2-BDD3-4C7D97FB1C58}" type="presParOf" srcId="{FAE3D1AD-8753-4884-BD1B-15E67B97546B}" destId="{7781DD5F-D3FC-4AA1-A0D6-E2D465500012}" srcOrd="4" destOrd="0" presId="urn:microsoft.com/office/officeart/2005/8/layout/funnel1"/>
    <dgm:cxn modelId="{91698A1C-B4F3-4BA8-A063-490B223CDB03}" type="presParOf" srcId="{FAE3D1AD-8753-4884-BD1B-15E67B97546B}" destId="{A668243B-0521-4DC8-A581-1FCBFCF1CBB4}" srcOrd="5" destOrd="0" presId="urn:microsoft.com/office/officeart/2005/8/layout/funnel1"/>
    <dgm:cxn modelId="{E4836DAD-7508-4B8A-B72A-B6148857C8C7}" type="presParOf" srcId="{FAE3D1AD-8753-4884-BD1B-15E67B97546B}" destId="{17FC14A7-07E4-4BA3-8FD5-F58814A4FE2B}"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8699EE0-6D48-4119-B1F6-9E62FF35BC9F}" type="doc">
      <dgm:prSet loTypeId="urn:microsoft.com/office/officeart/2005/8/layout/arrow2" loCatId="process" qsTypeId="urn:microsoft.com/office/officeart/2005/8/quickstyle/3d1" qsCatId="3D" csTypeId="urn:microsoft.com/office/officeart/2005/8/colors/accent1_2" csCatId="accent1" phldr="1"/>
      <dgm:spPr/>
    </dgm:pt>
    <dgm:pt modelId="{82C83057-E9C9-4C31-99B4-C37947E7977F}">
      <dgm:prSet phldrT="[Text]" custT="1"/>
      <dgm:spPr/>
      <dgm:t>
        <a:bodyPr/>
        <a:lstStyle/>
        <a:p>
          <a:endParaRPr lang="en-US" sz="1200" dirty="0"/>
        </a:p>
      </dgm:t>
    </dgm:pt>
    <dgm:pt modelId="{F53B7B10-8AAF-41B1-984C-E638ADFF1BC2}" type="parTrans" cxnId="{713ED66C-7036-46DB-91F6-438B9FA962AC}">
      <dgm:prSet/>
      <dgm:spPr/>
      <dgm:t>
        <a:bodyPr/>
        <a:lstStyle/>
        <a:p>
          <a:endParaRPr lang="en-US"/>
        </a:p>
      </dgm:t>
    </dgm:pt>
    <dgm:pt modelId="{F1232EAC-5F55-47D3-823F-1D6313C25955}" type="sibTrans" cxnId="{713ED66C-7036-46DB-91F6-438B9FA962AC}">
      <dgm:prSet/>
      <dgm:spPr/>
      <dgm:t>
        <a:bodyPr/>
        <a:lstStyle/>
        <a:p>
          <a:endParaRPr lang="en-US"/>
        </a:p>
      </dgm:t>
    </dgm:pt>
    <dgm:pt modelId="{961106AB-258C-49F8-A49B-1747AFDAB8B4}">
      <dgm:prSet phldrT="[Text]" custT="1"/>
      <dgm:spPr/>
      <dgm:t>
        <a:bodyPr/>
        <a:lstStyle/>
        <a:p>
          <a:endParaRPr lang="en-US" sz="1200" dirty="0"/>
        </a:p>
      </dgm:t>
    </dgm:pt>
    <dgm:pt modelId="{03F0E48C-7E14-4D8C-A163-F03E4926E1EE}" type="parTrans" cxnId="{355757C5-E210-4707-99AB-CE6E2E881BD2}">
      <dgm:prSet/>
      <dgm:spPr/>
      <dgm:t>
        <a:bodyPr/>
        <a:lstStyle/>
        <a:p>
          <a:endParaRPr lang="en-US"/>
        </a:p>
      </dgm:t>
    </dgm:pt>
    <dgm:pt modelId="{0A272E1D-F1DE-437A-8C63-BB77643CC9D4}" type="sibTrans" cxnId="{355757C5-E210-4707-99AB-CE6E2E881BD2}">
      <dgm:prSet/>
      <dgm:spPr/>
      <dgm:t>
        <a:bodyPr/>
        <a:lstStyle/>
        <a:p>
          <a:endParaRPr lang="en-US"/>
        </a:p>
      </dgm:t>
    </dgm:pt>
    <dgm:pt modelId="{5719AF97-4F5A-4AB6-910A-138F24378BCC}">
      <dgm:prSet phldrT="[Text]" custT="1"/>
      <dgm:spPr/>
      <dgm:t>
        <a:bodyPr/>
        <a:lstStyle/>
        <a:p>
          <a:endParaRPr lang="en-US" sz="1200" dirty="0"/>
        </a:p>
      </dgm:t>
    </dgm:pt>
    <dgm:pt modelId="{6F5A7392-2E6C-49A2-838E-056490206A65}" type="parTrans" cxnId="{8BF797AC-ECD9-4A49-9A3A-F8C1523CCFED}">
      <dgm:prSet/>
      <dgm:spPr/>
      <dgm:t>
        <a:bodyPr/>
        <a:lstStyle/>
        <a:p>
          <a:endParaRPr lang="en-US"/>
        </a:p>
      </dgm:t>
    </dgm:pt>
    <dgm:pt modelId="{0570F1DA-8A45-4611-85CF-3A48F4D4A03D}" type="sibTrans" cxnId="{8BF797AC-ECD9-4A49-9A3A-F8C1523CCFED}">
      <dgm:prSet/>
      <dgm:spPr/>
      <dgm:t>
        <a:bodyPr/>
        <a:lstStyle/>
        <a:p>
          <a:endParaRPr lang="en-US"/>
        </a:p>
      </dgm:t>
    </dgm:pt>
    <dgm:pt modelId="{CF22FCE9-021C-441B-B64B-40C172926CB0}" type="pres">
      <dgm:prSet presAssocID="{98699EE0-6D48-4119-B1F6-9E62FF35BC9F}" presName="arrowDiagram" presStyleCnt="0">
        <dgm:presLayoutVars>
          <dgm:chMax val="5"/>
          <dgm:dir/>
          <dgm:resizeHandles val="exact"/>
        </dgm:presLayoutVars>
      </dgm:prSet>
      <dgm:spPr/>
    </dgm:pt>
    <dgm:pt modelId="{153A3C52-2C96-4A6A-B8D0-1F66BB52A4D9}" type="pres">
      <dgm:prSet presAssocID="{98699EE0-6D48-4119-B1F6-9E62FF35BC9F}" presName="arrow" presStyleLbl="bgShp" presStyleIdx="0" presStyleCnt="1" custLinFactNeighborY="-473"/>
      <dgm:spPr/>
    </dgm:pt>
    <dgm:pt modelId="{65525143-56E7-4E2D-882B-5F058EB9568F}" type="pres">
      <dgm:prSet presAssocID="{98699EE0-6D48-4119-B1F6-9E62FF35BC9F}" presName="arrowDiagram3" presStyleCnt="0"/>
      <dgm:spPr/>
    </dgm:pt>
    <dgm:pt modelId="{F0C46A5F-3759-4788-A8AC-2DD7C30FE7D6}" type="pres">
      <dgm:prSet presAssocID="{82C83057-E9C9-4C31-99B4-C37947E7977F}" presName="bullet3a" presStyleLbl="node1" presStyleIdx="0" presStyleCnt="3"/>
      <dgm:spPr/>
    </dgm:pt>
    <dgm:pt modelId="{FF0FC3E5-AA6E-436C-A94A-38C8A81B362D}" type="pres">
      <dgm:prSet presAssocID="{82C83057-E9C9-4C31-99B4-C37947E7977F}" presName="textBox3a" presStyleLbl="revTx" presStyleIdx="0" presStyleCnt="3">
        <dgm:presLayoutVars>
          <dgm:bulletEnabled val="1"/>
        </dgm:presLayoutVars>
      </dgm:prSet>
      <dgm:spPr/>
    </dgm:pt>
    <dgm:pt modelId="{ACB7C304-8C23-404C-B6C2-F6EDDCD9894D}" type="pres">
      <dgm:prSet presAssocID="{961106AB-258C-49F8-A49B-1747AFDAB8B4}" presName="bullet3b" presStyleLbl="node1" presStyleIdx="1" presStyleCnt="3"/>
      <dgm:spPr/>
    </dgm:pt>
    <dgm:pt modelId="{4F6BC68A-2D10-44F3-906A-6B54D19759B9}" type="pres">
      <dgm:prSet presAssocID="{961106AB-258C-49F8-A49B-1747AFDAB8B4}" presName="textBox3b" presStyleLbl="revTx" presStyleIdx="1" presStyleCnt="3">
        <dgm:presLayoutVars>
          <dgm:bulletEnabled val="1"/>
        </dgm:presLayoutVars>
      </dgm:prSet>
      <dgm:spPr/>
    </dgm:pt>
    <dgm:pt modelId="{54072176-D6BA-4CAE-AD37-591DFA09D59D}" type="pres">
      <dgm:prSet presAssocID="{5719AF97-4F5A-4AB6-910A-138F24378BCC}" presName="bullet3c" presStyleLbl="node1" presStyleIdx="2" presStyleCnt="3"/>
      <dgm:spPr/>
    </dgm:pt>
    <dgm:pt modelId="{1C8A1B87-F6AC-4085-9CD8-305D5E8A61A1}" type="pres">
      <dgm:prSet presAssocID="{5719AF97-4F5A-4AB6-910A-138F24378BCC}" presName="textBox3c" presStyleLbl="revTx" presStyleIdx="2" presStyleCnt="3" custScaleX="129930" custScaleY="78591" custLinFactNeighborX="1683" custLinFactNeighborY="-1714">
        <dgm:presLayoutVars>
          <dgm:bulletEnabled val="1"/>
        </dgm:presLayoutVars>
      </dgm:prSet>
      <dgm:spPr/>
    </dgm:pt>
  </dgm:ptLst>
  <dgm:cxnLst>
    <dgm:cxn modelId="{B200F817-6E88-4A72-AA17-7BE76F821E09}" type="presOf" srcId="{5719AF97-4F5A-4AB6-910A-138F24378BCC}" destId="{1C8A1B87-F6AC-4085-9CD8-305D5E8A61A1}" srcOrd="0" destOrd="0" presId="urn:microsoft.com/office/officeart/2005/8/layout/arrow2"/>
    <dgm:cxn modelId="{0E941429-65B7-46A6-872B-75E187F3E936}" type="presOf" srcId="{961106AB-258C-49F8-A49B-1747AFDAB8B4}" destId="{4F6BC68A-2D10-44F3-906A-6B54D19759B9}" srcOrd="0" destOrd="0" presId="urn:microsoft.com/office/officeart/2005/8/layout/arrow2"/>
    <dgm:cxn modelId="{713ED66C-7036-46DB-91F6-438B9FA962AC}" srcId="{98699EE0-6D48-4119-B1F6-9E62FF35BC9F}" destId="{82C83057-E9C9-4C31-99B4-C37947E7977F}" srcOrd="0" destOrd="0" parTransId="{F53B7B10-8AAF-41B1-984C-E638ADFF1BC2}" sibTransId="{F1232EAC-5F55-47D3-823F-1D6313C25955}"/>
    <dgm:cxn modelId="{8BF797AC-ECD9-4A49-9A3A-F8C1523CCFED}" srcId="{98699EE0-6D48-4119-B1F6-9E62FF35BC9F}" destId="{5719AF97-4F5A-4AB6-910A-138F24378BCC}" srcOrd="2" destOrd="0" parTransId="{6F5A7392-2E6C-49A2-838E-056490206A65}" sibTransId="{0570F1DA-8A45-4611-85CF-3A48F4D4A03D}"/>
    <dgm:cxn modelId="{355757C5-E210-4707-99AB-CE6E2E881BD2}" srcId="{98699EE0-6D48-4119-B1F6-9E62FF35BC9F}" destId="{961106AB-258C-49F8-A49B-1747AFDAB8B4}" srcOrd="1" destOrd="0" parTransId="{03F0E48C-7E14-4D8C-A163-F03E4926E1EE}" sibTransId="{0A272E1D-F1DE-437A-8C63-BB77643CC9D4}"/>
    <dgm:cxn modelId="{6624C3D2-69B5-4EA0-935F-3F6414310E59}" type="presOf" srcId="{82C83057-E9C9-4C31-99B4-C37947E7977F}" destId="{FF0FC3E5-AA6E-436C-A94A-38C8A81B362D}" srcOrd="0" destOrd="0" presId="urn:microsoft.com/office/officeart/2005/8/layout/arrow2"/>
    <dgm:cxn modelId="{DDEF7CFA-3D9D-432B-9F8F-C8D85135F2F7}" type="presOf" srcId="{98699EE0-6D48-4119-B1F6-9E62FF35BC9F}" destId="{CF22FCE9-021C-441B-B64B-40C172926CB0}" srcOrd="0" destOrd="0" presId="urn:microsoft.com/office/officeart/2005/8/layout/arrow2"/>
    <dgm:cxn modelId="{FE405E5F-E393-45A8-9858-4D17B2E4C2D7}" type="presParOf" srcId="{CF22FCE9-021C-441B-B64B-40C172926CB0}" destId="{153A3C52-2C96-4A6A-B8D0-1F66BB52A4D9}" srcOrd="0" destOrd="0" presId="urn:microsoft.com/office/officeart/2005/8/layout/arrow2"/>
    <dgm:cxn modelId="{B0504814-5E01-45E4-9AE2-FC75DB8BB451}" type="presParOf" srcId="{CF22FCE9-021C-441B-B64B-40C172926CB0}" destId="{65525143-56E7-4E2D-882B-5F058EB9568F}" srcOrd="1" destOrd="0" presId="urn:microsoft.com/office/officeart/2005/8/layout/arrow2"/>
    <dgm:cxn modelId="{8CA499BD-0A8A-48CB-9EB8-CE6272256D1E}" type="presParOf" srcId="{65525143-56E7-4E2D-882B-5F058EB9568F}" destId="{F0C46A5F-3759-4788-A8AC-2DD7C30FE7D6}" srcOrd="0" destOrd="0" presId="urn:microsoft.com/office/officeart/2005/8/layout/arrow2"/>
    <dgm:cxn modelId="{CBBF3889-D4FA-48A7-BB85-2C33A68149F3}" type="presParOf" srcId="{65525143-56E7-4E2D-882B-5F058EB9568F}" destId="{FF0FC3E5-AA6E-436C-A94A-38C8A81B362D}" srcOrd="1" destOrd="0" presId="urn:microsoft.com/office/officeart/2005/8/layout/arrow2"/>
    <dgm:cxn modelId="{8A3E804B-F255-4242-88F5-54230A19EE22}" type="presParOf" srcId="{65525143-56E7-4E2D-882B-5F058EB9568F}" destId="{ACB7C304-8C23-404C-B6C2-F6EDDCD9894D}" srcOrd="2" destOrd="0" presId="urn:microsoft.com/office/officeart/2005/8/layout/arrow2"/>
    <dgm:cxn modelId="{0E796CD7-2521-4442-8D9C-8F6A3D643F3D}" type="presParOf" srcId="{65525143-56E7-4E2D-882B-5F058EB9568F}" destId="{4F6BC68A-2D10-44F3-906A-6B54D19759B9}" srcOrd="3" destOrd="0" presId="urn:microsoft.com/office/officeart/2005/8/layout/arrow2"/>
    <dgm:cxn modelId="{EAC6660D-BD44-4BF1-99BD-1EA5680E1D13}" type="presParOf" srcId="{65525143-56E7-4E2D-882B-5F058EB9568F}" destId="{54072176-D6BA-4CAE-AD37-591DFA09D59D}" srcOrd="4" destOrd="0" presId="urn:microsoft.com/office/officeart/2005/8/layout/arrow2"/>
    <dgm:cxn modelId="{E8246DF4-443A-4FE5-B4D5-1A00E7EC3763}" type="presParOf" srcId="{65525143-56E7-4E2D-882B-5F058EB9568F}" destId="{1C8A1B87-F6AC-4085-9CD8-305D5E8A61A1}" srcOrd="5" destOrd="0" presId="urn:microsoft.com/office/officeart/2005/8/layout/arrow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D63EC42-8AB4-488C-A8FB-54378F36D0E4}" type="doc">
      <dgm:prSet loTypeId="urn:microsoft.com/office/officeart/2005/8/layout/venn1" loCatId="relationship" qsTypeId="urn:microsoft.com/office/officeart/2005/8/quickstyle/3d1" qsCatId="3D" csTypeId="urn:microsoft.com/office/officeart/2005/8/colors/accent1_2" csCatId="accent1" phldr="1"/>
      <dgm:spPr/>
    </dgm:pt>
    <dgm:pt modelId="{5F5A24D9-348E-4CFB-B59A-A3DC71A671B8}">
      <dgm:prSet phldrT="[Text]"/>
      <dgm:spPr/>
      <dgm:t>
        <a:bodyPr/>
        <a:lstStyle/>
        <a:p>
          <a:r>
            <a:rPr lang="en-US" dirty="0"/>
            <a:t>Suitable elements</a:t>
          </a:r>
        </a:p>
      </dgm:t>
    </dgm:pt>
    <dgm:pt modelId="{476EAD97-2765-4F43-8208-13C3A4012251}" type="parTrans" cxnId="{4F19D43B-DDA3-4DED-84B4-18DB4488B1AC}">
      <dgm:prSet/>
      <dgm:spPr/>
      <dgm:t>
        <a:bodyPr/>
        <a:lstStyle/>
        <a:p>
          <a:endParaRPr lang="en-US"/>
        </a:p>
      </dgm:t>
    </dgm:pt>
    <dgm:pt modelId="{D497A738-C59E-43A8-8067-3AA2320EDBEA}" type="sibTrans" cxnId="{4F19D43B-DDA3-4DED-84B4-18DB4488B1AC}">
      <dgm:prSet/>
      <dgm:spPr/>
      <dgm:t>
        <a:bodyPr/>
        <a:lstStyle/>
        <a:p>
          <a:endParaRPr lang="en-US"/>
        </a:p>
      </dgm:t>
    </dgm:pt>
    <dgm:pt modelId="{F1523D96-B538-4932-ACDB-0F9008C25EA2}">
      <dgm:prSet phldrT="[Text]"/>
      <dgm:spPr/>
      <dgm:t>
        <a:bodyPr/>
        <a:lstStyle/>
        <a:p>
          <a:r>
            <a:rPr lang="en-US" dirty="0"/>
            <a:t>Other elements in element 98 class</a:t>
          </a:r>
        </a:p>
      </dgm:t>
    </dgm:pt>
    <dgm:pt modelId="{21313128-096C-4BED-846A-E79037B6FA24}" type="parTrans" cxnId="{23599E72-3A0A-493B-8BE4-0464F20A0A98}">
      <dgm:prSet/>
      <dgm:spPr/>
      <dgm:t>
        <a:bodyPr/>
        <a:lstStyle/>
        <a:p>
          <a:endParaRPr lang="en-US"/>
        </a:p>
      </dgm:t>
    </dgm:pt>
    <dgm:pt modelId="{500808C4-0EDE-482D-A400-696CAD96ADA6}" type="sibTrans" cxnId="{23599E72-3A0A-493B-8BE4-0464F20A0A98}">
      <dgm:prSet/>
      <dgm:spPr/>
      <dgm:t>
        <a:bodyPr/>
        <a:lstStyle/>
        <a:p>
          <a:endParaRPr lang="en-US"/>
        </a:p>
      </dgm:t>
    </dgm:pt>
    <dgm:pt modelId="{163806E1-D8A4-47E9-91F2-8FE885B34936}">
      <dgm:prSet phldrT="[Text]"/>
      <dgm:spPr/>
      <dgm:t>
        <a:bodyPr/>
        <a:lstStyle/>
        <a:p>
          <a:endParaRPr lang="en-US" dirty="0"/>
        </a:p>
      </dgm:t>
    </dgm:pt>
    <dgm:pt modelId="{8C2E69BE-618D-498B-BA5B-B59D14930FC6}" type="parTrans" cxnId="{1E031BF7-21AE-470B-83DC-59516326539D}">
      <dgm:prSet/>
      <dgm:spPr/>
      <dgm:t>
        <a:bodyPr/>
        <a:lstStyle/>
        <a:p>
          <a:endParaRPr lang="en-US"/>
        </a:p>
      </dgm:t>
    </dgm:pt>
    <dgm:pt modelId="{90CCEF43-F535-4CC4-A9BA-46AB37822948}" type="sibTrans" cxnId="{1E031BF7-21AE-470B-83DC-59516326539D}">
      <dgm:prSet/>
      <dgm:spPr/>
      <dgm:t>
        <a:bodyPr/>
        <a:lstStyle/>
        <a:p>
          <a:endParaRPr lang="en-US"/>
        </a:p>
      </dgm:t>
    </dgm:pt>
    <dgm:pt modelId="{15B2A6F4-6FD3-4877-BE4D-85AF5C468ADC}" type="pres">
      <dgm:prSet presAssocID="{ED63EC42-8AB4-488C-A8FB-54378F36D0E4}" presName="compositeShape" presStyleCnt="0">
        <dgm:presLayoutVars>
          <dgm:chMax val="7"/>
          <dgm:dir/>
          <dgm:resizeHandles val="exact"/>
        </dgm:presLayoutVars>
      </dgm:prSet>
      <dgm:spPr/>
    </dgm:pt>
    <dgm:pt modelId="{5B3D1540-FDE4-4AC3-95B8-EC5B4A29B77E}" type="pres">
      <dgm:prSet presAssocID="{5F5A24D9-348E-4CFB-B59A-A3DC71A671B8}" presName="circ1" presStyleLbl="vennNode1" presStyleIdx="0" presStyleCnt="2"/>
      <dgm:spPr/>
    </dgm:pt>
    <dgm:pt modelId="{D1B08163-8D19-44C1-8284-2F2FA0E0C3C8}" type="pres">
      <dgm:prSet presAssocID="{5F5A24D9-348E-4CFB-B59A-A3DC71A671B8}" presName="circ1Tx" presStyleLbl="revTx" presStyleIdx="0" presStyleCnt="0">
        <dgm:presLayoutVars>
          <dgm:chMax val="0"/>
          <dgm:chPref val="0"/>
          <dgm:bulletEnabled val="1"/>
        </dgm:presLayoutVars>
      </dgm:prSet>
      <dgm:spPr/>
    </dgm:pt>
    <dgm:pt modelId="{9F665D3D-7D87-4B48-930E-D3EEB5BD4F96}" type="pres">
      <dgm:prSet presAssocID="{F1523D96-B538-4932-ACDB-0F9008C25EA2}" presName="circ2" presStyleLbl="vennNode1" presStyleIdx="1" presStyleCnt="2"/>
      <dgm:spPr/>
    </dgm:pt>
    <dgm:pt modelId="{B8A4AF72-36C9-47EB-B372-EEFF28E86A48}" type="pres">
      <dgm:prSet presAssocID="{F1523D96-B538-4932-ACDB-0F9008C25EA2}" presName="circ2Tx" presStyleLbl="revTx" presStyleIdx="0" presStyleCnt="0">
        <dgm:presLayoutVars>
          <dgm:chMax val="0"/>
          <dgm:chPref val="0"/>
          <dgm:bulletEnabled val="1"/>
        </dgm:presLayoutVars>
      </dgm:prSet>
      <dgm:spPr/>
    </dgm:pt>
  </dgm:ptLst>
  <dgm:cxnLst>
    <dgm:cxn modelId="{8547AF20-2AD9-40BD-9F0C-31A55806C649}" type="presOf" srcId="{163806E1-D8A4-47E9-91F2-8FE885B34936}" destId="{9F665D3D-7D87-4B48-930E-D3EEB5BD4F96}" srcOrd="0" destOrd="1" presId="urn:microsoft.com/office/officeart/2005/8/layout/venn1"/>
    <dgm:cxn modelId="{4F19D43B-DDA3-4DED-84B4-18DB4488B1AC}" srcId="{ED63EC42-8AB4-488C-A8FB-54378F36D0E4}" destId="{5F5A24D9-348E-4CFB-B59A-A3DC71A671B8}" srcOrd="0" destOrd="0" parTransId="{476EAD97-2765-4F43-8208-13C3A4012251}" sibTransId="{D497A738-C59E-43A8-8067-3AA2320EDBEA}"/>
    <dgm:cxn modelId="{32C77B3E-7506-4D95-9B74-97D8C7502D4D}" type="presOf" srcId="{5F5A24D9-348E-4CFB-B59A-A3DC71A671B8}" destId="{5B3D1540-FDE4-4AC3-95B8-EC5B4A29B77E}" srcOrd="0" destOrd="0" presId="urn:microsoft.com/office/officeart/2005/8/layout/venn1"/>
    <dgm:cxn modelId="{83658C6C-DC4E-4ED7-8BEA-9BA996CD563C}" type="presOf" srcId="{ED63EC42-8AB4-488C-A8FB-54378F36D0E4}" destId="{15B2A6F4-6FD3-4877-BE4D-85AF5C468ADC}" srcOrd="0" destOrd="0" presId="urn:microsoft.com/office/officeart/2005/8/layout/venn1"/>
    <dgm:cxn modelId="{23599E72-3A0A-493B-8BE4-0464F20A0A98}" srcId="{ED63EC42-8AB4-488C-A8FB-54378F36D0E4}" destId="{F1523D96-B538-4932-ACDB-0F9008C25EA2}" srcOrd="1" destOrd="0" parTransId="{21313128-096C-4BED-846A-E79037B6FA24}" sibTransId="{500808C4-0EDE-482D-A400-696CAD96ADA6}"/>
    <dgm:cxn modelId="{53FD8858-EAE1-42ED-B6EB-954E5C145665}" type="presOf" srcId="{F1523D96-B538-4932-ACDB-0F9008C25EA2}" destId="{9F665D3D-7D87-4B48-930E-D3EEB5BD4F96}" srcOrd="0" destOrd="0" presId="urn:microsoft.com/office/officeart/2005/8/layout/venn1"/>
    <dgm:cxn modelId="{B273DEAC-759F-45AB-A2A3-33FA9564596D}" type="presOf" srcId="{F1523D96-B538-4932-ACDB-0F9008C25EA2}" destId="{B8A4AF72-36C9-47EB-B372-EEFF28E86A48}" srcOrd="1" destOrd="0" presId="urn:microsoft.com/office/officeart/2005/8/layout/venn1"/>
    <dgm:cxn modelId="{9D21CAD2-1655-4CE1-B063-752EA0404219}" type="presOf" srcId="{163806E1-D8A4-47E9-91F2-8FE885B34936}" destId="{B8A4AF72-36C9-47EB-B372-EEFF28E86A48}" srcOrd="1" destOrd="1" presId="urn:microsoft.com/office/officeart/2005/8/layout/venn1"/>
    <dgm:cxn modelId="{1E031BF7-21AE-470B-83DC-59516326539D}" srcId="{F1523D96-B538-4932-ACDB-0F9008C25EA2}" destId="{163806E1-D8A4-47E9-91F2-8FE885B34936}" srcOrd="0" destOrd="0" parTransId="{8C2E69BE-618D-498B-BA5B-B59D14930FC6}" sibTransId="{90CCEF43-F535-4CC4-A9BA-46AB37822948}"/>
    <dgm:cxn modelId="{C1F846FD-AC83-4A8C-A230-F2DD3580533F}" type="presOf" srcId="{5F5A24D9-348E-4CFB-B59A-A3DC71A671B8}" destId="{D1B08163-8D19-44C1-8284-2F2FA0E0C3C8}" srcOrd="1" destOrd="0" presId="urn:microsoft.com/office/officeart/2005/8/layout/venn1"/>
    <dgm:cxn modelId="{B630B45E-87E0-462C-9C72-5822443CEE69}" type="presParOf" srcId="{15B2A6F4-6FD3-4877-BE4D-85AF5C468ADC}" destId="{5B3D1540-FDE4-4AC3-95B8-EC5B4A29B77E}" srcOrd="0" destOrd="0" presId="urn:microsoft.com/office/officeart/2005/8/layout/venn1"/>
    <dgm:cxn modelId="{23D4ED5C-D0B7-42F5-8B8F-8BD446A3F2F7}" type="presParOf" srcId="{15B2A6F4-6FD3-4877-BE4D-85AF5C468ADC}" destId="{D1B08163-8D19-44C1-8284-2F2FA0E0C3C8}" srcOrd="1" destOrd="0" presId="urn:microsoft.com/office/officeart/2005/8/layout/venn1"/>
    <dgm:cxn modelId="{F370C748-6A26-4969-A817-6E98F2DBD37A}" type="presParOf" srcId="{15B2A6F4-6FD3-4877-BE4D-85AF5C468ADC}" destId="{9F665D3D-7D87-4B48-930E-D3EEB5BD4F96}" srcOrd="2" destOrd="0" presId="urn:microsoft.com/office/officeart/2005/8/layout/venn1"/>
    <dgm:cxn modelId="{4AB49B0E-FF37-417A-8259-44EBCD9904D8}" type="presParOf" srcId="{15B2A6F4-6FD3-4877-BE4D-85AF5C468ADC}" destId="{B8A4AF72-36C9-47EB-B372-EEFF28E86A48}"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5AE1C2D-FDCB-4D1F-BA68-4FE282C337AC}" type="doc">
      <dgm:prSet loTypeId="urn:microsoft.com/office/officeart/2005/8/layout/arrow2" loCatId="process" qsTypeId="urn:microsoft.com/office/officeart/2005/8/quickstyle/3d3" qsCatId="3D" csTypeId="urn:microsoft.com/office/officeart/2005/8/colors/accent1_2" csCatId="accent1" phldr="1"/>
      <dgm:spPr/>
    </dgm:pt>
    <dgm:pt modelId="{26766D99-A43A-4188-AF73-B3831A8E182E}">
      <dgm:prSet phldrT="[Text]"/>
      <dgm:spPr/>
      <dgm:t>
        <a:bodyPr/>
        <a:lstStyle/>
        <a:p>
          <a:endParaRPr lang="en-US" dirty="0"/>
        </a:p>
      </dgm:t>
    </dgm:pt>
    <dgm:pt modelId="{22156B44-CA2F-4CC4-9022-3DD2A96A8EBB}" type="parTrans" cxnId="{EA5C7AF8-AB84-4D17-A41E-AE3B9428167A}">
      <dgm:prSet/>
      <dgm:spPr/>
      <dgm:t>
        <a:bodyPr/>
        <a:lstStyle/>
        <a:p>
          <a:endParaRPr lang="en-US"/>
        </a:p>
      </dgm:t>
    </dgm:pt>
    <dgm:pt modelId="{F55CAE14-A7CB-4862-9415-A73F635A1F9E}" type="sibTrans" cxnId="{EA5C7AF8-AB84-4D17-A41E-AE3B9428167A}">
      <dgm:prSet/>
      <dgm:spPr/>
      <dgm:t>
        <a:bodyPr/>
        <a:lstStyle/>
        <a:p>
          <a:endParaRPr lang="en-US"/>
        </a:p>
      </dgm:t>
    </dgm:pt>
    <dgm:pt modelId="{45460048-70F2-42B2-B493-6000985004DC}">
      <dgm:prSet phldrT="[Text]"/>
      <dgm:spPr/>
      <dgm:t>
        <a:bodyPr/>
        <a:lstStyle/>
        <a:p>
          <a:endParaRPr lang="en-US" dirty="0"/>
        </a:p>
      </dgm:t>
    </dgm:pt>
    <dgm:pt modelId="{AD1AB46F-94A1-40D9-AEA6-62F777081ADC}" type="parTrans" cxnId="{9475AE04-424C-4808-B3C0-B62089B9E7EE}">
      <dgm:prSet/>
      <dgm:spPr/>
      <dgm:t>
        <a:bodyPr/>
        <a:lstStyle/>
        <a:p>
          <a:endParaRPr lang="en-US"/>
        </a:p>
      </dgm:t>
    </dgm:pt>
    <dgm:pt modelId="{A9342432-145D-40C8-8EFB-F398E5D01DAD}" type="sibTrans" cxnId="{9475AE04-424C-4808-B3C0-B62089B9E7EE}">
      <dgm:prSet/>
      <dgm:spPr/>
      <dgm:t>
        <a:bodyPr/>
        <a:lstStyle/>
        <a:p>
          <a:endParaRPr lang="en-US"/>
        </a:p>
      </dgm:t>
    </dgm:pt>
    <dgm:pt modelId="{75DE7286-80C7-4AC2-8044-36F84F291CC9}">
      <dgm:prSet phldrT="[Text]"/>
      <dgm:spPr/>
      <dgm:t>
        <a:bodyPr/>
        <a:lstStyle/>
        <a:p>
          <a:endParaRPr lang="en-US" dirty="0"/>
        </a:p>
      </dgm:t>
    </dgm:pt>
    <dgm:pt modelId="{CA897F48-1583-437B-9EE4-602A81D4CBEA}" type="parTrans" cxnId="{F99D0556-5EE1-4B63-B6A4-03E61FB3FC2E}">
      <dgm:prSet/>
      <dgm:spPr/>
      <dgm:t>
        <a:bodyPr/>
        <a:lstStyle/>
        <a:p>
          <a:endParaRPr lang="en-US"/>
        </a:p>
      </dgm:t>
    </dgm:pt>
    <dgm:pt modelId="{68DD0A9E-CDF3-464B-8B60-6AADF86FC272}" type="sibTrans" cxnId="{F99D0556-5EE1-4B63-B6A4-03E61FB3FC2E}">
      <dgm:prSet/>
      <dgm:spPr/>
      <dgm:t>
        <a:bodyPr/>
        <a:lstStyle/>
        <a:p>
          <a:endParaRPr lang="en-US"/>
        </a:p>
      </dgm:t>
    </dgm:pt>
    <dgm:pt modelId="{B3395176-D151-4492-8107-1AAA716E3C1A}" type="pres">
      <dgm:prSet presAssocID="{55AE1C2D-FDCB-4D1F-BA68-4FE282C337AC}" presName="arrowDiagram" presStyleCnt="0">
        <dgm:presLayoutVars>
          <dgm:chMax val="5"/>
          <dgm:dir/>
          <dgm:resizeHandles val="exact"/>
        </dgm:presLayoutVars>
      </dgm:prSet>
      <dgm:spPr/>
    </dgm:pt>
    <dgm:pt modelId="{B66B12B0-C239-4D05-A99E-C8409F731658}" type="pres">
      <dgm:prSet presAssocID="{55AE1C2D-FDCB-4D1F-BA68-4FE282C337AC}" presName="arrow" presStyleLbl="bgShp" presStyleIdx="0" presStyleCnt="1"/>
      <dgm:spPr/>
    </dgm:pt>
    <dgm:pt modelId="{3B8FC3B8-89C7-4BF0-97CB-3915746FDE08}" type="pres">
      <dgm:prSet presAssocID="{55AE1C2D-FDCB-4D1F-BA68-4FE282C337AC}" presName="arrowDiagram3" presStyleCnt="0"/>
      <dgm:spPr/>
    </dgm:pt>
    <dgm:pt modelId="{B5858800-3919-4C32-A9EC-5579759E35A8}" type="pres">
      <dgm:prSet presAssocID="{26766D99-A43A-4188-AF73-B3831A8E182E}" presName="bullet3a" presStyleLbl="node1" presStyleIdx="0" presStyleCnt="3"/>
      <dgm:spPr/>
    </dgm:pt>
    <dgm:pt modelId="{7809431C-5484-4789-81C2-C06D96934909}" type="pres">
      <dgm:prSet presAssocID="{26766D99-A43A-4188-AF73-B3831A8E182E}" presName="textBox3a" presStyleLbl="revTx" presStyleIdx="0" presStyleCnt="3">
        <dgm:presLayoutVars>
          <dgm:bulletEnabled val="1"/>
        </dgm:presLayoutVars>
      </dgm:prSet>
      <dgm:spPr/>
    </dgm:pt>
    <dgm:pt modelId="{E9067AC0-351B-4179-9311-20A60A85D0DD}" type="pres">
      <dgm:prSet presAssocID="{45460048-70F2-42B2-B493-6000985004DC}" presName="bullet3b" presStyleLbl="node1" presStyleIdx="1" presStyleCnt="3"/>
      <dgm:spPr/>
    </dgm:pt>
    <dgm:pt modelId="{D1DC1F82-21A6-4AA7-8541-4E7D97FE8C00}" type="pres">
      <dgm:prSet presAssocID="{45460048-70F2-42B2-B493-6000985004DC}" presName="textBox3b" presStyleLbl="revTx" presStyleIdx="1" presStyleCnt="3">
        <dgm:presLayoutVars>
          <dgm:bulletEnabled val="1"/>
        </dgm:presLayoutVars>
      </dgm:prSet>
      <dgm:spPr/>
    </dgm:pt>
    <dgm:pt modelId="{576DA9D9-4B0C-44A6-8E2E-87AA6BA51FD4}" type="pres">
      <dgm:prSet presAssocID="{75DE7286-80C7-4AC2-8044-36F84F291CC9}" presName="bullet3c" presStyleLbl="node1" presStyleIdx="2" presStyleCnt="3"/>
      <dgm:spPr/>
    </dgm:pt>
    <dgm:pt modelId="{9898A64E-D9AF-4791-A41F-7E0B4E20F34E}" type="pres">
      <dgm:prSet presAssocID="{75DE7286-80C7-4AC2-8044-36F84F291CC9}" presName="textBox3c" presStyleLbl="revTx" presStyleIdx="2" presStyleCnt="3">
        <dgm:presLayoutVars>
          <dgm:bulletEnabled val="1"/>
        </dgm:presLayoutVars>
      </dgm:prSet>
      <dgm:spPr/>
    </dgm:pt>
  </dgm:ptLst>
  <dgm:cxnLst>
    <dgm:cxn modelId="{9475AE04-424C-4808-B3C0-B62089B9E7EE}" srcId="{55AE1C2D-FDCB-4D1F-BA68-4FE282C337AC}" destId="{45460048-70F2-42B2-B493-6000985004DC}" srcOrd="1" destOrd="0" parTransId="{AD1AB46F-94A1-40D9-AEA6-62F777081ADC}" sibTransId="{A9342432-145D-40C8-8EFB-F398E5D01DAD}"/>
    <dgm:cxn modelId="{E8FDEC6A-9FAD-4E88-A4C4-0ED4C4EAF019}" type="presOf" srcId="{75DE7286-80C7-4AC2-8044-36F84F291CC9}" destId="{9898A64E-D9AF-4791-A41F-7E0B4E20F34E}" srcOrd="0" destOrd="0" presId="urn:microsoft.com/office/officeart/2005/8/layout/arrow2"/>
    <dgm:cxn modelId="{09ED5A72-C7E9-402D-9C33-5F1E07EBBEC4}" type="presOf" srcId="{55AE1C2D-FDCB-4D1F-BA68-4FE282C337AC}" destId="{B3395176-D151-4492-8107-1AAA716E3C1A}" srcOrd="0" destOrd="0" presId="urn:microsoft.com/office/officeart/2005/8/layout/arrow2"/>
    <dgm:cxn modelId="{D9F2DA54-C3C4-49E1-B85E-425AD9D65251}" type="presOf" srcId="{26766D99-A43A-4188-AF73-B3831A8E182E}" destId="{7809431C-5484-4789-81C2-C06D96934909}" srcOrd="0" destOrd="0" presId="urn:microsoft.com/office/officeart/2005/8/layout/arrow2"/>
    <dgm:cxn modelId="{F99D0556-5EE1-4B63-B6A4-03E61FB3FC2E}" srcId="{55AE1C2D-FDCB-4D1F-BA68-4FE282C337AC}" destId="{75DE7286-80C7-4AC2-8044-36F84F291CC9}" srcOrd="2" destOrd="0" parTransId="{CA897F48-1583-437B-9EE4-602A81D4CBEA}" sibTransId="{68DD0A9E-CDF3-464B-8B60-6AADF86FC272}"/>
    <dgm:cxn modelId="{4E46E5D5-7E78-47BE-892A-8F935CA7FD8D}" type="presOf" srcId="{45460048-70F2-42B2-B493-6000985004DC}" destId="{D1DC1F82-21A6-4AA7-8541-4E7D97FE8C00}" srcOrd="0" destOrd="0" presId="urn:microsoft.com/office/officeart/2005/8/layout/arrow2"/>
    <dgm:cxn modelId="{EA5C7AF8-AB84-4D17-A41E-AE3B9428167A}" srcId="{55AE1C2D-FDCB-4D1F-BA68-4FE282C337AC}" destId="{26766D99-A43A-4188-AF73-B3831A8E182E}" srcOrd="0" destOrd="0" parTransId="{22156B44-CA2F-4CC4-9022-3DD2A96A8EBB}" sibTransId="{F55CAE14-A7CB-4862-9415-A73F635A1F9E}"/>
    <dgm:cxn modelId="{E8333661-DD30-445C-B57D-F74982AAE6FF}" type="presParOf" srcId="{B3395176-D151-4492-8107-1AAA716E3C1A}" destId="{B66B12B0-C239-4D05-A99E-C8409F731658}" srcOrd="0" destOrd="0" presId="urn:microsoft.com/office/officeart/2005/8/layout/arrow2"/>
    <dgm:cxn modelId="{67F5AE3A-96E7-47F4-9D9C-453555D4E5EF}" type="presParOf" srcId="{B3395176-D151-4492-8107-1AAA716E3C1A}" destId="{3B8FC3B8-89C7-4BF0-97CB-3915746FDE08}" srcOrd="1" destOrd="0" presId="urn:microsoft.com/office/officeart/2005/8/layout/arrow2"/>
    <dgm:cxn modelId="{CFBED278-183D-4579-B6B0-EA35329577EF}" type="presParOf" srcId="{3B8FC3B8-89C7-4BF0-97CB-3915746FDE08}" destId="{B5858800-3919-4C32-A9EC-5579759E35A8}" srcOrd="0" destOrd="0" presId="urn:microsoft.com/office/officeart/2005/8/layout/arrow2"/>
    <dgm:cxn modelId="{09AB5A4D-7AB2-4A0D-A46B-E87BCA8B991F}" type="presParOf" srcId="{3B8FC3B8-89C7-4BF0-97CB-3915746FDE08}" destId="{7809431C-5484-4789-81C2-C06D96934909}" srcOrd="1" destOrd="0" presId="urn:microsoft.com/office/officeart/2005/8/layout/arrow2"/>
    <dgm:cxn modelId="{FB3AEFA8-FA2A-4C37-A086-07E5600FD3F2}" type="presParOf" srcId="{3B8FC3B8-89C7-4BF0-97CB-3915746FDE08}" destId="{E9067AC0-351B-4179-9311-20A60A85D0DD}" srcOrd="2" destOrd="0" presId="urn:microsoft.com/office/officeart/2005/8/layout/arrow2"/>
    <dgm:cxn modelId="{0EA635F5-822C-45F8-8258-A18FB8625217}" type="presParOf" srcId="{3B8FC3B8-89C7-4BF0-97CB-3915746FDE08}" destId="{D1DC1F82-21A6-4AA7-8541-4E7D97FE8C00}" srcOrd="3" destOrd="0" presId="urn:microsoft.com/office/officeart/2005/8/layout/arrow2"/>
    <dgm:cxn modelId="{DA037E89-37E8-417F-901B-0B949893E984}" type="presParOf" srcId="{3B8FC3B8-89C7-4BF0-97CB-3915746FDE08}" destId="{576DA9D9-4B0C-44A6-8E2E-87AA6BA51FD4}" srcOrd="4" destOrd="0" presId="urn:microsoft.com/office/officeart/2005/8/layout/arrow2"/>
    <dgm:cxn modelId="{A7797C09-9069-48A0-9F85-85F747CE1B1B}" type="presParOf" srcId="{3B8FC3B8-89C7-4BF0-97CB-3915746FDE08}" destId="{9898A64E-D9AF-4791-A41F-7E0B4E20F34E}" srcOrd="5" destOrd="0" presId="urn:microsoft.com/office/officeart/2005/8/layout/arrow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3057C27-73A2-4D35-821B-E3F1392BABB9}" type="doc">
      <dgm:prSet loTypeId="urn:microsoft.com/office/officeart/2005/8/layout/arrow2" loCatId="process" qsTypeId="urn:microsoft.com/office/officeart/2005/8/quickstyle/3d3" qsCatId="3D" csTypeId="urn:microsoft.com/office/officeart/2005/8/colors/accent1_2" csCatId="accent1" phldr="1"/>
      <dgm:spPr/>
    </dgm:pt>
    <dgm:pt modelId="{0EF6D90A-4845-4E7E-A514-4A0B35EAD55F}">
      <dgm:prSet phldrT="[Text]"/>
      <dgm:spPr/>
      <dgm:t>
        <a:bodyPr/>
        <a:lstStyle/>
        <a:p>
          <a:endParaRPr lang="en-US" dirty="0"/>
        </a:p>
      </dgm:t>
    </dgm:pt>
    <dgm:pt modelId="{13B2D273-1BA7-4A5A-A92C-18155AE30DE7}" type="sibTrans" cxnId="{3A6B2BB4-B874-4EE6-B064-3ABD3967E7E8}">
      <dgm:prSet/>
      <dgm:spPr/>
      <dgm:t>
        <a:bodyPr/>
        <a:lstStyle/>
        <a:p>
          <a:endParaRPr lang="en-US"/>
        </a:p>
      </dgm:t>
    </dgm:pt>
    <dgm:pt modelId="{432AD960-1528-4EA9-AC23-18621C631E51}" type="parTrans" cxnId="{3A6B2BB4-B874-4EE6-B064-3ABD3967E7E8}">
      <dgm:prSet/>
      <dgm:spPr/>
      <dgm:t>
        <a:bodyPr/>
        <a:lstStyle/>
        <a:p>
          <a:endParaRPr lang="en-US"/>
        </a:p>
      </dgm:t>
    </dgm:pt>
    <dgm:pt modelId="{2A54B12B-53B5-4CFA-B501-ED40732BA1C5}">
      <dgm:prSet phldrT="[Text]"/>
      <dgm:spPr/>
      <dgm:t>
        <a:bodyPr/>
        <a:lstStyle/>
        <a:p>
          <a:endParaRPr lang="en-US" dirty="0"/>
        </a:p>
      </dgm:t>
    </dgm:pt>
    <dgm:pt modelId="{3BBD78C3-6642-467A-AF65-62BD4586B25A}" type="sibTrans" cxnId="{C227FB27-FC5D-44E7-87B1-94BF16242CCA}">
      <dgm:prSet/>
      <dgm:spPr/>
      <dgm:t>
        <a:bodyPr/>
        <a:lstStyle/>
        <a:p>
          <a:endParaRPr lang="en-US"/>
        </a:p>
      </dgm:t>
    </dgm:pt>
    <dgm:pt modelId="{CAED6938-C262-4FD1-BC14-2C6F922ABEBC}" type="parTrans" cxnId="{C227FB27-FC5D-44E7-87B1-94BF16242CCA}">
      <dgm:prSet/>
      <dgm:spPr/>
      <dgm:t>
        <a:bodyPr/>
        <a:lstStyle/>
        <a:p>
          <a:endParaRPr lang="en-US"/>
        </a:p>
      </dgm:t>
    </dgm:pt>
    <dgm:pt modelId="{C69AE636-07BB-49C3-863C-FBBA42F245D0}">
      <dgm:prSet phldrT="[Text]"/>
      <dgm:spPr/>
      <dgm:t>
        <a:bodyPr/>
        <a:lstStyle/>
        <a:p>
          <a:endParaRPr lang="en-US" dirty="0"/>
        </a:p>
      </dgm:t>
    </dgm:pt>
    <dgm:pt modelId="{F26ADE32-5826-4CF1-8745-032BDB492C8B}" type="sibTrans" cxnId="{5E799AEC-E08B-4EE4-B6D3-31F7E6EE448E}">
      <dgm:prSet/>
      <dgm:spPr/>
      <dgm:t>
        <a:bodyPr/>
        <a:lstStyle/>
        <a:p>
          <a:endParaRPr lang="en-US"/>
        </a:p>
      </dgm:t>
    </dgm:pt>
    <dgm:pt modelId="{AF728FED-E012-4DCC-9AE1-6D786F80E513}" type="parTrans" cxnId="{5E799AEC-E08B-4EE4-B6D3-31F7E6EE448E}">
      <dgm:prSet/>
      <dgm:spPr/>
      <dgm:t>
        <a:bodyPr/>
        <a:lstStyle/>
        <a:p>
          <a:endParaRPr lang="en-US"/>
        </a:p>
      </dgm:t>
    </dgm:pt>
    <dgm:pt modelId="{E87334FA-3C7E-44CD-9D1C-8510D97EF1C4}" type="pres">
      <dgm:prSet presAssocID="{33057C27-73A2-4D35-821B-E3F1392BABB9}" presName="arrowDiagram" presStyleCnt="0">
        <dgm:presLayoutVars>
          <dgm:chMax val="5"/>
          <dgm:dir/>
          <dgm:resizeHandles val="exact"/>
        </dgm:presLayoutVars>
      </dgm:prSet>
      <dgm:spPr/>
    </dgm:pt>
    <dgm:pt modelId="{B65E73C4-10C6-4C5A-BBAF-A8B35A4212A2}" type="pres">
      <dgm:prSet presAssocID="{33057C27-73A2-4D35-821B-E3F1392BABB9}" presName="arrow" presStyleLbl="bgShp" presStyleIdx="0" presStyleCnt="1"/>
      <dgm:spPr/>
    </dgm:pt>
    <dgm:pt modelId="{3F181BFC-FDEA-45A4-8BB4-E5934BED82BD}" type="pres">
      <dgm:prSet presAssocID="{33057C27-73A2-4D35-821B-E3F1392BABB9}" presName="arrowDiagram3" presStyleCnt="0"/>
      <dgm:spPr/>
    </dgm:pt>
    <dgm:pt modelId="{EFF2042D-794F-45CF-AA49-728E03C8CC3A}" type="pres">
      <dgm:prSet presAssocID="{0EF6D90A-4845-4E7E-A514-4A0B35EAD55F}" presName="bullet3a" presStyleLbl="node1" presStyleIdx="0" presStyleCnt="3"/>
      <dgm:spPr/>
    </dgm:pt>
    <dgm:pt modelId="{A734ABD5-7F3A-46E3-BD1E-4EF167902E1A}" type="pres">
      <dgm:prSet presAssocID="{0EF6D90A-4845-4E7E-A514-4A0B35EAD55F}" presName="textBox3a" presStyleLbl="revTx" presStyleIdx="0" presStyleCnt="3">
        <dgm:presLayoutVars>
          <dgm:bulletEnabled val="1"/>
        </dgm:presLayoutVars>
      </dgm:prSet>
      <dgm:spPr/>
    </dgm:pt>
    <dgm:pt modelId="{0D5A2FA5-5296-452B-9BC5-A5907F20BCCC}" type="pres">
      <dgm:prSet presAssocID="{C69AE636-07BB-49C3-863C-FBBA42F245D0}" presName="bullet3b" presStyleLbl="node1" presStyleIdx="1" presStyleCnt="3"/>
      <dgm:spPr/>
    </dgm:pt>
    <dgm:pt modelId="{E45FEE14-561D-4193-B8DE-6D2BCA898512}" type="pres">
      <dgm:prSet presAssocID="{C69AE636-07BB-49C3-863C-FBBA42F245D0}" presName="textBox3b" presStyleLbl="revTx" presStyleIdx="1" presStyleCnt="3">
        <dgm:presLayoutVars>
          <dgm:bulletEnabled val="1"/>
        </dgm:presLayoutVars>
      </dgm:prSet>
      <dgm:spPr/>
    </dgm:pt>
    <dgm:pt modelId="{76E8061C-3EFD-44C3-9448-B6A06716C2C6}" type="pres">
      <dgm:prSet presAssocID="{2A54B12B-53B5-4CFA-B501-ED40732BA1C5}" presName="bullet3c" presStyleLbl="node1" presStyleIdx="2" presStyleCnt="3"/>
      <dgm:spPr/>
    </dgm:pt>
    <dgm:pt modelId="{1D201CBA-311A-4CD3-8D37-11A3EC0E51FE}" type="pres">
      <dgm:prSet presAssocID="{2A54B12B-53B5-4CFA-B501-ED40732BA1C5}" presName="textBox3c" presStyleLbl="revTx" presStyleIdx="2" presStyleCnt="3">
        <dgm:presLayoutVars>
          <dgm:bulletEnabled val="1"/>
        </dgm:presLayoutVars>
      </dgm:prSet>
      <dgm:spPr/>
    </dgm:pt>
  </dgm:ptLst>
  <dgm:cxnLst>
    <dgm:cxn modelId="{C227FB27-FC5D-44E7-87B1-94BF16242CCA}" srcId="{33057C27-73A2-4D35-821B-E3F1392BABB9}" destId="{2A54B12B-53B5-4CFA-B501-ED40732BA1C5}" srcOrd="2" destOrd="0" parTransId="{CAED6938-C262-4FD1-BC14-2C6F922ABEBC}" sibTransId="{3BBD78C3-6642-467A-AF65-62BD4586B25A}"/>
    <dgm:cxn modelId="{7034DD48-54E0-4FE7-8809-065816297EBD}" type="presOf" srcId="{C69AE636-07BB-49C3-863C-FBBA42F245D0}" destId="{E45FEE14-561D-4193-B8DE-6D2BCA898512}" srcOrd="0" destOrd="0" presId="urn:microsoft.com/office/officeart/2005/8/layout/arrow2"/>
    <dgm:cxn modelId="{88E8D584-3556-4C26-8ADE-4350AB623EF6}" type="presOf" srcId="{2A54B12B-53B5-4CFA-B501-ED40732BA1C5}" destId="{1D201CBA-311A-4CD3-8D37-11A3EC0E51FE}" srcOrd="0" destOrd="0" presId="urn:microsoft.com/office/officeart/2005/8/layout/arrow2"/>
    <dgm:cxn modelId="{34C0938A-19FF-47DC-96CA-C4938FDBD8D2}" type="presOf" srcId="{33057C27-73A2-4D35-821B-E3F1392BABB9}" destId="{E87334FA-3C7E-44CD-9D1C-8510D97EF1C4}" srcOrd="0" destOrd="0" presId="urn:microsoft.com/office/officeart/2005/8/layout/arrow2"/>
    <dgm:cxn modelId="{BC419EA1-7132-4397-A497-8E66FF04B381}" type="presOf" srcId="{0EF6D90A-4845-4E7E-A514-4A0B35EAD55F}" destId="{A734ABD5-7F3A-46E3-BD1E-4EF167902E1A}" srcOrd="0" destOrd="0" presId="urn:microsoft.com/office/officeart/2005/8/layout/arrow2"/>
    <dgm:cxn modelId="{3A6B2BB4-B874-4EE6-B064-3ABD3967E7E8}" srcId="{33057C27-73A2-4D35-821B-E3F1392BABB9}" destId="{0EF6D90A-4845-4E7E-A514-4A0B35EAD55F}" srcOrd="0" destOrd="0" parTransId="{432AD960-1528-4EA9-AC23-18621C631E51}" sibTransId="{13B2D273-1BA7-4A5A-A92C-18155AE30DE7}"/>
    <dgm:cxn modelId="{5E799AEC-E08B-4EE4-B6D3-31F7E6EE448E}" srcId="{33057C27-73A2-4D35-821B-E3F1392BABB9}" destId="{C69AE636-07BB-49C3-863C-FBBA42F245D0}" srcOrd="1" destOrd="0" parTransId="{AF728FED-E012-4DCC-9AE1-6D786F80E513}" sibTransId="{F26ADE32-5826-4CF1-8745-032BDB492C8B}"/>
    <dgm:cxn modelId="{887AD83C-96F0-4C20-ADD7-4887063423AD}" type="presParOf" srcId="{E87334FA-3C7E-44CD-9D1C-8510D97EF1C4}" destId="{B65E73C4-10C6-4C5A-BBAF-A8B35A4212A2}" srcOrd="0" destOrd="0" presId="urn:microsoft.com/office/officeart/2005/8/layout/arrow2"/>
    <dgm:cxn modelId="{54F29721-8DBA-4995-B2DD-ED9A9A35E6FD}" type="presParOf" srcId="{E87334FA-3C7E-44CD-9D1C-8510D97EF1C4}" destId="{3F181BFC-FDEA-45A4-8BB4-E5934BED82BD}" srcOrd="1" destOrd="0" presId="urn:microsoft.com/office/officeart/2005/8/layout/arrow2"/>
    <dgm:cxn modelId="{875A8E94-8879-49CF-B989-00D89A968163}" type="presParOf" srcId="{3F181BFC-FDEA-45A4-8BB4-E5934BED82BD}" destId="{EFF2042D-794F-45CF-AA49-728E03C8CC3A}" srcOrd="0" destOrd="0" presId="urn:microsoft.com/office/officeart/2005/8/layout/arrow2"/>
    <dgm:cxn modelId="{F4CA8D42-0D39-4987-BBED-D5186F54FA3F}" type="presParOf" srcId="{3F181BFC-FDEA-45A4-8BB4-E5934BED82BD}" destId="{A734ABD5-7F3A-46E3-BD1E-4EF167902E1A}" srcOrd="1" destOrd="0" presId="urn:microsoft.com/office/officeart/2005/8/layout/arrow2"/>
    <dgm:cxn modelId="{C2D643FD-18D7-4706-B219-FF92D7ABA883}" type="presParOf" srcId="{3F181BFC-FDEA-45A4-8BB4-E5934BED82BD}" destId="{0D5A2FA5-5296-452B-9BC5-A5907F20BCCC}" srcOrd="2" destOrd="0" presId="urn:microsoft.com/office/officeart/2005/8/layout/arrow2"/>
    <dgm:cxn modelId="{959824CF-483B-48DD-BFF0-72F796FB4B78}" type="presParOf" srcId="{3F181BFC-FDEA-45A4-8BB4-E5934BED82BD}" destId="{E45FEE14-561D-4193-B8DE-6D2BCA898512}" srcOrd="3" destOrd="0" presId="urn:microsoft.com/office/officeart/2005/8/layout/arrow2"/>
    <dgm:cxn modelId="{69516930-BC68-4445-A30E-433ADAC4412B}" type="presParOf" srcId="{3F181BFC-FDEA-45A4-8BB4-E5934BED82BD}" destId="{76E8061C-3EFD-44C3-9448-B6A06716C2C6}" srcOrd="4" destOrd="0" presId="urn:microsoft.com/office/officeart/2005/8/layout/arrow2"/>
    <dgm:cxn modelId="{F1E3EE26-9B8B-43C0-9050-64ECB2E27714}" type="presParOf" srcId="{3F181BFC-FDEA-45A4-8BB4-E5934BED82BD}" destId="{1D201CBA-311A-4CD3-8D37-11A3EC0E51FE}" srcOrd="5" destOrd="0" presId="urn:microsoft.com/office/officeart/2005/8/layout/arrow2"/>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4EE77-EF9C-4FBA-A543-9534E32A8FB1}" type="doc">
      <dgm:prSet loTypeId="urn:microsoft.com/office/officeart/2005/8/layout/chevron1" loCatId="process" qsTypeId="urn:microsoft.com/office/officeart/2005/8/quickstyle/simple1" qsCatId="simple" csTypeId="urn:microsoft.com/office/officeart/2005/8/colors/accent1_2" csCatId="accent1" phldr="1"/>
      <dgm:spPr/>
    </dgm:pt>
    <dgm:pt modelId="{D504ECB3-39D1-45E7-BF0E-A76024783CF6}">
      <dgm:prSet phldrT="[Text]"/>
      <dgm:spPr/>
      <dgm:t>
        <a:bodyPr/>
        <a:lstStyle/>
        <a:p>
          <a:r>
            <a:rPr lang="en-US" dirty="0"/>
            <a:t>Card1 csv file</a:t>
          </a:r>
        </a:p>
      </dgm:t>
    </dgm:pt>
    <dgm:pt modelId="{F2406E5D-FB65-41B0-85C5-046A59DA2DC9}" type="parTrans" cxnId="{ED8B6555-253F-4ED2-8A03-C931D601A900}">
      <dgm:prSet/>
      <dgm:spPr/>
      <dgm:t>
        <a:bodyPr/>
        <a:lstStyle/>
        <a:p>
          <a:endParaRPr lang="en-US"/>
        </a:p>
      </dgm:t>
    </dgm:pt>
    <dgm:pt modelId="{6A0AAEA7-75DC-4B37-90CB-596516272520}" type="sibTrans" cxnId="{ED8B6555-253F-4ED2-8A03-C931D601A900}">
      <dgm:prSet/>
      <dgm:spPr/>
      <dgm:t>
        <a:bodyPr/>
        <a:lstStyle/>
        <a:p>
          <a:endParaRPr lang="en-US"/>
        </a:p>
      </dgm:t>
    </dgm:pt>
    <dgm:pt modelId="{209B0BD4-2CC4-4AFE-BC1C-55722596ABAF}">
      <dgm:prSet phldrT="[Text]"/>
      <dgm:spPr/>
      <dgm:t>
        <a:bodyPr/>
        <a:lstStyle/>
        <a:p>
          <a:r>
            <a:rPr lang="en-US" dirty="0"/>
            <a:t>Pandas DataFrame</a:t>
          </a:r>
        </a:p>
      </dgm:t>
    </dgm:pt>
    <dgm:pt modelId="{3C45916E-0C59-4B0B-8C95-277E9E4FF20C}" type="parTrans" cxnId="{CC6E03B5-9F84-4297-A945-CB2653EDC712}">
      <dgm:prSet/>
      <dgm:spPr/>
      <dgm:t>
        <a:bodyPr/>
        <a:lstStyle/>
        <a:p>
          <a:endParaRPr lang="en-US"/>
        </a:p>
      </dgm:t>
    </dgm:pt>
    <dgm:pt modelId="{FA21A5CE-82C3-4480-88B9-D6541C8AA413}" type="sibTrans" cxnId="{CC6E03B5-9F84-4297-A945-CB2653EDC712}">
      <dgm:prSet/>
      <dgm:spPr/>
      <dgm:t>
        <a:bodyPr/>
        <a:lstStyle/>
        <a:p>
          <a:endParaRPr lang="en-US"/>
        </a:p>
      </dgm:t>
    </dgm:pt>
    <dgm:pt modelId="{5F9367B7-A4A0-4636-BC4C-FE6C966EE843}">
      <dgm:prSet phldrT="[Text]"/>
      <dgm:spPr/>
      <dgm:t>
        <a:bodyPr/>
        <a:lstStyle/>
        <a:p>
          <a:r>
            <a:rPr lang="en-US" dirty="0"/>
            <a:t>Analytics</a:t>
          </a:r>
        </a:p>
      </dgm:t>
    </dgm:pt>
    <dgm:pt modelId="{3AE841D6-8CF9-484B-A65A-54C0C820B80E}" type="parTrans" cxnId="{E34E89F0-6278-4D10-8EB6-18FB05C74EB0}">
      <dgm:prSet/>
      <dgm:spPr/>
      <dgm:t>
        <a:bodyPr/>
        <a:lstStyle/>
        <a:p>
          <a:endParaRPr lang="en-US"/>
        </a:p>
      </dgm:t>
    </dgm:pt>
    <dgm:pt modelId="{AFDF3F98-78E7-4C93-B6D8-65DC735E6152}" type="sibTrans" cxnId="{E34E89F0-6278-4D10-8EB6-18FB05C74EB0}">
      <dgm:prSet/>
      <dgm:spPr/>
      <dgm:t>
        <a:bodyPr/>
        <a:lstStyle/>
        <a:p>
          <a:endParaRPr lang="en-US"/>
        </a:p>
      </dgm:t>
    </dgm:pt>
    <dgm:pt modelId="{9FAE7B62-0925-4304-9454-DC8ED6DFEB81}" type="pres">
      <dgm:prSet presAssocID="{7744EE77-EF9C-4FBA-A543-9534E32A8FB1}" presName="Name0" presStyleCnt="0">
        <dgm:presLayoutVars>
          <dgm:dir/>
          <dgm:animLvl val="lvl"/>
          <dgm:resizeHandles val="exact"/>
        </dgm:presLayoutVars>
      </dgm:prSet>
      <dgm:spPr/>
    </dgm:pt>
    <dgm:pt modelId="{C92DD917-80F7-49C1-9154-FA1D0DF46A6B}" type="pres">
      <dgm:prSet presAssocID="{D504ECB3-39D1-45E7-BF0E-A76024783CF6}" presName="parTxOnly" presStyleLbl="node1" presStyleIdx="0" presStyleCnt="3">
        <dgm:presLayoutVars>
          <dgm:chMax val="0"/>
          <dgm:chPref val="0"/>
          <dgm:bulletEnabled val="1"/>
        </dgm:presLayoutVars>
      </dgm:prSet>
      <dgm:spPr/>
    </dgm:pt>
    <dgm:pt modelId="{D3D8A041-BDAB-4825-90E8-F1F0FD563047}" type="pres">
      <dgm:prSet presAssocID="{6A0AAEA7-75DC-4B37-90CB-596516272520}" presName="parTxOnlySpace" presStyleCnt="0"/>
      <dgm:spPr/>
    </dgm:pt>
    <dgm:pt modelId="{FA33BE09-72A4-4E1C-AE86-D05CFE14D95C}" type="pres">
      <dgm:prSet presAssocID="{209B0BD4-2CC4-4AFE-BC1C-55722596ABAF}" presName="parTxOnly" presStyleLbl="node1" presStyleIdx="1" presStyleCnt="3">
        <dgm:presLayoutVars>
          <dgm:chMax val="0"/>
          <dgm:chPref val="0"/>
          <dgm:bulletEnabled val="1"/>
        </dgm:presLayoutVars>
      </dgm:prSet>
      <dgm:spPr/>
    </dgm:pt>
    <dgm:pt modelId="{289B9C42-1256-41E7-8583-DA76A781A321}" type="pres">
      <dgm:prSet presAssocID="{FA21A5CE-82C3-4480-88B9-D6541C8AA413}" presName="parTxOnlySpace" presStyleCnt="0"/>
      <dgm:spPr/>
    </dgm:pt>
    <dgm:pt modelId="{69AD7494-3703-4D82-A504-AFC07BE22CAD}" type="pres">
      <dgm:prSet presAssocID="{5F9367B7-A4A0-4636-BC4C-FE6C966EE843}" presName="parTxOnly" presStyleLbl="node1" presStyleIdx="2" presStyleCnt="3">
        <dgm:presLayoutVars>
          <dgm:chMax val="0"/>
          <dgm:chPref val="0"/>
          <dgm:bulletEnabled val="1"/>
        </dgm:presLayoutVars>
      </dgm:prSet>
      <dgm:spPr/>
    </dgm:pt>
  </dgm:ptLst>
  <dgm:cxnLst>
    <dgm:cxn modelId="{7E61EC05-415C-4F7F-AB58-B674F18304FE}" type="presOf" srcId="{5F9367B7-A4A0-4636-BC4C-FE6C966EE843}" destId="{69AD7494-3703-4D82-A504-AFC07BE22CAD}" srcOrd="0" destOrd="0" presId="urn:microsoft.com/office/officeart/2005/8/layout/chevron1"/>
    <dgm:cxn modelId="{ED8B6555-253F-4ED2-8A03-C931D601A900}" srcId="{7744EE77-EF9C-4FBA-A543-9534E32A8FB1}" destId="{D504ECB3-39D1-45E7-BF0E-A76024783CF6}" srcOrd="0" destOrd="0" parTransId="{F2406E5D-FB65-41B0-85C5-046A59DA2DC9}" sibTransId="{6A0AAEA7-75DC-4B37-90CB-596516272520}"/>
    <dgm:cxn modelId="{0CA1D07C-4860-41F2-89E4-1FA69F57AFC7}" type="presOf" srcId="{209B0BD4-2CC4-4AFE-BC1C-55722596ABAF}" destId="{FA33BE09-72A4-4E1C-AE86-D05CFE14D95C}" srcOrd="0" destOrd="0" presId="urn:microsoft.com/office/officeart/2005/8/layout/chevron1"/>
    <dgm:cxn modelId="{772A799A-998B-42A1-B1DB-02858EF0A4D8}" type="presOf" srcId="{D504ECB3-39D1-45E7-BF0E-A76024783CF6}" destId="{C92DD917-80F7-49C1-9154-FA1D0DF46A6B}" srcOrd="0" destOrd="0" presId="urn:microsoft.com/office/officeart/2005/8/layout/chevron1"/>
    <dgm:cxn modelId="{CC6E03B5-9F84-4297-A945-CB2653EDC712}" srcId="{7744EE77-EF9C-4FBA-A543-9534E32A8FB1}" destId="{209B0BD4-2CC4-4AFE-BC1C-55722596ABAF}" srcOrd="1" destOrd="0" parTransId="{3C45916E-0C59-4B0B-8C95-277E9E4FF20C}" sibTransId="{FA21A5CE-82C3-4480-88B9-D6541C8AA413}"/>
    <dgm:cxn modelId="{66ABEFD4-545B-417A-8F5D-154A2C548607}" type="presOf" srcId="{7744EE77-EF9C-4FBA-A543-9534E32A8FB1}" destId="{9FAE7B62-0925-4304-9454-DC8ED6DFEB81}" srcOrd="0" destOrd="0" presId="urn:microsoft.com/office/officeart/2005/8/layout/chevron1"/>
    <dgm:cxn modelId="{E34E89F0-6278-4D10-8EB6-18FB05C74EB0}" srcId="{7744EE77-EF9C-4FBA-A543-9534E32A8FB1}" destId="{5F9367B7-A4A0-4636-BC4C-FE6C966EE843}" srcOrd="2" destOrd="0" parTransId="{3AE841D6-8CF9-484B-A65A-54C0C820B80E}" sibTransId="{AFDF3F98-78E7-4C93-B6D8-65DC735E6152}"/>
    <dgm:cxn modelId="{94B295FC-B894-495F-A7BB-6F93A4092B49}" type="presParOf" srcId="{9FAE7B62-0925-4304-9454-DC8ED6DFEB81}" destId="{C92DD917-80F7-49C1-9154-FA1D0DF46A6B}" srcOrd="0" destOrd="0" presId="urn:microsoft.com/office/officeart/2005/8/layout/chevron1"/>
    <dgm:cxn modelId="{6AA0417A-5B82-4665-8F3D-950B29ACA21E}" type="presParOf" srcId="{9FAE7B62-0925-4304-9454-DC8ED6DFEB81}" destId="{D3D8A041-BDAB-4825-90E8-F1F0FD563047}" srcOrd="1" destOrd="0" presId="urn:microsoft.com/office/officeart/2005/8/layout/chevron1"/>
    <dgm:cxn modelId="{7EC7DEFE-95F9-42E3-B5C4-DD95E2768C61}" type="presParOf" srcId="{9FAE7B62-0925-4304-9454-DC8ED6DFEB81}" destId="{FA33BE09-72A4-4E1C-AE86-D05CFE14D95C}" srcOrd="2" destOrd="0" presId="urn:microsoft.com/office/officeart/2005/8/layout/chevron1"/>
    <dgm:cxn modelId="{C36FD61F-8460-4BBE-8FBA-24EE20169304}" type="presParOf" srcId="{9FAE7B62-0925-4304-9454-DC8ED6DFEB81}" destId="{289B9C42-1256-41E7-8583-DA76A781A321}" srcOrd="3" destOrd="0" presId="urn:microsoft.com/office/officeart/2005/8/layout/chevron1"/>
    <dgm:cxn modelId="{B6AC5669-2613-4D48-B777-15BEBA3BB3F7}" type="presParOf" srcId="{9FAE7B62-0925-4304-9454-DC8ED6DFEB81}" destId="{69AD7494-3703-4D82-A504-AFC07BE22CAD}"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44EE77-EF9C-4FBA-A543-9534E32A8FB1}" type="doc">
      <dgm:prSet loTypeId="urn:microsoft.com/office/officeart/2005/8/layout/chevron1" loCatId="process" qsTypeId="urn:microsoft.com/office/officeart/2005/8/quickstyle/simple1" qsCatId="simple" csTypeId="urn:microsoft.com/office/officeart/2005/8/colors/accent1_2" csCatId="accent1" phldr="1"/>
      <dgm:spPr/>
    </dgm:pt>
    <dgm:pt modelId="{D504ECB3-39D1-45E7-BF0E-A76024783CF6}">
      <dgm:prSet phldrT="[Text]"/>
      <dgm:spPr/>
      <dgm:t>
        <a:bodyPr/>
        <a:lstStyle/>
        <a:p>
          <a:r>
            <a:rPr lang="en-US" dirty="0"/>
            <a:t>Card2 csv file</a:t>
          </a:r>
        </a:p>
      </dgm:t>
    </dgm:pt>
    <dgm:pt modelId="{F2406E5D-FB65-41B0-85C5-046A59DA2DC9}" type="parTrans" cxnId="{ED8B6555-253F-4ED2-8A03-C931D601A900}">
      <dgm:prSet/>
      <dgm:spPr/>
      <dgm:t>
        <a:bodyPr/>
        <a:lstStyle/>
        <a:p>
          <a:endParaRPr lang="en-US"/>
        </a:p>
      </dgm:t>
    </dgm:pt>
    <dgm:pt modelId="{6A0AAEA7-75DC-4B37-90CB-596516272520}" type="sibTrans" cxnId="{ED8B6555-253F-4ED2-8A03-C931D601A900}">
      <dgm:prSet/>
      <dgm:spPr/>
      <dgm:t>
        <a:bodyPr/>
        <a:lstStyle/>
        <a:p>
          <a:endParaRPr lang="en-US"/>
        </a:p>
      </dgm:t>
    </dgm:pt>
    <dgm:pt modelId="{5F9367B7-A4A0-4636-BC4C-FE6C966EE843}">
      <dgm:prSet phldrT="[Text]"/>
      <dgm:spPr/>
      <dgm:t>
        <a:bodyPr/>
        <a:lstStyle/>
        <a:p>
          <a:r>
            <a:rPr lang="en-US" dirty="0"/>
            <a:t>Analytics</a:t>
          </a:r>
        </a:p>
      </dgm:t>
    </dgm:pt>
    <dgm:pt modelId="{3AE841D6-8CF9-484B-A65A-54C0C820B80E}" type="parTrans" cxnId="{E34E89F0-6278-4D10-8EB6-18FB05C74EB0}">
      <dgm:prSet/>
      <dgm:spPr/>
      <dgm:t>
        <a:bodyPr/>
        <a:lstStyle/>
        <a:p>
          <a:endParaRPr lang="en-US"/>
        </a:p>
      </dgm:t>
    </dgm:pt>
    <dgm:pt modelId="{AFDF3F98-78E7-4C93-B6D8-65DC735E6152}" type="sibTrans" cxnId="{E34E89F0-6278-4D10-8EB6-18FB05C74EB0}">
      <dgm:prSet/>
      <dgm:spPr/>
      <dgm:t>
        <a:bodyPr/>
        <a:lstStyle/>
        <a:p>
          <a:endParaRPr lang="en-US"/>
        </a:p>
      </dgm:t>
    </dgm:pt>
    <dgm:pt modelId="{2D978201-8335-4934-B8AC-3221A15B2FFE}">
      <dgm:prSet phldrT="[Text]"/>
      <dgm:spPr/>
      <dgm:t>
        <a:bodyPr/>
        <a:lstStyle/>
        <a:p>
          <a:r>
            <a:rPr lang="en-US" dirty="0"/>
            <a:t>Pandas DataFrame</a:t>
          </a:r>
        </a:p>
      </dgm:t>
    </dgm:pt>
    <dgm:pt modelId="{F009B83D-416F-4838-964A-7AB7BFF7023E}" type="parTrans" cxnId="{AA5D1C8E-632C-4C69-A4B7-5F81B71B137C}">
      <dgm:prSet/>
      <dgm:spPr/>
      <dgm:t>
        <a:bodyPr/>
        <a:lstStyle/>
        <a:p>
          <a:endParaRPr lang="en-US"/>
        </a:p>
      </dgm:t>
    </dgm:pt>
    <dgm:pt modelId="{6F53849B-7564-4166-82D7-7A62C80C3940}" type="sibTrans" cxnId="{AA5D1C8E-632C-4C69-A4B7-5F81B71B137C}">
      <dgm:prSet/>
      <dgm:spPr/>
      <dgm:t>
        <a:bodyPr/>
        <a:lstStyle/>
        <a:p>
          <a:endParaRPr lang="en-US"/>
        </a:p>
      </dgm:t>
    </dgm:pt>
    <dgm:pt modelId="{9FAE7B62-0925-4304-9454-DC8ED6DFEB81}" type="pres">
      <dgm:prSet presAssocID="{7744EE77-EF9C-4FBA-A543-9534E32A8FB1}" presName="Name0" presStyleCnt="0">
        <dgm:presLayoutVars>
          <dgm:dir/>
          <dgm:animLvl val="lvl"/>
          <dgm:resizeHandles val="exact"/>
        </dgm:presLayoutVars>
      </dgm:prSet>
      <dgm:spPr/>
    </dgm:pt>
    <dgm:pt modelId="{C92DD917-80F7-49C1-9154-FA1D0DF46A6B}" type="pres">
      <dgm:prSet presAssocID="{D504ECB3-39D1-45E7-BF0E-A76024783CF6}" presName="parTxOnly" presStyleLbl="node1" presStyleIdx="0" presStyleCnt="3" custLinFactNeighborX="-11541" custLinFactNeighborY="1852">
        <dgm:presLayoutVars>
          <dgm:chMax val="0"/>
          <dgm:chPref val="0"/>
          <dgm:bulletEnabled val="1"/>
        </dgm:presLayoutVars>
      </dgm:prSet>
      <dgm:spPr/>
    </dgm:pt>
    <dgm:pt modelId="{D3D8A041-BDAB-4825-90E8-F1F0FD563047}" type="pres">
      <dgm:prSet presAssocID="{6A0AAEA7-75DC-4B37-90CB-596516272520}" presName="parTxOnlySpace" presStyleCnt="0"/>
      <dgm:spPr/>
    </dgm:pt>
    <dgm:pt modelId="{349A3D19-C0FD-4134-9564-E3EF569EDACD}" type="pres">
      <dgm:prSet presAssocID="{2D978201-8335-4934-B8AC-3221A15B2FFE}" presName="parTxOnly" presStyleLbl="node1" presStyleIdx="1" presStyleCnt="3">
        <dgm:presLayoutVars>
          <dgm:chMax val="0"/>
          <dgm:chPref val="0"/>
          <dgm:bulletEnabled val="1"/>
        </dgm:presLayoutVars>
      </dgm:prSet>
      <dgm:spPr/>
    </dgm:pt>
    <dgm:pt modelId="{78CC65D5-716D-4BA1-9F81-961501F69BBF}" type="pres">
      <dgm:prSet presAssocID="{6F53849B-7564-4166-82D7-7A62C80C3940}" presName="parTxOnlySpace" presStyleCnt="0"/>
      <dgm:spPr/>
    </dgm:pt>
    <dgm:pt modelId="{69AD7494-3703-4D82-A504-AFC07BE22CAD}" type="pres">
      <dgm:prSet presAssocID="{5F9367B7-A4A0-4636-BC4C-FE6C966EE843}" presName="parTxOnly" presStyleLbl="node1" presStyleIdx="2" presStyleCnt="3">
        <dgm:presLayoutVars>
          <dgm:chMax val="0"/>
          <dgm:chPref val="0"/>
          <dgm:bulletEnabled val="1"/>
        </dgm:presLayoutVars>
      </dgm:prSet>
      <dgm:spPr/>
    </dgm:pt>
  </dgm:ptLst>
  <dgm:cxnLst>
    <dgm:cxn modelId="{7E61EC05-415C-4F7F-AB58-B674F18304FE}" type="presOf" srcId="{5F9367B7-A4A0-4636-BC4C-FE6C966EE843}" destId="{69AD7494-3703-4D82-A504-AFC07BE22CAD}" srcOrd="0" destOrd="0" presId="urn:microsoft.com/office/officeart/2005/8/layout/chevron1"/>
    <dgm:cxn modelId="{6D061109-F8D2-42FA-92FF-4D7C8B350470}" type="presOf" srcId="{2D978201-8335-4934-B8AC-3221A15B2FFE}" destId="{349A3D19-C0FD-4134-9564-E3EF569EDACD}" srcOrd="0" destOrd="0" presId="urn:microsoft.com/office/officeart/2005/8/layout/chevron1"/>
    <dgm:cxn modelId="{ED8B6555-253F-4ED2-8A03-C931D601A900}" srcId="{7744EE77-EF9C-4FBA-A543-9534E32A8FB1}" destId="{D504ECB3-39D1-45E7-BF0E-A76024783CF6}" srcOrd="0" destOrd="0" parTransId="{F2406E5D-FB65-41B0-85C5-046A59DA2DC9}" sibTransId="{6A0AAEA7-75DC-4B37-90CB-596516272520}"/>
    <dgm:cxn modelId="{AA5D1C8E-632C-4C69-A4B7-5F81B71B137C}" srcId="{7744EE77-EF9C-4FBA-A543-9534E32A8FB1}" destId="{2D978201-8335-4934-B8AC-3221A15B2FFE}" srcOrd="1" destOrd="0" parTransId="{F009B83D-416F-4838-964A-7AB7BFF7023E}" sibTransId="{6F53849B-7564-4166-82D7-7A62C80C3940}"/>
    <dgm:cxn modelId="{772A799A-998B-42A1-B1DB-02858EF0A4D8}" type="presOf" srcId="{D504ECB3-39D1-45E7-BF0E-A76024783CF6}" destId="{C92DD917-80F7-49C1-9154-FA1D0DF46A6B}" srcOrd="0" destOrd="0" presId="urn:microsoft.com/office/officeart/2005/8/layout/chevron1"/>
    <dgm:cxn modelId="{66ABEFD4-545B-417A-8F5D-154A2C548607}" type="presOf" srcId="{7744EE77-EF9C-4FBA-A543-9534E32A8FB1}" destId="{9FAE7B62-0925-4304-9454-DC8ED6DFEB81}" srcOrd="0" destOrd="0" presId="urn:microsoft.com/office/officeart/2005/8/layout/chevron1"/>
    <dgm:cxn modelId="{E34E89F0-6278-4D10-8EB6-18FB05C74EB0}" srcId="{7744EE77-EF9C-4FBA-A543-9534E32A8FB1}" destId="{5F9367B7-A4A0-4636-BC4C-FE6C966EE843}" srcOrd="2" destOrd="0" parTransId="{3AE841D6-8CF9-484B-A65A-54C0C820B80E}" sibTransId="{AFDF3F98-78E7-4C93-B6D8-65DC735E6152}"/>
    <dgm:cxn modelId="{94B295FC-B894-495F-A7BB-6F93A4092B49}" type="presParOf" srcId="{9FAE7B62-0925-4304-9454-DC8ED6DFEB81}" destId="{C92DD917-80F7-49C1-9154-FA1D0DF46A6B}" srcOrd="0" destOrd="0" presId="urn:microsoft.com/office/officeart/2005/8/layout/chevron1"/>
    <dgm:cxn modelId="{6AA0417A-5B82-4665-8F3D-950B29ACA21E}" type="presParOf" srcId="{9FAE7B62-0925-4304-9454-DC8ED6DFEB81}" destId="{D3D8A041-BDAB-4825-90E8-F1F0FD563047}" srcOrd="1" destOrd="0" presId="urn:microsoft.com/office/officeart/2005/8/layout/chevron1"/>
    <dgm:cxn modelId="{319A8567-65D8-4F3D-B44E-68E3AA14396E}" type="presParOf" srcId="{9FAE7B62-0925-4304-9454-DC8ED6DFEB81}" destId="{349A3D19-C0FD-4134-9564-E3EF569EDACD}" srcOrd="2" destOrd="0" presId="urn:microsoft.com/office/officeart/2005/8/layout/chevron1"/>
    <dgm:cxn modelId="{349B80D5-2461-44F4-9168-A7690FA6DDBD}" type="presParOf" srcId="{9FAE7B62-0925-4304-9454-DC8ED6DFEB81}" destId="{78CC65D5-716D-4BA1-9F81-961501F69BBF}" srcOrd="3" destOrd="0" presId="urn:microsoft.com/office/officeart/2005/8/layout/chevron1"/>
    <dgm:cxn modelId="{B6AC5669-2613-4D48-B777-15BEBA3BB3F7}" type="presParOf" srcId="{9FAE7B62-0925-4304-9454-DC8ED6DFEB81}" destId="{69AD7494-3703-4D82-A504-AFC07BE22CAD}"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44EE77-EF9C-4FBA-A543-9534E32A8FB1}" type="doc">
      <dgm:prSet loTypeId="urn:microsoft.com/office/officeart/2005/8/layout/chevron1" loCatId="process" qsTypeId="urn:microsoft.com/office/officeart/2005/8/quickstyle/simple1" qsCatId="simple" csTypeId="urn:microsoft.com/office/officeart/2005/8/colors/accent1_2" csCatId="accent1" phldr="1"/>
      <dgm:spPr/>
    </dgm:pt>
    <dgm:pt modelId="{D504ECB3-39D1-45E7-BF0E-A76024783CF6}">
      <dgm:prSet phldrT="[Text]"/>
      <dgm:spPr/>
      <dgm:t>
        <a:bodyPr/>
        <a:lstStyle/>
        <a:p>
          <a:r>
            <a:rPr lang="en-US" dirty="0"/>
            <a:t>Card3 csv file</a:t>
          </a:r>
        </a:p>
      </dgm:t>
    </dgm:pt>
    <dgm:pt modelId="{F2406E5D-FB65-41B0-85C5-046A59DA2DC9}" type="parTrans" cxnId="{ED8B6555-253F-4ED2-8A03-C931D601A900}">
      <dgm:prSet/>
      <dgm:spPr/>
      <dgm:t>
        <a:bodyPr/>
        <a:lstStyle/>
        <a:p>
          <a:endParaRPr lang="en-US"/>
        </a:p>
      </dgm:t>
    </dgm:pt>
    <dgm:pt modelId="{6A0AAEA7-75DC-4B37-90CB-596516272520}" type="sibTrans" cxnId="{ED8B6555-253F-4ED2-8A03-C931D601A900}">
      <dgm:prSet/>
      <dgm:spPr/>
      <dgm:t>
        <a:bodyPr/>
        <a:lstStyle/>
        <a:p>
          <a:endParaRPr lang="en-US"/>
        </a:p>
      </dgm:t>
    </dgm:pt>
    <dgm:pt modelId="{209B0BD4-2CC4-4AFE-BC1C-55722596ABAF}">
      <dgm:prSet phldrT="[Text]"/>
      <dgm:spPr/>
      <dgm:t>
        <a:bodyPr/>
        <a:lstStyle/>
        <a:p>
          <a:r>
            <a:rPr lang="en-US" dirty="0"/>
            <a:t>Pandas DataFrame</a:t>
          </a:r>
        </a:p>
      </dgm:t>
    </dgm:pt>
    <dgm:pt modelId="{3C45916E-0C59-4B0B-8C95-277E9E4FF20C}" type="parTrans" cxnId="{CC6E03B5-9F84-4297-A945-CB2653EDC712}">
      <dgm:prSet/>
      <dgm:spPr/>
      <dgm:t>
        <a:bodyPr/>
        <a:lstStyle/>
        <a:p>
          <a:endParaRPr lang="en-US"/>
        </a:p>
      </dgm:t>
    </dgm:pt>
    <dgm:pt modelId="{FA21A5CE-82C3-4480-88B9-D6541C8AA413}" type="sibTrans" cxnId="{CC6E03B5-9F84-4297-A945-CB2653EDC712}">
      <dgm:prSet/>
      <dgm:spPr/>
      <dgm:t>
        <a:bodyPr/>
        <a:lstStyle/>
        <a:p>
          <a:endParaRPr lang="en-US"/>
        </a:p>
      </dgm:t>
    </dgm:pt>
    <dgm:pt modelId="{5F9367B7-A4A0-4636-BC4C-FE6C966EE843}">
      <dgm:prSet phldrT="[Text]"/>
      <dgm:spPr/>
      <dgm:t>
        <a:bodyPr/>
        <a:lstStyle/>
        <a:p>
          <a:r>
            <a:rPr lang="en-US" dirty="0"/>
            <a:t>Analytics</a:t>
          </a:r>
        </a:p>
      </dgm:t>
    </dgm:pt>
    <dgm:pt modelId="{3AE841D6-8CF9-484B-A65A-54C0C820B80E}" type="parTrans" cxnId="{E34E89F0-6278-4D10-8EB6-18FB05C74EB0}">
      <dgm:prSet/>
      <dgm:spPr/>
      <dgm:t>
        <a:bodyPr/>
        <a:lstStyle/>
        <a:p>
          <a:endParaRPr lang="en-US"/>
        </a:p>
      </dgm:t>
    </dgm:pt>
    <dgm:pt modelId="{AFDF3F98-78E7-4C93-B6D8-65DC735E6152}" type="sibTrans" cxnId="{E34E89F0-6278-4D10-8EB6-18FB05C74EB0}">
      <dgm:prSet/>
      <dgm:spPr/>
      <dgm:t>
        <a:bodyPr/>
        <a:lstStyle/>
        <a:p>
          <a:endParaRPr lang="en-US"/>
        </a:p>
      </dgm:t>
    </dgm:pt>
    <dgm:pt modelId="{9FAE7B62-0925-4304-9454-DC8ED6DFEB81}" type="pres">
      <dgm:prSet presAssocID="{7744EE77-EF9C-4FBA-A543-9534E32A8FB1}" presName="Name0" presStyleCnt="0">
        <dgm:presLayoutVars>
          <dgm:dir/>
          <dgm:animLvl val="lvl"/>
          <dgm:resizeHandles val="exact"/>
        </dgm:presLayoutVars>
      </dgm:prSet>
      <dgm:spPr/>
    </dgm:pt>
    <dgm:pt modelId="{C92DD917-80F7-49C1-9154-FA1D0DF46A6B}" type="pres">
      <dgm:prSet presAssocID="{D504ECB3-39D1-45E7-BF0E-A76024783CF6}" presName="parTxOnly" presStyleLbl="node1" presStyleIdx="0" presStyleCnt="3">
        <dgm:presLayoutVars>
          <dgm:chMax val="0"/>
          <dgm:chPref val="0"/>
          <dgm:bulletEnabled val="1"/>
        </dgm:presLayoutVars>
      </dgm:prSet>
      <dgm:spPr/>
    </dgm:pt>
    <dgm:pt modelId="{D3D8A041-BDAB-4825-90E8-F1F0FD563047}" type="pres">
      <dgm:prSet presAssocID="{6A0AAEA7-75DC-4B37-90CB-596516272520}" presName="parTxOnlySpace" presStyleCnt="0"/>
      <dgm:spPr/>
    </dgm:pt>
    <dgm:pt modelId="{FA33BE09-72A4-4E1C-AE86-D05CFE14D95C}" type="pres">
      <dgm:prSet presAssocID="{209B0BD4-2CC4-4AFE-BC1C-55722596ABAF}" presName="parTxOnly" presStyleLbl="node1" presStyleIdx="1" presStyleCnt="3">
        <dgm:presLayoutVars>
          <dgm:chMax val="0"/>
          <dgm:chPref val="0"/>
          <dgm:bulletEnabled val="1"/>
        </dgm:presLayoutVars>
      </dgm:prSet>
      <dgm:spPr/>
    </dgm:pt>
    <dgm:pt modelId="{289B9C42-1256-41E7-8583-DA76A781A321}" type="pres">
      <dgm:prSet presAssocID="{FA21A5CE-82C3-4480-88B9-D6541C8AA413}" presName="parTxOnlySpace" presStyleCnt="0"/>
      <dgm:spPr/>
    </dgm:pt>
    <dgm:pt modelId="{69AD7494-3703-4D82-A504-AFC07BE22CAD}" type="pres">
      <dgm:prSet presAssocID="{5F9367B7-A4A0-4636-BC4C-FE6C966EE843}" presName="parTxOnly" presStyleLbl="node1" presStyleIdx="2" presStyleCnt="3">
        <dgm:presLayoutVars>
          <dgm:chMax val="0"/>
          <dgm:chPref val="0"/>
          <dgm:bulletEnabled val="1"/>
        </dgm:presLayoutVars>
      </dgm:prSet>
      <dgm:spPr/>
    </dgm:pt>
  </dgm:ptLst>
  <dgm:cxnLst>
    <dgm:cxn modelId="{7E61EC05-415C-4F7F-AB58-B674F18304FE}" type="presOf" srcId="{5F9367B7-A4A0-4636-BC4C-FE6C966EE843}" destId="{69AD7494-3703-4D82-A504-AFC07BE22CAD}" srcOrd="0" destOrd="0" presId="urn:microsoft.com/office/officeart/2005/8/layout/chevron1"/>
    <dgm:cxn modelId="{ED8B6555-253F-4ED2-8A03-C931D601A900}" srcId="{7744EE77-EF9C-4FBA-A543-9534E32A8FB1}" destId="{D504ECB3-39D1-45E7-BF0E-A76024783CF6}" srcOrd="0" destOrd="0" parTransId="{F2406E5D-FB65-41B0-85C5-046A59DA2DC9}" sibTransId="{6A0AAEA7-75DC-4B37-90CB-596516272520}"/>
    <dgm:cxn modelId="{0CA1D07C-4860-41F2-89E4-1FA69F57AFC7}" type="presOf" srcId="{209B0BD4-2CC4-4AFE-BC1C-55722596ABAF}" destId="{FA33BE09-72A4-4E1C-AE86-D05CFE14D95C}" srcOrd="0" destOrd="0" presId="urn:microsoft.com/office/officeart/2005/8/layout/chevron1"/>
    <dgm:cxn modelId="{772A799A-998B-42A1-B1DB-02858EF0A4D8}" type="presOf" srcId="{D504ECB3-39D1-45E7-BF0E-A76024783CF6}" destId="{C92DD917-80F7-49C1-9154-FA1D0DF46A6B}" srcOrd="0" destOrd="0" presId="urn:microsoft.com/office/officeart/2005/8/layout/chevron1"/>
    <dgm:cxn modelId="{CC6E03B5-9F84-4297-A945-CB2653EDC712}" srcId="{7744EE77-EF9C-4FBA-A543-9534E32A8FB1}" destId="{209B0BD4-2CC4-4AFE-BC1C-55722596ABAF}" srcOrd="1" destOrd="0" parTransId="{3C45916E-0C59-4B0B-8C95-277E9E4FF20C}" sibTransId="{FA21A5CE-82C3-4480-88B9-D6541C8AA413}"/>
    <dgm:cxn modelId="{66ABEFD4-545B-417A-8F5D-154A2C548607}" type="presOf" srcId="{7744EE77-EF9C-4FBA-A543-9534E32A8FB1}" destId="{9FAE7B62-0925-4304-9454-DC8ED6DFEB81}" srcOrd="0" destOrd="0" presId="urn:microsoft.com/office/officeart/2005/8/layout/chevron1"/>
    <dgm:cxn modelId="{E34E89F0-6278-4D10-8EB6-18FB05C74EB0}" srcId="{7744EE77-EF9C-4FBA-A543-9534E32A8FB1}" destId="{5F9367B7-A4A0-4636-BC4C-FE6C966EE843}" srcOrd="2" destOrd="0" parTransId="{3AE841D6-8CF9-484B-A65A-54C0C820B80E}" sibTransId="{AFDF3F98-78E7-4C93-B6D8-65DC735E6152}"/>
    <dgm:cxn modelId="{94B295FC-B894-495F-A7BB-6F93A4092B49}" type="presParOf" srcId="{9FAE7B62-0925-4304-9454-DC8ED6DFEB81}" destId="{C92DD917-80F7-49C1-9154-FA1D0DF46A6B}" srcOrd="0" destOrd="0" presId="urn:microsoft.com/office/officeart/2005/8/layout/chevron1"/>
    <dgm:cxn modelId="{6AA0417A-5B82-4665-8F3D-950B29ACA21E}" type="presParOf" srcId="{9FAE7B62-0925-4304-9454-DC8ED6DFEB81}" destId="{D3D8A041-BDAB-4825-90E8-F1F0FD563047}" srcOrd="1" destOrd="0" presId="urn:microsoft.com/office/officeart/2005/8/layout/chevron1"/>
    <dgm:cxn modelId="{7EC7DEFE-95F9-42E3-B5C4-DD95E2768C61}" type="presParOf" srcId="{9FAE7B62-0925-4304-9454-DC8ED6DFEB81}" destId="{FA33BE09-72A4-4E1C-AE86-D05CFE14D95C}" srcOrd="2" destOrd="0" presId="urn:microsoft.com/office/officeart/2005/8/layout/chevron1"/>
    <dgm:cxn modelId="{C36FD61F-8460-4BBE-8FBA-24EE20169304}" type="presParOf" srcId="{9FAE7B62-0925-4304-9454-DC8ED6DFEB81}" destId="{289B9C42-1256-41E7-8583-DA76A781A321}" srcOrd="3" destOrd="0" presId="urn:microsoft.com/office/officeart/2005/8/layout/chevron1"/>
    <dgm:cxn modelId="{B6AC5669-2613-4D48-B777-15BEBA3BB3F7}" type="presParOf" srcId="{9FAE7B62-0925-4304-9454-DC8ED6DFEB81}" destId="{69AD7494-3703-4D82-A504-AFC07BE22CAD}" srcOrd="4"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44EE77-EF9C-4FBA-A543-9534E32A8FB1}" type="doc">
      <dgm:prSet loTypeId="urn:microsoft.com/office/officeart/2005/8/layout/chevron1" loCatId="process" qsTypeId="urn:microsoft.com/office/officeart/2005/8/quickstyle/simple1" qsCatId="simple" csTypeId="urn:microsoft.com/office/officeart/2005/8/colors/accent1_2" csCatId="accent1" phldr="1"/>
      <dgm:spPr/>
    </dgm:pt>
    <dgm:pt modelId="{D504ECB3-39D1-45E7-BF0E-A76024783CF6}">
      <dgm:prSet phldrT="[Text]"/>
      <dgm:spPr/>
      <dgm:t>
        <a:bodyPr/>
        <a:lstStyle/>
        <a:p>
          <a:r>
            <a:rPr lang="en-US" dirty="0"/>
            <a:t>Card4 csv file</a:t>
          </a:r>
        </a:p>
      </dgm:t>
    </dgm:pt>
    <dgm:pt modelId="{F2406E5D-FB65-41B0-85C5-046A59DA2DC9}" type="parTrans" cxnId="{ED8B6555-253F-4ED2-8A03-C931D601A900}">
      <dgm:prSet/>
      <dgm:spPr/>
      <dgm:t>
        <a:bodyPr/>
        <a:lstStyle/>
        <a:p>
          <a:endParaRPr lang="en-US"/>
        </a:p>
      </dgm:t>
    </dgm:pt>
    <dgm:pt modelId="{6A0AAEA7-75DC-4B37-90CB-596516272520}" type="sibTrans" cxnId="{ED8B6555-253F-4ED2-8A03-C931D601A900}">
      <dgm:prSet/>
      <dgm:spPr/>
      <dgm:t>
        <a:bodyPr/>
        <a:lstStyle/>
        <a:p>
          <a:endParaRPr lang="en-US"/>
        </a:p>
      </dgm:t>
    </dgm:pt>
    <dgm:pt modelId="{209B0BD4-2CC4-4AFE-BC1C-55722596ABAF}">
      <dgm:prSet phldrT="[Text]"/>
      <dgm:spPr/>
      <dgm:t>
        <a:bodyPr/>
        <a:lstStyle/>
        <a:p>
          <a:r>
            <a:rPr lang="en-US" dirty="0"/>
            <a:t>Pandas DataFrame</a:t>
          </a:r>
        </a:p>
      </dgm:t>
    </dgm:pt>
    <dgm:pt modelId="{3C45916E-0C59-4B0B-8C95-277E9E4FF20C}" type="parTrans" cxnId="{CC6E03B5-9F84-4297-A945-CB2653EDC712}">
      <dgm:prSet/>
      <dgm:spPr/>
      <dgm:t>
        <a:bodyPr/>
        <a:lstStyle/>
        <a:p>
          <a:endParaRPr lang="en-US"/>
        </a:p>
      </dgm:t>
    </dgm:pt>
    <dgm:pt modelId="{FA21A5CE-82C3-4480-88B9-D6541C8AA413}" type="sibTrans" cxnId="{CC6E03B5-9F84-4297-A945-CB2653EDC712}">
      <dgm:prSet/>
      <dgm:spPr/>
      <dgm:t>
        <a:bodyPr/>
        <a:lstStyle/>
        <a:p>
          <a:endParaRPr lang="en-US"/>
        </a:p>
      </dgm:t>
    </dgm:pt>
    <dgm:pt modelId="{5F9367B7-A4A0-4636-BC4C-FE6C966EE843}">
      <dgm:prSet phldrT="[Text]"/>
      <dgm:spPr/>
      <dgm:t>
        <a:bodyPr/>
        <a:lstStyle/>
        <a:p>
          <a:r>
            <a:rPr lang="en-US" dirty="0"/>
            <a:t>Analytics</a:t>
          </a:r>
        </a:p>
      </dgm:t>
    </dgm:pt>
    <dgm:pt modelId="{3AE841D6-8CF9-484B-A65A-54C0C820B80E}" type="parTrans" cxnId="{E34E89F0-6278-4D10-8EB6-18FB05C74EB0}">
      <dgm:prSet/>
      <dgm:spPr/>
      <dgm:t>
        <a:bodyPr/>
        <a:lstStyle/>
        <a:p>
          <a:endParaRPr lang="en-US"/>
        </a:p>
      </dgm:t>
    </dgm:pt>
    <dgm:pt modelId="{AFDF3F98-78E7-4C93-B6D8-65DC735E6152}" type="sibTrans" cxnId="{E34E89F0-6278-4D10-8EB6-18FB05C74EB0}">
      <dgm:prSet/>
      <dgm:spPr/>
      <dgm:t>
        <a:bodyPr/>
        <a:lstStyle/>
        <a:p>
          <a:endParaRPr lang="en-US"/>
        </a:p>
      </dgm:t>
    </dgm:pt>
    <dgm:pt modelId="{9FAE7B62-0925-4304-9454-DC8ED6DFEB81}" type="pres">
      <dgm:prSet presAssocID="{7744EE77-EF9C-4FBA-A543-9534E32A8FB1}" presName="Name0" presStyleCnt="0">
        <dgm:presLayoutVars>
          <dgm:dir/>
          <dgm:animLvl val="lvl"/>
          <dgm:resizeHandles val="exact"/>
        </dgm:presLayoutVars>
      </dgm:prSet>
      <dgm:spPr/>
    </dgm:pt>
    <dgm:pt modelId="{C92DD917-80F7-49C1-9154-FA1D0DF46A6B}" type="pres">
      <dgm:prSet presAssocID="{D504ECB3-39D1-45E7-BF0E-A76024783CF6}" presName="parTxOnly" presStyleLbl="node1" presStyleIdx="0" presStyleCnt="3">
        <dgm:presLayoutVars>
          <dgm:chMax val="0"/>
          <dgm:chPref val="0"/>
          <dgm:bulletEnabled val="1"/>
        </dgm:presLayoutVars>
      </dgm:prSet>
      <dgm:spPr/>
    </dgm:pt>
    <dgm:pt modelId="{D3D8A041-BDAB-4825-90E8-F1F0FD563047}" type="pres">
      <dgm:prSet presAssocID="{6A0AAEA7-75DC-4B37-90CB-596516272520}" presName="parTxOnlySpace" presStyleCnt="0"/>
      <dgm:spPr/>
    </dgm:pt>
    <dgm:pt modelId="{FA33BE09-72A4-4E1C-AE86-D05CFE14D95C}" type="pres">
      <dgm:prSet presAssocID="{209B0BD4-2CC4-4AFE-BC1C-55722596ABAF}" presName="parTxOnly" presStyleLbl="node1" presStyleIdx="1" presStyleCnt="3">
        <dgm:presLayoutVars>
          <dgm:chMax val="0"/>
          <dgm:chPref val="0"/>
          <dgm:bulletEnabled val="1"/>
        </dgm:presLayoutVars>
      </dgm:prSet>
      <dgm:spPr/>
    </dgm:pt>
    <dgm:pt modelId="{289B9C42-1256-41E7-8583-DA76A781A321}" type="pres">
      <dgm:prSet presAssocID="{FA21A5CE-82C3-4480-88B9-D6541C8AA413}" presName="parTxOnlySpace" presStyleCnt="0"/>
      <dgm:spPr/>
    </dgm:pt>
    <dgm:pt modelId="{69AD7494-3703-4D82-A504-AFC07BE22CAD}" type="pres">
      <dgm:prSet presAssocID="{5F9367B7-A4A0-4636-BC4C-FE6C966EE843}" presName="parTxOnly" presStyleLbl="node1" presStyleIdx="2" presStyleCnt="3">
        <dgm:presLayoutVars>
          <dgm:chMax val="0"/>
          <dgm:chPref val="0"/>
          <dgm:bulletEnabled val="1"/>
        </dgm:presLayoutVars>
      </dgm:prSet>
      <dgm:spPr/>
    </dgm:pt>
  </dgm:ptLst>
  <dgm:cxnLst>
    <dgm:cxn modelId="{7E61EC05-415C-4F7F-AB58-B674F18304FE}" type="presOf" srcId="{5F9367B7-A4A0-4636-BC4C-FE6C966EE843}" destId="{69AD7494-3703-4D82-A504-AFC07BE22CAD}" srcOrd="0" destOrd="0" presId="urn:microsoft.com/office/officeart/2005/8/layout/chevron1"/>
    <dgm:cxn modelId="{ED8B6555-253F-4ED2-8A03-C931D601A900}" srcId="{7744EE77-EF9C-4FBA-A543-9534E32A8FB1}" destId="{D504ECB3-39D1-45E7-BF0E-A76024783CF6}" srcOrd="0" destOrd="0" parTransId="{F2406E5D-FB65-41B0-85C5-046A59DA2DC9}" sibTransId="{6A0AAEA7-75DC-4B37-90CB-596516272520}"/>
    <dgm:cxn modelId="{0CA1D07C-4860-41F2-89E4-1FA69F57AFC7}" type="presOf" srcId="{209B0BD4-2CC4-4AFE-BC1C-55722596ABAF}" destId="{FA33BE09-72A4-4E1C-AE86-D05CFE14D95C}" srcOrd="0" destOrd="0" presId="urn:microsoft.com/office/officeart/2005/8/layout/chevron1"/>
    <dgm:cxn modelId="{772A799A-998B-42A1-B1DB-02858EF0A4D8}" type="presOf" srcId="{D504ECB3-39D1-45E7-BF0E-A76024783CF6}" destId="{C92DD917-80F7-49C1-9154-FA1D0DF46A6B}" srcOrd="0" destOrd="0" presId="urn:microsoft.com/office/officeart/2005/8/layout/chevron1"/>
    <dgm:cxn modelId="{CC6E03B5-9F84-4297-A945-CB2653EDC712}" srcId="{7744EE77-EF9C-4FBA-A543-9534E32A8FB1}" destId="{209B0BD4-2CC4-4AFE-BC1C-55722596ABAF}" srcOrd="1" destOrd="0" parTransId="{3C45916E-0C59-4B0B-8C95-277E9E4FF20C}" sibTransId="{FA21A5CE-82C3-4480-88B9-D6541C8AA413}"/>
    <dgm:cxn modelId="{66ABEFD4-545B-417A-8F5D-154A2C548607}" type="presOf" srcId="{7744EE77-EF9C-4FBA-A543-9534E32A8FB1}" destId="{9FAE7B62-0925-4304-9454-DC8ED6DFEB81}" srcOrd="0" destOrd="0" presId="urn:microsoft.com/office/officeart/2005/8/layout/chevron1"/>
    <dgm:cxn modelId="{E34E89F0-6278-4D10-8EB6-18FB05C74EB0}" srcId="{7744EE77-EF9C-4FBA-A543-9534E32A8FB1}" destId="{5F9367B7-A4A0-4636-BC4C-FE6C966EE843}" srcOrd="2" destOrd="0" parTransId="{3AE841D6-8CF9-484B-A65A-54C0C820B80E}" sibTransId="{AFDF3F98-78E7-4C93-B6D8-65DC735E6152}"/>
    <dgm:cxn modelId="{94B295FC-B894-495F-A7BB-6F93A4092B49}" type="presParOf" srcId="{9FAE7B62-0925-4304-9454-DC8ED6DFEB81}" destId="{C92DD917-80F7-49C1-9154-FA1D0DF46A6B}" srcOrd="0" destOrd="0" presId="urn:microsoft.com/office/officeart/2005/8/layout/chevron1"/>
    <dgm:cxn modelId="{6AA0417A-5B82-4665-8F3D-950B29ACA21E}" type="presParOf" srcId="{9FAE7B62-0925-4304-9454-DC8ED6DFEB81}" destId="{D3D8A041-BDAB-4825-90E8-F1F0FD563047}" srcOrd="1" destOrd="0" presId="urn:microsoft.com/office/officeart/2005/8/layout/chevron1"/>
    <dgm:cxn modelId="{7EC7DEFE-95F9-42E3-B5C4-DD95E2768C61}" type="presParOf" srcId="{9FAE7B62-0925-4304-9454-DC8ED6DFEB81}" destId="{FA33BE09-72A4-4E1C-AE86-D05CFE14D95C}" srcOrd="2" destOrd="0" presId="urn:microsoft.com/office/officeart/2005/8/layout/chevron1"/>
    <dgm:cxn modelId="{C36FD61F-8460-4BBE-8FBA-24EE20169304}" type="presParOf" srcId="{9FAE7B62-0925-4304-9454-DC8ED6DFEB81}" destId="{289B9C42-1256-41E7-8583-DA76A781A321}" srcOrd="3" destOrd="0" presId="urn:microsoft.com/office/officeart/2005/8/layout/chevron1"/>
    <dgm:cxn modelId="{B6AC5669-2613-4D48-B777-15BEBA3BB3F7}" type="presParOf" srcId="{9FAE7B62-0925-4304-9454-DC8ED6DFEB81}" destId="{69AD7494-3703-4D82-A504-AFC07BE22CAD}" srcOrd="4" destOrd="0" presId="urn:microsoft.com/office/officeart/2005/8/layout/chevro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44EE77-EF9C-4FBA-A543-9534E32A8FB1}" type="doc">
      <dgm:prSet loTypeId="urn:microsoft.com/office/officeart/2005/8/layout/chevron1" loCatId="process" qsTypeId="urn:microsoft.com/office/officeart/2005/8/quickstyle/simple1" qsCatId="simple" csTypeId="urn:microsoft.com/office/officeart/2005/8/colors/accent1_2" csCatId="accent1" phldr="1"/>
      <dgm:spPr/>
    </dgm:pt>
    <dgm:pt modelId="{D504ECB3-39D1-45E7-BF0E-A76024783CF6}">
      <dgm:prSet phldrT="[Text]"/>
      <dgm:spPr/>
      <dgm:t>
        <a:bodyPr/>
        <a:lstStyle/>
        <a:p>
          <a:r>
            <a:rPr lang="en-US" dirty="0"/>
            <a:t>Card5 csv file</a:t>
          </a:r>
        </a:p>
      </dgm:t>
    </dgm:pt>
    <dgm:pt modelId="{F2406E5D-FB65-41B0-85C5-046A59DA2DC9}" type="parTrans" cxnId="{ED8B6555-253F-4ED2-8A03-C931D601A900}">
      <dgm:prSet/>
      <dgm:spPr/>
      <dgm:t>
        <a:bodyPr/>
        <a:lstStyle/>
        <a:p>
          <a:endParaRPr lang="en-US"/>
        </a:p>
      </dgm:t>
    </dgm:pt>
    <dgm:pt modelId="{6A0AAEA7-75DC-4B37-90CB-596516272520}" type="sibTrans" cxnId="{ED8B6555-253F-4ED2-8A03-C931D601A900}">
      <dgm:prSet/>
      <dgm:spPr/>
      <dgm:t>
        <a:bodyPr/>
        <a:lstStyle/>
        <a:p>
          <a:endParaRPr lang="en-US"/>
        </a:p>
      </dgm:t>
    </dgm:pt>
    <dgm:pt modelId="{209B0BD4-2CC4-4AFE-BC1C-55722596ABAF}">
      <dgm:prSet phldrT="[Text]"/>
      <dgm:spPr/>
      <dgm:t>
        <a:bodyPr/>
        <a:lstStyle/>
        <a:p>
          <a:r>
            <a:rPr lang="en-US" dirty="0"/>
            <a:t>Pandas DataFrame</a:t>
          </a:r>
        </a:p>
      </dgm:t>
    </dgm:pt>
    <dgm:pt modelId="{3C45916E-0C59-4B0B-8C95-277E9E4FF20C}" type="parTrans" cxnId="{CC6E03B5-9F84-4297-A945-CB2653EDC712}">
      <dgm:prSet/>
      <dgm:spPr/>
      <dgm:t>
        <a:bodyPr/>
        <a:lstStyle/>
        <a:p>
          <a:endParaRPr lang="en-US"/>
        </a:p>
      </dgm:t>
    </dgm:pt>
    <dgm:pt modelId="{FA21A5CE-82C3-4480-88B9-D6541C8AA413}" type="sibTrans" cxnId="{CC6E03B5-9F84-4297-A945-CB2653EDC712}">
      <dgm:prSet/>
      <dgm:spPr/>
      <dgm:t>
        <a:bodyPr/>
        <a:lstStyle/>
        <a:p>
          <a:endParaRPr lang="en-US"/>
        </a:p>
      </dgm:t>
    </dgm:pt>
    <dgm:pt modelId="{5F9367B7-A4A0-4636-BC4C-FE6C966EE843}">
      <dgm:prSet phldrT="[Text]"/>
      <dgm:spPr/>
      <dgm:t>
        <a:bodyPr/>
        <a:lstStyle/>
        <a:p>
          <a:r>
            <a:rPr lang="en-US" dirty="0"/>
            <a:t>Analytics</a:t>
          </a:r>
        </a:p>
      </dgm:t>
    </dgm:pt>
    <dgm:pt modelId="{3AE841D6-8CF9-484B-A65A-54C0C820B80E}" type="parTrans" cxnId="{E34E89F0-6278-4D10-8EB6-18FB05C74EB0}">
      <dgm:prSet/>
      <dgm:spPr/>
      <dgm:t>
        <a:bodyPr/>
        <a:lstStyle/>
        <a:p>
          <a:endParaRPr lang="en-US"/>
        </a:p>
      </dgm:t>
    </dgm:pt>
    <dgm:pt modelId="{AFDF3F98-78E7-4C93-B6D8-65DC735E6152}" type="sibTrans" cxnId="{E34E89F0-6278-4D10-8EB6-18FB05C74EB0}">
      <dgm:prSet/>
      <dgm:spPr/>
      <dgm:t>
        <a:bodyPr/>
        <a:lstStyle/>
        <a:p>
          <a:endParaRPr lang="en-US"/>
        </a:p>
      </dgm:t>
    </dgm:pt>
    <dgm:pt modelId="{9FAE7B62-0925-4304-9454-DC8ED6DFEB81}" type="pres">
      <dgm:prSet presAssocID="{7744EE77-EF9C-4FBA-A543-9534E32A8FB1}" presName="Name0" presStyleCnt="0">
        <dgm:presLayoutVars>
          <dgm:dir/>
          <dgm:animLvl val="lvl"/>
          <dgm:resizeHandles val="exact"/>
        </dgm:presLayoutVars>
      </dgm:prSet>
      <dgm:spPr/>
    </dgm:pt>
    <dgm:pt modelId="{C92DD917-80F7-49C1-9154-FA1D0DF46A6B}" type="pres">
      <dgm:prSet presAssocID="{D504ECB3-39D1-45E7-BF0E-A76024783CF6}" presName="parTxOnly" presStyleLbl="node1" presStyleIdx="0" presStyleCnt="3">
        <dgm:presLayoutVars>
          <dgm:chMax val="0"/>
          <dgm:chPref val="0"/>
          <dgm:bulletEnabled val="1"/>
        </dgm:presLayoutVars>
      </dgm:prSet>
      <dgm:spPr/>
    </dgm:pt>
    <dgm:pt modelId="{D3D8A041-BDAB-4825-90E8-F1F0FD563047}" type="pres">
      <dgm:prSet presAssocID="{6A0AAEA7-75DC-4B37-90CB-596516272520}" presName="parTxOnlySpace" presStyleCnt="0"/>
      <dgm:spPr/>
    </dgm:pt>
    <dgm:pt modelId="{FA33BE09-72A4-4E1C-AE86-D05CFE14D95C}" type="pres">
      <dgm:prSet presAssocID="{209B0BD4-2CC4-4AFE-BC1C-55722596ABAF}" presName="parTxOnly" presStyleLbl="node1" presStyleIdx="1" presStyleCnt="3">
        <dgm:presLayoutVars>
          <dgm:chMax val="0"/>
          <dgm:chPref val="0"/>
          <dgm:bulletEnabled val="1"/>
        </dgm:presLayoutVars>
      </dgm:prSet>
      <dgm:spPr/>
    </dgm:pt>
    <dgm:pt modelId="{289B9C42-1256-41E7-8583-DA76A781A321}" type="pres">
      <dgm:prSet presAssocID="{FA21A5CE-82C3-4480-88B9-D6541C8AA413}" presName="parTxOnlySpace" presStyleCnt="0"/>
      <dgm:spPr/>
    </dgm:pt>
    <dgm:pt modelId="{69AD7494-3703-4D82-A504-AFC07BE22CAD}" type="pres">
      <dgm:prSet presAssocID="{5F9367B7-A4A0-4636-BC4C-FE6C966EE843}" presName="parTxOnly" presStyleLbl="node1" presStyleIdx="2" presStyleCnt="3">
        <dgm:presLayoutVars>
          <dgm:chMax val="0"/>
          <dgm:chPref val="0"/>
          <dgm:bulletEnabled val="1"/>
        </dgm:presLayoutVars>
      </dgm:prSet>
      <dgm:spPr/>
    </dgm:pt>
  </dgm:ptLst>
  <dgm:cxnLst>
    <dgm:cxn modelId="{7E61EC05-415C-4F7F-AB58-B674F18304FE}" type="presOf" srcId="{5F9367B7-A4A0-4636-BC4C-FE6C966EE843}" destId="{69AD7494-3703-4D82-A504-AFC07BE22CAD}" srcOrd="0" destOrd="0" presId="urn:microsoft.com/office/officeart/2005/8/layout/chevron1"/>
    <dgm:cxn modelId="{ED8B6555-253F-4ED2-8A03-C931D601A900}" srcId="{7744EE77-EF9C-4FBA-A543-9534E32A8FB1}" destId="{D504ECB3-39D1-45E7-BF0E-A76024783CF6}" srcOrd="0" destOrd="0" parTransId="{F2406E5D-FB65-41B0-85C5-046A59DA2DC9}" sibTransId="{6A0AAEA7-75DC-4B37-90CB-596516272520}"/>
    <dgm:cxn modelId="{0CA1D07C-4860-41F2-89E4-1FA69F57AFC7}" type="presOf" srcId="{209B0BD4-2CC4-4AFE-BC1C-55722596ABAF}" destId="{FA33BE09-72A4-4E1C-AE86-D05CFE14D95C}" srcOrd="0" destOrd="0" presId="urn:microsoft.com/office/officeart/2005/8/layout/chevron1"/>
    <dgm:cxn modelId="{772A799A-998B-42A1-B1DB-02858EF0A4D8}" type="presOf" srcId="{D504ECB3-39D1-45E7-BF0E-A76024783CF6}" destId="{C92DD917-80F7-49C1-9154-FA1D0DF46A6B}" srcOrd="0" destOrd="0" presId="urn:microsoft.com/office/officeart/2005/8/layout/chevron1"/>
    <dgm:cxn modelId="{CC6E03B5-9F84-4297-A945-CB2653EDC712}" srcId="{7744EE77-EF9C-4FBA-A543-9534E32A8FB1}" destId="{209B0BD4-2CC4-4AFE-BC1C-55722596ABAF}" srcOrd="1" destOrd="0" parTransId="{3C45916E-0C59-4B0B-8C95-277E9E4FF20C}" sibTransId="{FA21A5CE-82C3-4480-88B9-D6541C8AA413}"/>
    <dgm:cxn modelId="{66ABEFD4-545B-417A-8F5D-154A2C548607}" type="presOf" srcId="{7744EE77-EF9C-4FBA-A543-9534E32A8FB1}" destId="{9FAE7B62-0925-4304-9454-DC8ED6DFEB81}" srcOrd="0" destOrd="0" presId="urn:microsoft.com/office/officeart/2005/8/layout/chevron1"/>
    <dgm:cxn modelId="{E34E89F0-6278-4D10-8EB6-18FB05C74EB0}" srcId="{7744EE77-EF9C-4FBA-A543-9534E32A8FB1}" destId="{5F9367B7-A4A0-4636-BC4C-FE6C966EE843}" srcOrd="2" destOrd="0" parTransId="{3AE841D6-8CF9-484B-A65A-54C0C820B80E}" sibTransId="{AFDF3F98-78E7-4C93-B6D8-65DC735E6152}"/>
    <dgm:cxn modelId="{94B295FC-B894-495F-A7BB-6F93A4092B49}" type="presParOf" srcId="{9FAE7B62-0925-4304-9454-DC8ED6DFEB81}" destId="{C92DD917-80F7-49C1-9154-FA1D0DF46A6B}" srcOrd="0" destOrd="0" presId="urn:microsoft.com/office/officeart/2005/8/layout/chevron1"/>
    <dgm:cxn modelId="{6AA0417A-5B82-4665-8F3D-950B29ACA21E}" type="presParOf" srcId="{9FAE7B62-0925-4304-9454-DC8ED6DFEB81}" destId="{D3D8A041-BDAB-4825-90E8-F1F0FD563047}" srcOrd="1" destOrd="0" presId="urn:microsoft.com/office/officeart/2005/8/layout/chevron1"/>
    <dgm:cxn modelId="{7EC7DEFE-95F9-42E3-B5C4-DD95E2768C61}" type="presParOf" srcId="{9FAE7B62-0925-4304-9454-DC8ED6DFEB81}" destId="{FA33BE09-72A4-4E1C-AE86-D05CFE14D95C}" srcOrd="2" destOrd="0" presId="urn:microsoft.com/office/officeart/2005/8/layout/chevron1"/>
    <dgm:cxn modelId="{C36FD61F-8460-4BBE-8FBA-24EE20169304}" type="presParOf" srcId="{9FAE7B62-0925-4304-9454-DC8ED6DFEB81}" destId="{289B9C42-1256-41E7-8583-DA76A781A321}" srcOrd="3" destOrd="0" presId="urn:microsoft.com/office/officeart/2005/8/layout/chevron1"/>
    <dgm:cxn modelId="{B6AC5669-2613-4D48-B777-15BEBA3BB3F7}" type="presParOf" srcId="{9FAE7B62-0925-4304-9454-DC8ED6DFEB81}" destId="{69AD7494-3703-4D82-A504-AFC07BE22CAD}" srcOrd="4"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44EE77-EF9C-4FBA-A543-9534E32A8FB1}" type="doc">
      <dgm:prSet loTypeId="urn:microsoft.com/office/officeart/2005/8/layout/chevron1" loCatId="process" qsTypeId="urn:microsoft.com/office/officeart/2005/8/quickstyle/simple1" qsCatId="simple" csTypeId="urn:microsoft.com/office/officeart/2005/8/colors/accent1_2" csCatId="accent1" phldr="1"/>
      <dgm:spPr/>
    </dgm:pt>
    <dgm:pt modelId="{D504ECB3-39D1-45E7-BF0E-A76024783CF6}">
      <dgm:prSet phldrT="[Text]"/>
      <dgm:spPr/>
      <dgm:t>
        <a:bodyPr/>
        <a:lstStyle/>
        <a:p>
          <a:r>
            <a:rPr lang="en-US" dirty="0"/>
            <a:t>Card6 csv file</a:t>
          </a:r>
        </a:p>
      </dgm:t>
    </dgm:pt>
    <dgm:pt modelId="{F2406E5D-FB65-41B0-85C5-046A59DA2DC9}" type="parTrans" cxnId="{ED8B6555-253F-4ED2-8A03-C931D601A900}">
      <dgm:prSet/>
      <dgm:spPr/>
      <dgm:t>
        <a:bodyPr/>
        <a:lstStyle/>
        <a:p>
          <a:endParaRPr lang="en-US"/>
        </a:p>
      </dgm:t>
    </dgm:pt>
    <dgm:pt modelId="{6A0AAEA7-75DC-4B37-90CB-596516272520}" type="sibTrans" cxnId="{ED8B6555-253F-4ED2-8A03-C931D601A900}">
      <dgm:prSet/>
      <dgm:spPr/>
      <dgm:t>
        <a:bodyPr/>
        <a:lstStyle/>
        <a:p>
          <a:endParaRPr lang="en-US"/>
        </a:p>
      </dgm:t>
    </dgm:pt>
    <dgm:pt modelId="{209B0BD4-2CC4-4AFE-BC1C-55722596ABAF}">
      <dgm:prSet phldrT="[Text]"/>
      <dgm:spPr/>
      <dgm:t>
        <a:bodyPr/>
        <a:lstStyle/>
        <a:p>
          <a:r>
            <a:rPr lang="en-US" dirty="0"/>
            <a:t>Pandas DataFrame</a:t>
          </a:r>
        </a:p>
      </dgm:t>
    </dgm:pt>
    <dgm:pt modelId="{3C45916E-0C59-4B0B-8C95-277E9E4FF20C}" type="parTrans" cxnId="{CC6E03B5-9F84-4297-A945-CB2653EDC712}">
      <dgm:prSet/>
      <dgm:spPr/>
      <dgm:t>
        <a:bodyPr/>
        <a:lstStyle/>
        <a:p>
          <a:endParaRPr lang="en-US"/>
        </a:p>
      </dgm:t>
    </dgm:pt>
    <dgm:pt modelId="{FA21A5CE-82C3-4480-88B9-D6541C8AA413}" type="sibTrans" cxnId="{CC6E03B5-9F84-4297-A945-CB2653EDC712}">
      <dgm:prSet/>
      <dgm:spPr/>
      <dgm:t>
        <a:bodyPr/>
        <a:lstStyle/>
        <a:p>
          <a:endParaRPr lang="en-US"/>
        </a:p>
      </dgm:t>
    </dgm:pt>
    <dgm:pt modelId="{5F9367B7-A4A0-4636-BC4C-FE6C966EE843}">
      <dgm:prSet phldrT="[Text]"/>
      <dgm:spPr/>
      <dgm:t>
        <a:bodyPr/>
        <a:lstStyle/>
        <a:p>
          <a:r>
            <a:rPr lang="en-US" dirty="0"/>
            <a:t>Analytics</a:t>
          </a:r>
        </a:p>
      </dgm:t>
    </dgm:pt>
    <dgm:pt modelId="{3AE841D6-8CF9-484B-A65A-54C0C820B80E}" type="parTrans" cxnId="{E34E89F0-6278-4D10-8EB6-18FB05C74EB0}">
      <dgm:prSet/>
      <dgm:spPr/>
      <dgm:t>
        <a:bodyPr/>
        <a:lstStyle/>
        <a:p>
          <a:endParaRPr lang="en-US"/>
        </a:p>
      </dgm:t>
    </dgm:pt>
    <dgm:pt modelId="{AFDF3F98-78E7-4C93-B6D8-65DC735E6152}" type="sibTrans" cxnId="{E34E89F0-6278-4D10-8EB6-18FB05C74EB0}">
      <dgm:prSet/>
      <dgm:spPr/>
      <dgm:t>
        <a:bodyPr/>
        <a:lstStyle/>
        <a:p>
          <a:endParaRPr lang="en-US"/>
        </a:p>
      </dgm:t>
    </dgm:pt>
    <dgm:pt modelId="{9FAE7B62-0925-4304-9454-DC8ED6DFEB81}" type="pres">
      <dgm:prSet presAssocID="{7744EE77-EF9C-4FBA-A543-9534E32A8FB1}" presName="Name0" presStyleCnt="0">
        <dgm:presLayoutVars>
          <dgm:dir/>
          <dgm:animLvl val="lvl"/>
          <dgm:resizeHandles val="exact"/>
        </dgm:presLayoutVars>
      </dgm:prSet>
      <dgm:spPr/>
    </dgm:pt>
    <dgm:pt modelId="{C92DD917-80F7-49C1-9154-FA1D0DF46A6B}" type="pres">
      <dgm:prSet presAssocID="{D504ECB3-39D1-45E7-BF0E-A76024783CF6}" presName="parTxOnly" presStyleLbl="node1" presStyleIdx="0" presStyleCnt="3">
        <dgm:presLayoutVars>
          <dgm:chMax val="0"/>
          <dgm:chPref val="0"/>
          <dgm:bulletEnabled val="1"/>
        </dgm:presLayoutVars>
      </dgm:prSet>
      <dgm:spPr/>
    </dgm:pt>
    <dgm:pt modelId="{D3D8A041-BDAB-4825-90E8-F1F0FD563047}" type="pres">
      <dgm:prSet presAssocID="{6A0AAEA7-75DC-4B37-90CB-596516272520}" presName="parTxOnlySpace" presStyleCnt="0"/>
      <dgm:spPr/>
    </dgm:pt>
    <dgm:pt modelId="{FA33BE09-72A4-4E1C-AE86-D05CFE14D95C}" type="pres">
      <dgm:prSet presAssocID="{209B0BD4-2CC4-4AFE-BC1C-55722596ABAF}" presName="parTxOnly" presStyleLbl="node1" presStyleIdx="1" presStyleCnt="3">
        <dgm:presLayoutVars>
          <dgm:chMax val="0"/>
          <dgm:chPref val="0"/>
          <dgm:bulletEnabled val="1"/>
        </dgm:presLayoutVars>
      </dgm:prSet>
      <dgm:spPr/>
    </dgm:pt>
    <dgm:pt modelId="{289B9C42-1256-41E7-8583-DA76A781A321}" type="pres">
      <dgm:prSet presAssocID="{FA21A5CE-82C3-4480-88B9-D6541C8AA413}" presName="parTxOnlySpace" presStyleCnt="0"/>
      <dgm:spPr/>
    </dgm:pt>
    <dgm:pt modelId="{69AD7494-3703-4D82-A504-AFC07BE22CAD}" type="pres">
      <dgm:prSet presAssocID="{5F9367B7-A4A0-4636-BC4C-FE6C966EE843}" presName="parTxOnly" presStyleLbl="node1" presStyleIdx="2" presStyleCnt="3">
        <dgm:presLayoutVars>
          <dgm:chMax val="0"/>
          <dgm:chPref val="0"/>
          <dgm:bulletEnabled val="1"/>
        </dgm:presLayoutVars>
      </dgm:prSet>
      <dgm:spPr/>
    </dgm:pt>
  </dgm:ptLst>
  <dgm:cxnLst>
    <dgm:cxn modelId="{7E61EC05-415C-4F7F-AB58-B674F18304FE}" type="presOf" srcId="{5F9367B7-A4A0-4636-BC4C-FE6C966EE843}" destId="{69AD7494-3703-4D82-A504-AFC07BE22CAD}" srcOrd="0" destOrd="0" presId="urn:microsoft.com/office/officeart/2005/8/layout/chevron1"/>
    <dgm:cxn modelId="{ED8B6555-253F-4ED2-8A03-C931D601A900}" srcId="{7744EE77-EF9C-4FBA-A543-9534E32A8FB1}" destId="{D504ECB3-39D1-45E7-BF0E-A76024783CF6}" srcOrd="0" destOrd="0" parTransId="{F2406E5D-FB65-41B0-85C5-046A59DA2DC9}" sibTransId="{6A0AAEA7-75DC-4B37-90CB-596516272520}"/>
    <dgm:cxn modelId="{0CA1D07C-4860-41F2-89E4-1FA69F57AFC7}" type="presOf" srcId="{209B0BD4-2CC4-4AFE-BC1C-55722596ABAF}" destId="{FA33BE09-72A4-4E1C-AE86-D05CFE14D95C}" srcOrd="0" destOrd="0" presId="urn:microsoft.com/office/officeart/2005/8/layout/chevron1"/>
    <dgm:cxn modelId="{772A799A-998B-42A1-B1DB-02858EF0A4D8}" type="presOf" srcId="{D504ECB3-39D1-45E7-BF0E-A76024783CF6}" destId="{C92DD917-80F7-49C1-9154-FA1D0DF46A6B}" srcOrd="0" destOrd="0" presId="urn:microsoft.com/office/officeart/2005/8/layout/chevron1"/>
    <dgm:cxn modelId="{CC6E03B5-9F84-4297-A945-CB2653EDC712}" srcId="{7744EE77-EF9C-4FBA-A543-9534E32A8FB1}" destId="{209B0BD4-2CC4-4AFE-BC1C-55722596ABAF}" srcOrd="1" destOrd="0" parTransId="{3C45916E-0C59-4B0B-8C95-277E9E4FF20C}" sibTransId="{FA21A5CE-82C3-4480-88B9-D6541C8AA413}"/>
    <dgm:cxn modelId="{66ABEFD4-545B-417A-8F5D-154A2C548607}" type="presOf" srcId="{7744EE77-EF9C-4FBA-A543-9534E32A8FB1}" destId="{9FAE7B62-0925-4304-9454-DC8ED6DFEB81}" srcOrd="0" destOrd="0" presId="urn:microsoft.com/office/officeart/2005/8/layout/chevron1"/>
    <dgm:cxn modelId="{E34E89F0-6278-4D10-8EB6-18FB05C74EB0}" srcId="{7744EE77-EF9C-4FBA-A543-9534E32A8FB1}" destId="{5F9367B7-A4A0-4636-BC4C-FE6C966EE843}" srcOrd="2" destOrd="0" parTransId="{3AE841D6-8CF9-484B-A65A-54C0C820B80E}" sibTransId="{AFDF3F98-78E7-4C93-B6D8-65DC735E6152}"/>
    <dgm:cxn modelId="{94B295FC-B894-495F-A7BB-6F93A4092B49}" type="presParOf" srcId="{9FAE7B62-0925-4304-9454-DC8ED6DFEB81}" destId="{C92DD917-80F7-49C1-9154-FA1D0DF46A6B}" srcOrd="0" destOrd="0" presId="urn:microsoft.com/office/officeart/2005/8/layout/chevron1"/>
    <dgm:cxn modelId="{6AA0417A-5B82-4665-8F3D-950B29ACA21E}" type="presParOf" srcId="{9FAE7B62-0925-4304-9454-DC8ED6DFEB81}" destId="{D3D8A041-BDAB-4825-90E8-F1F0FD563047}" srcOrd="1" destOrd="0" presId="urn:microsoft.com/office/officeart/2005/8/layout/chevron1"/>
    <dgm:cxn modelId="{7EC7DEFE-95F9-42E3-B5C4-DD95E2768C61}" type="presParOf" srcId="{9FAE7B62-0925-4304-9454-DC8ED6DFEB81}" destId="{FA33BE09-72A4-4E1C-AE86-D05CFE14D95C}" srcOrd="2" destOrd="0" presId="urn:microsoft.com/office/officeart/2005/8/layout/chevron1"/>
    <dgm:cxn modelId="{C36FD61F-8460-4BBE-8FBA-24EE20169304}" type="presParOf" srcId="{9FAE7B62-0925-4304-9454-DC8ED6DFEB81}" destId="{289B9C42-1256-41E7-8583-DA76A781A321}" srcOrd="3" destOrd="0" presId="urn:microsoft.com/office/officeart/2005/8/layout/chevron1"/>
    <dgm:cxn modelId="{B6AC5669-2613-4D48-B777-15BEBA3BB3F7}" type="presParOf" srcId="{9FAE7B62-0925-4304-9454-DC8ED6DFEB81}" destId="{69AD7494-3703-4D82-A504-AFC07BE22CAD}" srcOrd="4" destOrd="0" presId="urn:microsoft.com/office/officeart/2005/8/layout/chevron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744EE77-EF9C-4FBA-A543-9534E32A8FB1}" type="doc">
      <dgm:prSet loTypeId="urn:microsoft.com/office/officeart/2005/8/layout/chevron1" loCatId="process" qsTypeId="urn:microsoft.com/office/officeart/2005/8/quickstyle/simple1" qsCatId="simple" csTypeId="urn:microsoft.com/office/officeart/2005/8/colors/accent1_2" csCatId="accent1" phldr="1"/>
      <dgm:spPr/>
    </dgm:pt>
    <dgm:pt modelId="{D504ECB3-39D1-45E7-BF0E-A76024783CF6}">
      <dgm:prSet phldrT="[Text]"/>
      <dgm:spPr/>
      <dgm:t>
        <a:bodyPr/>
        <a:lstStyle/>
        <a:p>
          <a:r>
            <a:rPr lang="en-US" dirty="0"/>
            <a:t>Card7 csv file</a:t>
          </a:r>
        </a:p>
      </dgm:t>
    </dgm:pt>
    <dgm:pt modelId="{F2406E5D-FB65-41B0-85C5-046A59DA2DC9}" type="parTrans" cxnId="{ED8B6555-253F-4ED2-8A03-C931D601A900}">
      <dgm:prSet/>
      <dgm:spPr/>
      <dgm:t>
        <a:bodyPr/>
        <a:lstStyle/>
        <a:p>
          <a:endParaRPr lang="en-US"/>
        </a:p>
      </dgm:t>
    </dgm:pt>
    <dgm:pt modelId="{6A0AAEA7-75DC-4B37-90CB-596516272520}" type="sibTrans" cxnId="{ED8B6555-253F-4ED2-8A03-C931D601A900}">
      <dgm:prSet/>
      <dgm:spPr/>
      <dgm:t>
        <a:bodyPr/>
        <a:lstStyle/>
        <a:p>
          <a:endParaRPr lang="en-US"/>
        </a:p>
      </dgm:t>
    </dgm:pt>
    <dgm:pt modelId="{209B0BD4-2CC4-4AFE-BC1C-55722596ABAF}">
      <dgm:prSet phldrT="[Text]"/>
      <dgm:spPr/>
      <dgm:t>
        <a:bodyPr/>
        <a:lstStyle/>
        <a:p>
          <a:r>
            <a:rPr lang="en-US" dirty="0"/>
            <a:t>Pandas DataFrame</a:t>
          </a:r>
        </a:p>
      </dgm:t>
    </dgm:pt>
    <dgm:pt modelId="{3C45916E-0C59-4B0B-8C95-277E9E4FF20C}" type="parTrans" cxnId="{CC6E03B5-9F84-4297-A945-CB2653EDC712}">
      <dgm:prSet/>
      <dgm:spPr/>
      <dgm:t>
        <a:bodyPr/>
        <a:lstStyle/>
        <a:p>
          <a:endParaRPr lang="en-US"/>
        </a:p>
      </dgm:t>
    </dgm:pt>
    <dgm:pt modelId="{FA21A5CE-82C3-4480-88B9-D6541C8AA413}" type="sibTrans" cxnId="{CC6E03B5-9F84-4297-A945-CB2653EDC712}">
      <dgm:prSet/>
      <dgm:spPr/>
      <dgm:t>
        <a:bodyPr/>
        <a:lstStyle/>
        <a:p>
          <a:endParaRPr lang="en-US"/>
        </a:p>
      </dgm:t>
    </dgm:pt>
    <dgm:pt modelId="{5F9367B7-A4A0-4636-BC4C-FE6C966EE843}">
      <dgm:prSet phldrT="[Text]"/>
      <dgm:spPr/>
      <dgm:t>
        <a:bodyPr/>
        <a:lstStyle/>
        <a:p>
          <a:r>
            <a:rPr lang="en-US" dirty="0"/>
            <a:t>Analytics</a:t>
          </a:r>
        </a:p>
      </dgm:t>
    </dgm:pt>
    <dgm:pt modelId="{3AE841D6-8CF9-484B-A65A-54C0C820B80E}" type="parTrans" cxnId="{E34E89F0-6278-4D10-8EB6-18FB05C74EB0}">
      <dgm:prSet/>
      <dgm:spPr/>
      <dgm:t>
        <a:bodyPr/>
        <a:lstStyle/>
        <a:p>
          <a:endParaRPr lang="en-US"/>
        </a:p>
      </dgm:t>
    </dgm:pt>
    <dgm:pt modelId="{AFDF3F98-78E7-4C93-B6D8-65DC735E6152}" type="sibTrans" cxnId="{E34E89F0-6278-4D10-8EB6-18FB05C74EB0}">
      <dgm:prSet/>
      <dgm:spPr/>
      <dgm:t>
        <a:bodyPr/>
        <a:lstStyle/>
        <a:p>
          <a:endParaRPr lang="en-US"/>
        </a:p>
      </dgm:t>
    </dgm:pt>
    <dgm:pt modelId="{9FAE7B62-0925-4304-9454-DC8ED6DFEB81}" type="pres">
      <dgm:prSet presAssocID="{7744EE77-EF9C-4FBA-A543-9534E32A8FB1}" presName="Name0" presStyleCnt="0">
        <dgm:presLayoutVars>
          <dgm:dir/>
          <dgm:animLvl val="lvl"/>
          <dgm:resizeHandles val="exact"/>
        </dgm:presLayoutVars>
      </dgm:prSet>
      <dgm:spPr/>
    </dgm:pt>
    <dgm:pt modelId="{C92DD917-80F7-49C1-9154-FA1D0DF46A6B}" type="pres">
      <dgm:prSet presAssocID="{D504ECB3-39D1-45E7-BF0E-A76024783CF6}" presName="parTxOnly" presStyleLbl="node1" presStyleIdx="0" presStyleCnt="3">
        <dgm:presLayoutVars>
          <dgm:chMax val="0"/>
          <dgm:chPref val="0"/>
          <dgm:bulletEnabled val="1"/>
        </dgm:presLayoutVars>
      </dgm:prSet>
      <dgm:spPr/>
    </dgm:pt>
    <dgm:pt modelId="{D3D8A041-BDAB-4825-90E8-F1F0FD563047}" type="pres">
      <dgm:prSet presAssocID="{6A0AAEA7-75DC-4B37-90CB-596516272520}" presName="parTxOnlySpace" presStyleCnt="0"/>
      <dgm:spPr/>
    </dgm:pt>
    <dgm:pt modelId="{FA33BE09-72A4-4E1C-AE86-D05CFE14D95C}" type="pres">
      <dgm:prSet presAssocID="{209B0BD4-2CC4-4AFE-BC1C-55722596ABAF}" presName="parTxOnly" presStyleLbl="node1" presStyleIdx="1" presStyleCnt="3">
        <dgm:presLayoutVars>
          <dgm:chMax val="0"/>
          <dgm:chPref val="0"/>
          <dgm:bulletEnabled val="1"/>
        </dgm:presLayoutVars>
      </dgm:prSet>
      <dgm:spPr/>
    </dgm:pt>
    <dgm:pt modelId="{289B9C42-1256-41E7-8583-DA76A781A321}" type="pres">
      <dgm:prSet presAssocID="{FA21A5CE-82C3-4480-88B9-D6541C8AA413}" presName="parTxOnlySpace" presStyleCnt="0"/>
      <dgm:spPr/>
    </dgm:pt>
    <dgm:pt modelId="{69AD7494-3703-4D82-A504-AFC07BE22CAD}" type="pres">
      <dgm:prSet presAssocID="{5F9367B7-A4A0-4636-BC4C-FE6C966EE843}" presName="parTxOnly" presStyleLbl="node1" presStyleIdx="2" presStyleCnt="3">
        <dgm:presLayoutVars>
          <dgm:chMax val="0"/>
          <dgm:chPref val="0"/>
          <dgm:bulletEnabled val="1"/>
        </dgm:presLayoutVars>
      </dgm:prSet>
      <dgm:spPr/>
    </dgm:pt>
  </dgm:ptLst>
  <dgm:cxnLst>
    <dgm:cxn modelId="{7E61EC05-415C-4F7F-AB58-B674F18304FE}" type="presOf" srcId="{5F9367B7-A4A0-4636-BC4C-FE6C966EE843}" destId="{69AD7494-3703-4D82-A504-AFC07BE22CAD}" srcOrd="0" destOrd="0" presId="urn:microsoft.com/office/officeart/2005/8/layout/chevron1"/>
    <dgm:cxn modelId="{ED8B6555-253F-4ED2-8A03-C931D601A900}" srcId="{7744EE77-EF9C-4FBA-A543-9534E32A8FB1}" destId="{D504ECB3-39D1-45E7-BF0E-A76024783CF6}" srcOrd="0" destOrd="0" parTransId="{F2406E5D-FB65-41B0-85C5-046A59DA2DC9}" sibTransId="{6A0AAEA7-75DC-4B37-90CB-596516272520}"/>
    <dgm:cxn modelId="{0CA1D07C-4860-41F2-89E4-1FA69F57AFC7}" type="presOf" srcId="{209B0BD4-2CC4-4AFE-BC1C-55722596ABAF}" destId="{FA33BE09-72A4-4E1C-AE86-D05CFE14D95C}" srcOrd="0" destOrd="0" presId="urn:microsoft.com/office/officeart/2005/8/layout/chevron1"/>
    <dgm:cxn modelId="{772A799A-998B-42A1-B1DB-02858EF0A4D8}" type="presOf" srcId="{D504ECB3-39D1-45E7-BF0E-A76024783CF6}" destId="{C92DD917-80F7-49C1-9154-FA1D0DF46A6B}" srcOrd="0" destOrd="0" presId="urn:microsoft.com/office/officeart/2005/8/layout/chevron1"/>
    <dgm:cxn modelId="{CC6E03B5-9F84-4297-A945-CB2653EDC712}" srcId="{7744EE77-EF9C-4FBA-A543-9534E32A8FB1}" destId="{209B0BD4-2CC4-4AFE-BC1C-55722596ABAF}" srcOrd="1" destOrd="0" parTransId="{3C45916E-0C59-4B0B-8C95-277E9E4FF20C}" sibTransId="{FA21A5CE-82C3-4480-88B9-D6541C8AA413}"/>
    <dgm:cxn modelId="{66ABEFD4-545B-417A-8F5D-154A2C548607}" type="presOf" srcId="{7744EE77-EF9C-4FBA-A543-9534E32A8FB1}" destId="{9FAE7B62-0925-4304-9454-DC8ED6DFEB81}" srcOrd="0" destOrd="0" presId="urn:microsoft.com/office/officeart/2005/8/layout/chevron1"/>
    <dgm:cxn modelId="{E34E89F0-6278-4D10-8EB6-18FB05C74EB0}" srcId="{7744EE77-EF9C-4FBA-A543-9534E32A8FB1}" destId="{5F9367B7-A4A0-4636-BC4C-FE6C966EE843}" srcOrd="2" destOrd="0" parTransId="{3AE841D6-8CF9-484B-A65A-54C0C820B80E}" sibTransId="{AFDF3F98-78E7-4C93-B6D8-65DC735E6152}"/>
    <dgm:cxn modelId="{94B295FC-B894-495F-A7BB-6F93A4092B49}" type="presParOf" srcId="{9FAE7B62-0925-4304-9454-DC8ED6DFEB81}" destId="{C92DD917-80F7-49C1-9154-FA1D0DF46A6B}" srcOrd="0" destOrd="0" presId="urn:microsoft.com/office/officeart/2005/8/layout/chevron1"/>
    <dgm:cxn modelId="{6AA0417A-5B82-4665-8F3D-950B29ACA21E}" type="presParOf" srcId="{9FAE7B62-0925-4304-9454-DC8ED6DFEB81}" destId="{D3D8A041-BDAB-4825-90E8-F1F0FD563047}" srcOrd="1" destOrd="0" presId="urn:microsoft.com/office/officeart/2005/8/layout/chevron1"/>
    <dgm:cxn modelId="{7EC7DEFE-95F9-42E3-B5C4-DD95E2768C61}" type="presParOf" srcId="{9FAE7B62-0925-4304-9454-DC8ED6DFEB81}" destId="{FA33BE09-72A4-4E1C-AE86-D05CFE14D95C}" srcOrd="2" destOrd="0" presId="urn:microsoft.com/office/officeart/2005/8/layout/chevron1"/>
    <dgm:cxn modelId="{C36FD61F-8460-4BBE-8FBA-24EE20169304}" type="presParOf" srcId="{9FAE7B62-0925-4304-9454-DC8ED6DFEB81}" destId="{289B9C42-1256-41E7-8583-DA76A781A321}" srcOrd="3" destOrd="0" presId="urn:microsoft.com/office/officeart/2005/8/layout/chevron1"/>
    <dgm:cxn modelId="{B6AC5669-2613-4D48-B777-15BEBA3BB3F7}" type="presParOf" srcId="{9FAE7B62-0925-4304-9454-DC8ED6DFEB81}" destId="{69AD7494-3703-4D82-A504-AFC07BE22CAD}" srcOrd="4" destOrd="0" presId="urn:microsoft.com/office/officeart/2005/8/layout/chevron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25A169-0A38-47B8-90FF-016E65DC77A6}"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DED4D98A-A636-48B0-BB45-E350E5AFFA28}">
      <dgm:prSet phldrT="[Text]" custT="1"/>
      <dgm:spPr/>
      <dgm:t>
        <a:bodyPr/>
        <a:lstStyle/>
        <a:p>
          <a:r>
            <a:rPr lang="en-US" sz="1400" dirty="0"/>
            <a:t>Jupyter</a:t>
          </a:r>
        </a:p>
      </dgm:t>
    </dgm:pt>
    <dgm:pt modelId="{48809731-796A-469D-9F9C-F270A2936E12}" type="parTrans" cxnId="{C4472139-BFF4-4125-943C-8E168337749B}">
      <dgm:prSet/>
      <dgm:spPr/>
      <dgm:t>
        <a:bodyPr/>
        <a:lstStyle/>
        <a:p>
          <a:endParaRPr lang="en-US"/>
        </a:p>
      </dgm:t>
    </dgm:pt>
    <dgm:pt modelId="{3221EBD3-B056-49AD-9077-F83E3762FDC7}" type="sibTrans" cxnId="{C4472139-BFF4-4125-943C-8E168337749B}">
      <dgm:prSet/>
      <dgm:spPr/>
      <dgm:t>
        <a:bodyPr/>
        <a:lstStyle/>
        <a:p>
          <a:endParaRPr lang="en-US"/>
        </a:p>
      </dgm:t>
    </dgm:pt>
    <dgm:pt modelId="{F1C2333F-41B1-4028-A599-116990FB7DF1}">
      <dgm:prSet phldrT="[Text]"/>
      <dgm:spPr/>
      <dgm:t>
        <a:bodyPr/>
        <a:lstStyle/>
        <a:p>
          <a:r>
            <a:rPr lang="en-US" dirty="0"/>
            <a:t>Result</a:t>
          </a:r>
        </a:p>
      </dgm:t>
    </dgm:pt>
    <dgm:pt modelId="{B2F4D2EB-B555-400E-B255-62C6413953F1}" type="parTrans" cxnId="{09856143-2D91-4A30-A3A9-C16234B6B802}">
      <dgm:prSet/>
      <dgm:spPr/>
      <dgm:t>
        <a:bodyPr/>
        <a:lstStyle/>
        <a:p>
          <a:endParaRPr lang="en-US"/>
        </a:p>
      </dgm:t>
    </dgm:pt>
    <dgm:pt modelId="{DB8F4AE3-FCDF-48A7-962C-557BF97E073D}" type="sibTrans" cxnId="{09856143-2D91-4A30-A3A9-C16234B6B802}">
      <dgm:prSet/>
      <dgm:spPr/>
      <dgm:t>
        <a:bodyPr/>
        <a:lstStyle/>
        <a:p>
          <a:endParaRPr lang="en-US"/>
        </a:p>
      </dgm:t>
    </dgm:pt>
    <dgm:pt modelId="{C63541F6-C204-4BBF-9BDE-317465C4599A}">
      <dgm:prSet phldrT="[Text]" custT="1"/>
      <dgm:spPr/>
      <dgm:t>
        <a:bodyPr/>
        <a:lstStyle/>
        <a:p>
          <a:r>
            <a:rPr lang="en-US" sz="1400" dirty="0"/>
            <a:t>Jupyter</a:t>
          </a:r>
        </a:p>
      </dgm:t>
    </dgm:pt>
    <dgm:pt modelId="{158960BC-7A28-485A-AAC6-CE7B431196C4}" type="parTrans" cxnId="{773701DD-8E0A-419E-816E-CF39679D491C}">
      <dgm:prSet/>
      <dgm:spPr/>
      <dgm:t>
        <a:bodyPr/>
        <a:lstStyle/>
        <a:p>
          <a:endParaRPr lang="en-US"/>
        </a:p>
      </dgm:t>
    </dgm:pt>
    <dgm:pt modelId="{36118A7A-5FB6-451D-801B-4195B38E8610}" type="sibTrans" cxnId="{773701DD-8E0A-419E-816E-CF39679D491C}">
      <dgm:prSet/>
      <dgm:spPr/>
      <dgm:t>
        <a:bodyPr/>
        <a:lstStyle/>
        <a:p>
          <a:endParaRPr lang="en-US"/>
        </a:p>
      </dgm:t>
    </dgm:pt>
    <dgm:pt modelId="{2B892BDB-D5DC-44DC-87DF-0C79D7EA3FD3}">
      <dgm:prSet phldrT="[Text]"/>
      <dgm:spPr/>
      <dgm:t>
        <a:bodyPr/>
        <a:lstStyle/>
        <a:p>
          <a:r>
            <a:rPr lang="en-US" dirty="0"/>
            <a:t>Result</a:t>
          </a:r>
        </a:p>
      </dgm:t>
    </dgm:pt>
    <dgm:pt modelId="{4AB1B4E2-5334-4920-81E0-00D8307EE1A6}" type="parTrans" cxnId="{3481827E-9C7A-4539-8784-939436253B93}">
      <dgm:prSet/>
      <dgm:spPr/>
      <dgm:t>
        <a:bodyPr/>
        <a:lstStyle/>
        <a:p>
          <a:endParaRPr lang="en-US"/>
        </a:p>
      </dgm:t>
    </dgm:pt>
    <dgm:pt modelId="{5AAD5041-1D65-4879-8BB1-7DDDFCF7D366}" type="sibTrans" cxnId="{3481827E-9C7A-4539-8784-939436253B93}">
      <dgm:prSet/>
      <dgm:spPr/>
      <dgm:t>
        <a:bodyPr/>
        <a:lstStyle/>
        <a:p>
          <a:endParaRPr lang="en-US"/>
        </a:p>
      </dgm:t>
    </dgm:pt>
    <dgm:pt modelId="{1F7BC12C-11F4-4C90-8495-36091D4A3ADF}">
      <dgm:prSet phldrT="[Text]" custT="1"/>
      <dgm:spPr/>
      <dgm:t>
        <a:bodyPr/>
        <a:lstStyle/>
        <a:p>
          <a:r>
            <a:rPr lang="en-US" sz="1400" dirty="0"/>
            <a:t>Jupyter</a:t>
          </a:r>
        </a:p>
      </dgm:t>
    </dgm:pt>
    <dgm:pt modelId="{09952A1D-8254-410A-8C4E-11F2CC0AAFE0}" type="parTrans" cxnId="{98D53E0A-2B5C-4314-A938-A768281D1C2B}">
      <dgm:prSet/>
      <dgm:spPr/>
      <dgm:t>
        <a:bodyPr/>
        <a:lstStyle/>
        <a:p>
          <a:endParaRPr lang="en-US"/>
        </a:p>
      </dgm:t>
    </dgm:pt>
    <dgm:pt modelId="{0281FCFA-2AE3-4B32-9547-2D74F5A0607C}" type="sibTrans" cxnId="{98D53E0A-2B5C-4314-A938-A768281D1C2B}">
      <dgm:prSet/>
      <dgm:spPr/>
      <dgm:t>
        <a:bodyPr/>
        <a:lstStyle/>
        <a:p>
          <a:endParaRPr lang="en-US"/>
        </a:p>
      </dgm:t>
    </dgm:pt>
    <dgm:pt modelId="{05B0D244-7E0E-42B3-B4B4-D6B8E2A65C36}">
      <dgm:prSet phldrT="[Text]"/>
      <dgm:spPr/>
      <dgm:t>
        <a:bodyPr/>
        <a:lstStyle/>
        <a:p>
          <a:r>
            <a:rPr lang="en-US" dirty="0"/>
            <a:t>Result</a:t>
          </a:r>
        </a:p>
      </dgm:t>
    </dgm:pt>
    <dgm:pt modelId="{702E938A-6551-412E-B3A6-523136514073}" type="parTrans" cxnId="{F6BAABF4-34EA-4555-AEE8-01A60C52EDBC}">
      <dgm:prSet/>
      <dgm:spPr/>
      <dgm:t>
        <a:bodyPr/>
        <a:lstStyle/>
        <a:p>
          <a:endParaRPr lang="en-US"/>
        </a:p>
      </dgm:t>
    </dgm:pt>
    <dgm:pt modelId="{8EFF9315-6021-4D8D-9AFD-9ED0B4F6FE37}" type="sibTrans" cxnId="{F6BAABF4-34EA-4555-AEE8-01A60C52EDBC}">
      <dgm:prSet/>
      <dgm:spPr/>
      <dgm:t>
        <a:bodyPr/>
        <a:lstStyle/>
        <a:p>
          <a:endParaRPr lang="en-US"/>
        </a:p>
      </dgm:t>
    </dgm:pt>
    <dgm:pt modelId="{AAF3F204-2566-43C3-833F-6C07A961E41B}" type="pres">
      <dgm:prSet presAssocID="{8A25A169-0A38-47B8-90FF-016E65DC77A6}" presName="rootNode" presStyleCnt="0">
        <dgm:presLayoutVars>
          <dgm:chMax/>
          <dgm:chPref/>
          <dgm:dir/>
          <dgm:animLvl val="lvl"/>
        </dgm:presLayoutVars>
      </dgm:prSet>
      <dgm:spPr/>
    </dgm:pt>
    <dgm:pt modelId="{EDA690D1-DB79-4F92-A15F-74BA06B4E66B}" type="pres">
      <dgm:prSet presAssocID="{DED4D98A-A636-48B0-BB45-E350E5AFFA28}" presName="composite" presStyleCnt="0"/>
      <dgm:spPr/>
    </dgm:pt>
    <dgm:pt modelId="{8C31660E-B56D-467A-BCBA-DCAB978EA104}" type="pres">
      <dgm:prSet presAssocID="{DED4D98A-A636-48B0-BB45-E350E5AFFA28}" presName="ParentText" presStyleLbl="node1" presStyleIdx="0" presStyleCnt="3" custLinFactNeighborX="-4450">
        <dgm:presLayoutVars>
          <dgm:chMax val="1"/>
          <dgm:chPref val="1"/>
          <dgm:bulletEnabled val="1"/>
        </dgm:presLayoutVars>
      </dgm:prSet>
      <dgm:spPr/>
    </dgm:pt>
    <dgm:pt modelId="{40381E91-259F-43E2-8B1F-A3DCBD826ACF}" type="pres">
      <dgm:prSet presAssocID="{DED4D98A-A636-48B0-BB45-E350E5AFFA28}" presName="Image" presStyleLbl="bgImgPlace1" presStyleIdx="0" presStyleCnt="3" custLinFactNeighborX="-4055"/>
      <dgm:spPr/>
    </dgm:pt>
    <dgm:pt modelId="{68E6C851-630B-4527-B7A2-8AE461A62781}" type="pres">
      <dgm:prSet presAssocID="{DED4D98A-A636-48B0-BB45-E350E5AFFA28}" presName="ChildText" presStyleLbl="fgAcc1" presStyleIdx="0" presStyleCnt="3">
        <dgm:presLayoutVars>
          <dgm:chMax val="0"/>
          <dgm:chPref val="0"/>
          <dgm:bulletEnabled val="1"/>
        </dgm:presLayoutVars>
      </dgm:prSet>
      <dgm:spPr/>
    </dgm:pt>
    <dgm:pt modelId="{6DD4F80C-FA51-4496-A92D-485CF969C9AB}" type="pres">
      <dgm:prSet presAssocID="{3221EBD3-B056-49AD-9077-F83E3762FDC7}" presName="sibTrans" presStyleCnt="0"/>
      <dgm:spPr/>
    </dgm:pt>
    <dgm:pt modelId="{0C9EB7CD-95BA-4F09-83D2-F6C13C6E3AA2}" type="pres">
      <dgm:prSet presAssocID="{C63541F6-C204-4BBF-9BDE-317465C4599A}" presName="composite" presStyleCnt="0"/>
      <dgm:spPr/>
    </dgm:pt>
    <dgm:pt modelId="{F749B080-E541-4A15-B9A0-5038A3C89FA2}" type="pres">
      <dgm:prSet presAssocID="{C63541F6-C204-4BBF-9BDE-317465C4599A}" presName="ParentText" presStyleLbl="node1" presStyleIdx="1" presStyleCnt="3">
        <dgm:presLayoutVars>
          <dgm:chMax val="1"/>
          <dgm:chPref val="1"/>
          <dgm:bulletEnabled val="1"/>
        </dgm:presLayoutVars>
      </dgm:prSet>
      <dgm:spPr/>
    </dgm:pt>
    <dgm:pt modelId="{E59BC32D-88CD-470A-9ECA-EC5454366966}" type="pres">
      <dgm:prSet presAssocID="{C63541F6-C204-4BBF-9BDE-317465C4599A}" presName="Image" presStyleLbl="bgImgPlace1" presStyleIdx="1" presStyleCnt="3"/>
      <dgm:spPr/>
    </dgm:pt>
    <dgm:pt modelId="{5BD690C9-7476-4EF3-85B4-E3E3957C6E37}" type="pres">
      <dgm:prSet presAssocID="{C63541F6-C204-4BBF-9BDE-317465C4599A}" presName="ChildText" presStyleLbl="fgAcc1" presStyleIdx="1" presStyleCnt="3">
        <dgm:presLayoutVars>
          <dgm:chMax val="0"/>
          <dgm:chPref val="0"/>
          <dgm:bulletEnabled val="1"/>
        </dgm:presLayoutVars>
      </dgm:prSet>
      <dgm:spPr/>
    </dgm:pt>
    <dgm:pt modelId="{7C7FC3C4-07D0-409C-9FD3-6780469FB2F4}" type="pres">
      <dgm:prSet presAssocID="{36118A7A-5FB6-451D-801B-4195B38E8610}" presName="sibTrans" presStyleCnt="0"/>
      <dgm:spPr/>
    </dgm:pt>
    <dgm:pt modelId="{761F36CE-480C-4FC2-A890-51E427A2C1D9}" type="pres">
      <dgm:prSet presAssocID="{1F7BC12C-11F4-4C90-8495-36091D4A3ADF}" presName="composite" presStyleCnt="0"/>
      <dgm:spPr/>
    </dgm:pt>
    <dgm:pt modelId="{2D76FC7E-9CDF-4B71-85F7-785583EA31C8}" type="pres">
      <dgm:prSet presAssocID="{1F7BC12C-11F4-4C90-8495-36091D4A3ADF}" presName="ParentText" presStyleLbl="node1" presStyleIdx="2" presStyleCnt="3">
        <dgm:presLayoutVars>
          <dgm:chMax val="1"/>
          <dgm:chPref val="1"/>
          <dgm:bulletEnabled val="1"/>
        </dgm:presLayoutVars>
      </dgm:prSet>
      <dgm:spPr/>
    </dgm:pt>
    <dgm:pt modelId="{81578C10-0053-4504-8F05-1653576241D9}" type="pres">
      <dgm:prSet presAssocID="{1F7BC12C-11F4-4C90-8495-36091D4A3ADF}" presName="Image" presStyleLbl="bgImgPlace1" presStyleIdx="2" presStyleCnt="3"/>
      <dgm:spPr/>
    </dgm:pt>
    <dgm:pt modelId="{B5EC70AD-CBC7-45FF-9F0B-36583EB1986A}" type="pres">
      <dgm:prSet presAssocID="{1F7BC12C-11F4-4C90-8495-36091D4A3ADF}" presName="ChildText" presStyleLbl="fgAcc1" presStyleIdx="2" presStyleCnt="3">
        <dgm:presLayoutVars>
          <dgm:chMax val="0"/>
          <dgm:chPref val="0"/>
          <dgm:bulletEnabled val="1"/>
        </dgm:presLayoutVars>
      </dgm:prSet>
      <dgm:spPr/>
    </dgm:pt>
  </dgm:ptLst>
  <dgm:cxnLst>
    <dgm:cxn modelId="{98D53E0A-2B5C-4314-A938-A768281D1C2B}" srcId="{8A25A169-0A38-47B8-90FF-016E65DC77A6}" destId="{1F7BC12C-11F4-4C90-8495-36091D4A3ADF}" srcOrd="2" destOrd="0" parTransId="{09952A1D-8254-410A-8C4E-11F2CC0AAFE0}" sibTransId="{0281FCFA-2AE3-4B32-9547-2D74F5A0607C}"/>
    <dgm:cxn modelId="{A7076C30-1E28-4D18-9628-C967765E4166}" type="presOf" srcId="{05B0D244-7E0E-42B3-B4B4-D6B8E2A65C36}" destId="{B5EC70AD-CBC7-45FF-9F0B-36583EB1986A}" srcOrd="0" destOrd="0" presId="urn:microsoft.com/office/officeart/2008/layout/TitledPictureBlocks"/>
    <dgm:cxn modelId="{C4472139-BFF4-4125-943C-8E168337749B}" srcId="{8A25A169-0A38-47B8-90FF-016E65DC77A6}" destId="{DED4D98A-A636-48B0-BB45-E350E5AFFA28}" srcOrd="0" destOrd="0" parTransId="{48809731-796A-469D-9F9C-F270A2936E12}" sibTransId="{3221EBD3-B056-49AD-9077-F83E3762FDC7}"/>
    <dgm:cxn modelId="{09856143-2D91-4A30-A3A9-C16234B6B802}" srcId="{DED4D98A-A636-48B0-BB45-E350E5AFFA28}" destId="{F1C2333F-41B1-4028-A599-116990FB7DF1}" srcOrd="0" destOrd="0" parTransId="{B2F4D2EB-B555-400E-B255-62C6413953F1}" sibTransId="{DB8F4AE3-FCDF-48A7-962C-557BF97E073D}"/>
    <dgm:cxn modelId="{CF089B46-F73D-415B-909B-1845D2E08230}" type="presOf" srcId="{DED4D98A-A636-48B0-BB45-E350E5AFFA28}" destId="{8C31660E-B56D-467A-BCBA-DCAB978EA104}" srcOrd="0" destOrd="0" presId="urn:microsoft.com/office/officeart/2008/layout/TitledPictureBlocks"/>
    <dgm:cxn modelId="{AA12C846-8329-43E0-A8EE-D33AA4754466}" type="presOf" srcId="{8A25A169-0A38-47B8-90FF-016E65DC77A6}" destId="{AAF3F204-2566-43C3-833F-6C07A961E41B}" srcOrd="0" destOrd="0" presId="urn:microsoft.com/office/officeart/2008/layout/TitledPictureBlocks"/>
    <dgm:cxn modelId="{AE9AB048-184B-4D7A-A2C9-C657D831A093}" type="presOf" srcId="{1F7BC12C-11F4-4C90-8495-36091D4A3ADF}" destId="{2D76FC7E-9CDF-4B71-85F7-785583EA31C8}" srcOrd="0" destOrd="0" presId="urn:microsoft.com/office/officeart/2008/layout/TitledPictureBlocks"/>
    <dgm:cxn modelId="{2052A170-3C14-4CD4-B16D-6355F48AAF7C}" type="presOf" srcId="{C63541F6-C204-4BBF-9BDE-317465C4599A}" destId="{F749B080-E541-4A15-B9A0-5038A3C89FA2}" srcOrd="0" destOrd="0" presId="urn:microsoft.com/office/officeart/2008/layout/TitledPictureBlocks"/>
    <dgm:cxn modelId="{3481827E-9C7A-4539-8784-939436253B93}" srcId="{C63541F6-C204-4BBF-9BDE-317465C4599A}" destId="{2B892BDB-D5DC-44DC-87DF-0C79D7EA3FD3}" srcOrd="0" destOrd="0" parTransId="{4AB1B4E2-5334-4920-81E0-00D8307EE1A6}" sibTransId="{5AAD5041-1D65-4879-8BB1-7DDDFCF7D366}"/>
    <dgm:cxn modelId="{B486BD84-6402-4013-915E-124A9369DD79}" type="presOf" srcId="{2B892BDB-D5DC-44DC-87DF-0C79D7EA3FD3}" destId="{5BD690C9-7476-4EF3-85B4-E3E3957C6E37}" srcOrd="0" destOrd="0" presId="urn:microsoft.com/office/officeart/2008/layout/TitledPictureBlocks"/>
    <dgm:cxn modelId="{18F829A7-FF95-40E5-84DF-5E07821B744A}" type="presOf" srcId="{F1C2333F-41B1-4028-A599-116990FB7DF1}" destId="{68E6C851-630B-4527-B7A2-8AE461A62781}" srcOrd="0" destOrd="0" presId="urn:microsoft.com/office/officeart/2008/layout/TitledPictureBlocks"/>
    <dgm:cxn modelId="{773701DD-8E0A-419E-816E-CF39679D491C}" srcId="{8A25A169-0A38-47B8-90FF-016E65DC77A6}" destId="{C63541F6-C204-4BBF-9BDE-317465C4599A}" srcOrd="1" destOrd="0" parTransId="{158960BC-7A28-485A-AAC6-CE7B431196C4}" sibTransId="{36118A7A-5FB6-451D-801B-4195B38E8610}"/>
    <dgm:cxn modelId="{F6BAABF4-34EA-4555-AEE8-01A60C52EDBC}" srcId="{1F7BC12C-11F4-4C90-8495-36091D4A3ADF}" destId="{05B0D244-7E0E-42B3-B4B4-D6B8E2A65C36}" srcOrd="0" destOrd="0" parTransId="{702E938A-6551-412E-B3A6-523136514073}" sibTransId="{8EFF9315-6021-4D8D-9AFD-9ED0B4F6FE37}"/>
    <dgm:cxn modelId="{74076643-77DA-480A-88C7-09405F26692B}" type="presParOf" srcId="{AAF3F204-2566-43C3-833F-6C07A961E41B}" destId="{EDA690D1-DB79-4F92-A15F-74BA06B4E66B}" srcOrd="0" destOrd="0" presId="urn:microsoft.com/office/officeart/2008/layout/TitledPictureBlocks"/>
    <dgm:cxn modelId="{054B2A96-370F-4659-935B-C49EAE809C95}" type="presParOf" srcId="{EDA690D1-DB79-4F92-A15F-74BA06B4E66B}" destId="{8C31660E-B56D-467A-BCBA-DCAB978EA104}" srcOrd="0" destOrd="0" presId="urn:microsoft.com/office/officeart/2008/layout/TitledPictureBlocks"/>
    <dgm:cxn modelId="{57879465-1E7B-4D0E-8CC0-9F48D1C116E6}" type="presParOf" srcId="{EDA690D1-DB79-4F92-A15F-74BA06B4E66B}" destId="{40381E91-259F-43E2-8B1F-A3DCBD826ACF}" srcOrd="1" destOrd="0" presId="urn:microsoft.com/office/officeart/2008/layout/TitledPictureBlocks"/>
    <dgm:cxn modelId="{8DAA4DFE-79A6-47C7-A977-20E800AE6BFD}" type="presParOf" srcId="{EDA690D1-DB79-4F92-A15F-74BA06B4E66B}" destId="{68E6C851-630B-4527-B7A2-8AE461A62781}" srcOrd="2" destOrd="0" presId="urn:microsoft.com/office/officeart/2008/layout/TitledPictureBlocks"/>
    <dgm:cxn modelId="{44192D5E-B180-426B-BC72-F7FB21AAD73E}" type="presParOf" srcId="{AAF3F204-2566-43C3-833F-6C07A961E41B}" destId="{6DD4F80C-FA51-4496-A92D-485CF969C9AB}" srcOrd="1" destOrd="0" presId="urn:microsoft.com/office/officeart/2008/layout/TitledPictureBlocks"/>
    <dgm:cxn modelId="{95C1A748-1CD4-47F4-AEB9-71815CB649DC}" type="presParOf" srcId="{AAF3F204-2566-43C3-833F-6C07A961E41B}" destId="{0C9EB7CD-95BA-4F09-83D2-F6C13C6E3AA2}" srcOrd="2" destOrd="0" presId="urn:microsoft.com/office/officeart/2008/layout/TitledPictureBlocks"/>
    <dgm:cxn modelId="{CD9F1423-5E47-44F4-AF7E-74451C258FB7}" type="presParOf" srcId="{0C9EB7CD-95BA-4F09-83D2-F6C13C6E3AA2}" destId="{F749B080-E541-4A15-B9A0-5038A3C89FA2}" srcOrd="0" destOrd="0" presId="urn:microsoft.com/office/officeart/2008/layout/TitledPictureBlocks"/>
    <dgm:cxn modelId="{0FF9D3DB-3B3B-4C48-829F-A889B927587E}" type="presParOf" srcId="{0C9EB7CD-95BA-4F09-83D2-F6C13C6E3AA2}" destId="{E59BC32D-88CD-470A-9ECA-EC5454366966}" srcOrd="1" destOrd="0" presId="urn:microsoft.com/office/officeart/2008/layout/TitledPictureBlocks"/>
    <dgm:cxn modelId="{23EA6006-8893-45A6-9467-252D4337FCED}" type="presParOf" srcId="{0C9EB7CD-95BA-4F09-83D2-F6C13C6E3AA2}" destId="{5BD690C9-7476-4EF3-85B4-E3E3957C6E37}" srcOrd="2" destOrd="0" presId="urn:microsoft.com/office/officeart/2008/layout/TitledPictureBlocks"/>
    <dgm:cxn modelId="{80077238-54D0-45B0-9BCF-5CAF1025DE1C}" type="presParOf" srcId="{AAF3F204-2566-43C3-833F-6C07A961E41B}" destId="{7C7FC3C4-07D0-409C-9FD3-6780469FB2F4}" srcOrd="3" destOrd="0" presId="urn:microsoft.com/office/officeart/2008/layout/TitledPictureBlocks"/>
    <dgm:cxn modelId="{1CEC189A-F7A9-42D1-8AC3-BF28C863F75F}" type="presParOf" srcId="{AAF3F204-2566-43C3-833F-6C07A961E41B}" destId="{761F36CE-480C-4FC2-A890-51E427A2C1D9}" srcOrd="4" destOrd="0" presId="urn:microsoft.com/office/officeart/2008/layout/TitledPictureBlocks"/>
    <dgm:cxn modelId="{511799E9-D837-4679-A23B-2F211FA60DE7}" type="presParOf" srcId="{761F36CE-480C-4FC2-A890-51E427A2C1D9}" destId="{2D76FC7E-9CDF-4B71-85F7-785583EA31C8}" srcOrd="0" destOrd="0" presId="urn:microsoft.com/office/officeart/2008/layout/TitledPictureBlocks"/>
    <dgm:cxn modelId="{B5476959-83FA-4A61-8B5B-585578C0DD1B}" type="presParOf" srcId="{761F36CE-480C-4FC2-A890-51E427A2C1D9}" destId="{81578C10-0053-4504-8F05-1653576241D9}" srcOrd="1" destOrd="0" presId="urn:microsoft.com/office/officeart/2008/layout/TitledPictureBlocks"/>
    <dgm:cxn modelId="{3733AFAD-B509-4924-B650-C33885E3562B}" type="presParOf" srcId="{761F36CE-480C-4FC2-A890-51E427A2C1D9}" destId="{B5EC70AD-CBC7-45FF-9F0B-36583EB1986A}" srcOrd="2" destOrd="0" presId="urn:microsoft.com/office/officeart/2008/layout/TitledPictureBlocks"/>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2884A-A218-42B4-A468-A6237DDD25A7}">
      <dsp:nvSpPr>
        <dsp:cNvPr id="0" name=""/>
        <dsp:cNvSpPr/>
      </dsp:nvSpPr>
      <dsp:spPr>
        <a:xfrm>
          <a:off x="1122860" y="0"/>
          <a:ext cx="1684291" cy="107497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DDC2F6-CAEB-47FB-A218-9E9E9A75A3F5}">
      <dsp:nvSpPr>
        <dsp:cNvPr id="0" name=""/>
        <dsp:cNvSpPr/>
      </dsp:nvSpPr>
      <dsp:spPr>
        <a:xfrm>
          <a:off x="0" y="0"/>
          <a:ext cx="1122860" cy="10749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First dat file</a:t>
          </a:r>
        </a:p>
      </dsp:txBody>
      <dsp:txXfrm>
        <a:off x="52476" y="52476"/>
        <a:ext cx="1017908" cy="970022"/>
      </dsp:txXfrm>
    </dsp:sp>
    <dsp:sp modelId="{6ACC2CC3-A05B-4120-91C2-4F690E544573}">
      <dsp:nvSpPr>
        <dsp:cNvPr id="0" name=""/>
        <dsp:cNvSpPr/>
      </dsp:nvSpPr>
      <dsp:spPr>
        <a:xfrm>
          <a:off x="1122860" y="1182471"/>
          <a:ext cx="1684291" cy="107497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30832-97DA-4098-B772-86F44032CD9A}">
      <dsp:nvSpPr>
        <dsp:cNvPr id="0" name=""/>
        <dsp:cNvSpPr/>
      </dsp:nvSpPr>
      <dsp:spPr>
        <a:xfrm>
          <a:off x="0" y="1182471"/>
          <a:ext cx="1122860" cy="10749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Second dat file</a:t>
          </a:r>
        </a:p>
      </dsp:txBody>
      <dsp:txXfrm>
        <a:off x="52476" y="1234947"/>
        <a:ext cx="1017908" cy="970022"/>
      </dsp:txXfrm>
    </dsp:sp>
    <dsp:sp modelId="{5FDA3D06-DF7F-4CDF-8043-4D1E7CCECD53}">
      <dsp:nvSpPr>
        <dsp:cNvPr id="0" name=""/>
        <dsp:cNvSpPr/>
      </dsp:nvSpPr>
      <dsp:spPr>
        <a:xfrm>
          <a:off x="1122860" y="2364942"/>
          <a:ext cx="1684291" cy="107497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a:p>
      </dsp:txBody>
      <dsp:txXfrm>
        <a:off x="1122860" y="2499314"/>
        <a:ext cx="1281176" cy="806230"/>
      </dsp:txXfrm>
    </dsp:sp>
    <dsp:sp modelId="{E81DDE73-99CD-4096-B34E-24E9CED9DD61}">
      <dsp:nvSpPr>
        <dsp:cNvPr id="0" name=""/>
        <dsp:cNvSpPr/>
      </dsp:nvSpPr>
      <dsp:spPr>
        <a:xfrm>
          <a:off x="0" y="2364942"/>
          <a:ext cx="1122860" cy="10749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Third dat file</a:t>
          </a:r>
        </a:p>
      </dsp:txBody>
      <dsp:txXfrm>
        <a:off x="52476" y="2417418"/>
        <a:ext cx="1017908" cy="9700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AA677-BA0B-4C47-846A-2C186F3F59D1}">
      <dsp:nvSpPr>
        <dsp:cNvPr id="0" name=""/>
        <dsp:cNvSpPr/>
      </dsp:nvSpPr>
      <dsp:spPr>
        <a:xfrm>
          <a:off x="878014" y="103202"/>
          <a:ext cx="2048170" cy="711302"/>
        </a:xfrm>
        <a:prstGeom prst="ellipse">
          <a:avLst/>
        </a:prstGeom>
        <a:solidFill>
          <a:schemeClr val="accent1">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50DD2420-D36C-46EF-88BA-04A5DF04956F}">
      <dsp:nvSpPr>
        <dsp:cNvPr id="0" name=""/>
        <dsp:cNvSpPr/>
      </dsp:nvSpPr>
      <dsp:spPr>
        <a:xfrm>
          <a:off x="1706808" y="1844941"/>
          <a:ext cx="396932" cy="254036"/>
        </a:xfrm>
        <a:prstGeom prst="down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26282135-F7F5-4D41-90A6-CE9BFEEDE443}">
      <dsp:nvSpPr>
        <dsp:cNvPr id="0" name=""/>
        <dsp:cNvSpPr/>
      </dsp:nvSpPr>
      <dsp:spPr>
        <a:xfrm>
          <a:off x="952637" y="2048170"/>
          <a:ext cx="1905275" cy="476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952637" y="2048170"/>
        <a:ext cx="1905275" cy="476318"/>
      </dsp:txXfrm>
    </dsp:sp>
    <dsp:sp modelId="{30875C3F-E767-4BD5-A514-2B71D5FDD9EF}">
      <dsp:nvSpPr>
        <dsp:cNvPr id="0" name=""/>
        <dsp:cNvSpPr/>
      </dsp:nvSpPr>
      <dsp:spPr>
        <a:xfrm>
          <a:off x="1622659" y="869440"/>
          <a:ext cx="714478" cy="71447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Card5</a:t>
          </a:r>
        </a:p>
      </dsp:txBody>
      <dsp:txXfrm>
        <a:off x="1727292" y="974073"/>
        <a:ext cx="505212" cy="505212"/>
      </dsp:txXfrm>
    </dsp:sp>
    <dsp:sp modelId="{7781DD5F-D3FC-4AA1-A0D6-E2D465500012}">
      <dsp:nvSpPr>
        <dsp:cNvPr id="0" name=""/>
        <dsp:cNvSpPr/>
      </dsp:nvSpPr>
      <dsp:spPr>
        <a:xfrm>
          <a:off x="1111410" y="333423"/>
          <a:ext cx="714478" cy="71447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Card2</a:t>
          </a:r>
        </a:p>
      </dsp:txBody>
      <dsp:txXfrm>
        <a:off x="1216043" y="438056"/>
        <a:ext cx="505212" cy="505212"/>
      </dsp:txXfrm>
    </dsp:sp>
    <dsp:sp modelId="{A668243B-0521-4DC8-A581-1FCBFCF1CBB4}">
      <dsp:nvSpPr>
        <dsp:cNvPr id="0" name=""/>
        <dsp:cNvSpPr/>
      </dsp:nvSpPr>
      <dsp:spPr>
        <a:xfrm>
          <a:off x="1841765" y="160678"/>
          <a:ext cx="714478" cy="71447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Card4</a:t>
          </a:r>
        </a:p>
      </dsp:txBody>
      <dsp:txXfrm>
        <a:off x="1946398" y="265311"/>
        <a:ext cx="505212" cy="505212"/>
      </dsp:txXfrm>
    </dsp:sp>
    <dsp:sp modelId="{17FC14A7-07E4-4BA3-8FD5-F58814A4FE2B}">
      <dsp:nvSpPr>
        <dsp:cNvPr id="0" name=""/>
        <dsp:cNvSpPr/>
      </dsp:nvSpPr>
      <dsp:spPr>
        <a:xfrm>
          <a:off x="793864" y="0"/>
          <a:ext cx="2222821" cy="177825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A3C52-2C96-4A6A-B8D0-1F66BB52A4D9}">
      <dsp:nvSpPr>
        <dsp:cNvPr id="0" name=""/>
        <dsp:cNvSpPr/>
      </dsp:nvSpPr>
      <dsp:spPr>
        <a:xfrm>
          <a:off x="0" y="45458"/>
          <a:ext cx="2542849" cy="1589280"/>
        </a:xfrm>
        <a:prstGeom prst="swooshArrow">
          <a:avLst>
            <a:gd name="adj1" fmla="val 25000"/>
            <a:gd name="adj2" fmla="val 25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0C46A5F-3759-4788-A8AC-2DD7C30FE7D6}">
      <dsp:nvSpPr>
        <dsp:cNvPr id="0" name=""/>
        <dsp:cNvSpPr/>
      </dsp:nvSpPr>
      <dsp:spPr>
        <a:xfrm>
          <a:off x="322941" y="1149897"/>
          <a:ext cx="66114" cy="6611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0FC3E5-AA6E-436C-A94A-38C8A81B362D}">
      <dsp:nvSpPr>
        <dsp:cNvPr id="0" name=""/>
        <dsp:cNvSpPr/>
      </dsp:nvSpPr>
      <dsp:spPr>
        <a:xfrm>
          <a:off x="355998" y="1182954"/>
          <a:ext cx="592483" cy="45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32" tIns="0" rIns="0" bIns="0" numCol="1" spcCol="1270" anchor="t" anchorCtr="0">
          <a:noAutofit/>
        </a:bodyPr>
        <a:lstStyle/>
        <a:p>
          <a:pPr marL="0" lvl="0" indent="0" algn="l" defTabSz="533400">
            <a:lnSpc>
              <a:spcPct val="90000"/>
            </a:lnSpc>
            <a:spcBef>
              <a:spcPct val="0"/>
            </a:spcBef>
            <a:spcAft>
              <a:spcPct val="35000"/>
            </a:spcAft>
            <a:buNone/>
          </a:pPr>
          <a:endParaRPr lang="en-US" sz="1200" kern="1200" dirty="0"/>
        </a:p>
      </dsp:txBody>
      <dsp:txXfrm>
        <a:off x="355998" y="1182954"/>
        <a:ext cx="592483" cy="459302"/>
      </dsp:txXfrm>
    </dsp:sp>
    <dsp:sp modelId="{ACB7C304-8C23-404C-B6C2-F6EDDCD9894D}">
      <dsp:nvSpPr>
        <dsp:cNvPr id="0" name=""/>
        <dsp:cNvSpPr/>
      </dsp:nvSpPr>
      <dsp:spPr>
        <a:xfrm>
          <a:off x="906525" y="717931"/>
          <a:ext cx="119513" cy="1195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F6BC68A-2D10-44F3-906A-6B54D19759B9}">
      <dsp:nvSpPr>
        <dsp:cNvPr id="0" name=""/>
        <dsp:cNvSpPr/>
      </dsp:nvSpPr>
      <dsp:spPr>
        <a:xfrm>
          <a:off x="966282" y="777688"/>
          <a:ext cx="610283" cy="86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28" tIns="0" rIns="0" bIns="0" numCol="1" spcCol="1270" anchor="t" anchorCtr="0">
          <a:noAutofit/>
        </a:bodyPr>
        <a:lstStyle/>
        <a:p>
          <a:pPr marL="0" lvl="0" indent="0" algn="l" defTabSz="533400">
            <a:lnSpc>
              <a:spcPct val="90000"/>
            </a:lnSpc>
            <a:spcBef>
              <a:spcPct val="0"/>
            </a:spcBef>
            <a:spcAft>
              <a:spcPct val="35000"/>
            </a:spcAft>
            <a:buNone/>
          </a:pPr>
          <a:endParaRPr lang="en-US" sz="1200" kern="1200" dirty="0"/>
        </a:p>
      </dsp:txBody>
      <dsp:txXfrm>
        <a:off x="966282" y="777688"/>
        <a:ext cx="610283" cy="864568"/>
      </dsp:txXfrm>
    </dsp:sp>
    <dsp:sp modelId="{54072176-D6BA-4CAE-AD37-591DFA09D59D}">
      <dsp:nvSpPr>
        <dsp:cNvPr id="0" name=""/>
        <dsp:cNvSpPr/>
      </dsp:nvSpPr>
      <dsp:spPr>
        <a:xfrm>
          <a:off x="1608351" y="455064"/>
          <a:ext cx="165285" cy="16528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C8A1B87-F6AC-4085-9CD8-305D5E8A61A1}">
      <dsp:nvSpPr>
        <dsp:cNvPr id="0" name=""/>
        <dsp:cNvSpPr/>
      </dsp:nvSpPr>
      <dsp:spPr>
        <a:xfrm>
          <a:off x="1690994" y="537706"/>
          <a:ext cx="610283" cy="1104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81" tIns="0" rIns="0" bIns="0" numCol="1" spcCol="1270" anchor="t" anchorCtr="0">
          <a:noAutofit/>
        </a:bodyPr>
        <a:lstStyle/>
        <a:p>
          <a:pPr marL="0" lvl="0" indent="0" algn="l" defTabSz="533400">
            <a:lnSpc>
              <a:spcPct val="90000"/>
            </a:lnSpc>
            <a:spcBef>
              <a:spcPct val="0"/>
            </a:spcBef>
            <a:spcAft>
              <a:spcPct val="35000"/>
            </a:spcAft>
            <a:buNone/>
          </a:pPr>
          <a:endParaRPr lang="en-US" sz="1200" kern="1200" dirty="0"/>
        </a:p>
      </dsp:txBody>
      <dsp:txXfrm>
        <a:off x="1690994" y="537706"/>
        <a:ext cx="610283" cy="11045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AA677-BA0B-4C47-846A-2C186F3F59D1}">
      <dsp:nvSpPr>
        <dsp:cNvPr id="0" name=""/>
        <dsp:cNvSpPr/>
      </dsp:nvSpPr>
      <dsp:spPr>
        <a:xfrm>
          <a:off x="878014" y="103202"/>
          <a:ext cx="2048170" cy="711302"/>
        </a:xfrm>
        <a:prstGeom prst="ellipse">
          <a:avLst/>
        </a:prstGeom>
        <a:solidFill>
          <a:schemeClr val="accent1">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50DD2420-D36C-46EF-88BA-04A5DF04956F}">
      <dsp:nvSpPr>
        <dsp:cNvPr id="0" name=""/>
        <dsp:cNvSpPr/>
      </dsp:nvSpPr>
      <dsp:spPr>
        <a:xfrm>
          <a:off x="1706808" y="1844941"/>
          <a:ext cx="396932" cy="254036"/>
        </a:xfrm>
        <a:prstGeom prst="down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26282135-F7F5-4D41-90A6-CE9BFEEDE443}">
      <dsp:nvSpPr>
        <dsp:cNvPr id="0" name=""/>
        <dsp:cNvSpPr/>
      </dsp:nvSpPr>
      <dsp:spPr>
        <a:xfrm>
          <a:off x="952637" y="2048170"/>
          <a:ext cx="1905275" cy="476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952637" y="2048170"/>
        <a:ext cx="1905275" cy="476318"/>
      </dsp:txXfrm>
    </dsp:sp>
    <dsp:sp modelId="{30875C3F-E767-4BD5-A514-2B71D5FDD9EF}">
      <dsp:nvSpPr>
        <dsp:cNvPr id="0" name=""/>
        <dsp:cNvSpPr/>
      </dsp:nvSpPr>
      <dsp:spPr>
        <a:xfrm>
          <a:off x="1622659" y="869440"/>
          <a:ext cx="714478" cy="71447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Card7</a:t>
          </a:r>
        </a:p>
      </dsp:txBody>
      <dsp:txXfrm>
        <a:off x="1727292" y="974073"/>
        <a:ext cx="505212" cy="505212"/>
      </dsp:txXfrm>
    </dsp:sp>
    <dsp:sp modelId="{7781DD5F-D3FC-4AA1-A0D6-E2D465500012}">
      <dsp:nvSpPr>
        <dsp:cNvPr id="0" name=""/>
        <dsp:cNvSpPr/>
      </dsp:nvSpPr>
      <dsp:spPr>
        <a:xfrm>
          <a:off x="1111410" y="333423"/>
          <a:ext cx="714478" cy="71447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Card1</a:t>
          </a:r>
        </a:p>
      </dsp:txBody>
      <dsp:txXfrm>
        <a:off x="1216043" y="438056"/>
        <a:ext cx="505212" cy="505212"/>
      </dsp:txXfrm>
    </dsp:sp>
    <dsp:sp modelId="{A668243B-0521-4DC8-A581-1FCBFCF1CBB4}">
      <dsp:nvSpPr>
        <dsp:cNvPr id="0" name=""/>
        <dsp:cNvSpPr/>
      </dsp:nvSpPr>
      <dsp:spPr>
        <a:xfrm>
          <a:off x="1841765" y="160678"/>
          <a:ext cx="714478" cy="71447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Card6</a:t>
          </a:r>
        </a:p>
      </dsp:txBody>
      <dsp:txXfrm>
        <a:off x="1946398" y="265311"/>
        <a:ext cx="505212" cy="505212"/>
      </dsp:txXfrm>
    </dsp:sp>
    <dsp:sp modelId="{17FC14A7-07E4-4BA3-8FD5-F58814A4FE2B}">
      <dsp:nvSpPr>
        <dsp:cNvPr id="0" name=""/>
        <dsp:cNvSpPr/>
      </dsp:nvSpPr>
      <dsp:spPr>
        <a:xfrm>
          <a:off x="793864" y="0"/>
          <a:ext cx="2222821" cy="177825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A3C52-2C96-4A6A-B8D0-1F66BB52A4D9}">
      <dsp:nvSpPr>
        <dsp:cNvPr id="0" name=""/>
        <dsp:cNvSpPr/>
      </dsp:nvSpPr>
      <dsp:spPr>
        <a:xfrm>
          <a:off x="0" y="45458"/>
          <a:ext cx="2542849" cy="1589280"/>
        </a:xfrm>
        <a:prstGeom prst="swooshArrow">
          <a:avLst>
            <a:gd name="adj1" fmla="val 25000"/>
            <a:gd name="adj2" fmla="val 25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0C46A5F-3759-4788-A8AC-2DD7C30FE7D6}">
      <dsp:nvSpPr>
        <dsp:cNvPr id="0" name=""/>
        <dsp:cNvSpPr/>
      </dsp:nvSpPr>
      <dsp:spPr>
        <a:xfrm>
          <a:off x="322941" y="1149897"/>
          <a:ext cx="66114" cy="6611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0FC3E5-AA6E-436C-A94A-38C8A81B362D}">
      <dsp:nvSpPr>
        <dsp:cNvPr id="0" name=""/>
        <dsp:cNvSpPr/>
      </dsp:nvSpPr>
      <dsp:spPr>
        <a:xfrm>
          <a:off x="355998" y="1182954"/>
          <a:ext cx="592483" cy="45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32" tIns="0" rIns="0" bIns="0" numCol="1" spcCol="1270" anchor="t" anchorCtr="0">
          <a:noAutofit/>
        </a:bodyPr>
        <a:lstStyle/>
        <a:p>
          <a:pPr marL="0" lvl="0" indent="0" algn="l" defTabSz="533400">
            <a:lnSpc>
              <a:spcPct val="90000"/>
            </a:lnSpc>
            <a:spcBef>
              <a:spcPct val="0"/>
            </a:spcBef>
            <a:spcAft>
              <a:spcPct val="35000"/>
            </a:spcAft>
            <a:buNone/>
          </a:pPr>
          <a:endParaRPr lang="en-US" sz="1200" kern="1200" dirty="0"/>
        </a:p>
      </dsp:txBody>
      <dsp:txXfrm>
        <a:off x="355998" y="1182954"/>
        <a:ext cx="592483" cy="459302"/>
      </dsp:txXfrm>
    </dsp:sp>
    <dsp:sp modelId="{ACB7C304-8C23-404C-B6C2-F6EDDCD9894D}">
      <dsp:nvSpPr>
        <dsp:cNvPr id="0" name=""/>
        <dsp:cNvSpPr/>
      </dsp:nvSpPr>
      <dsp:spPr>
        <a:xfrm>
          <a:off x="906525" y="717931"/>
          <a:ext cx="119513" cy="11951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F6BC68A-2D10-44F3-906A-6B54D19759B9}">
      <dsp:nvSpPr>
        <dsp:cNvPr id="0" name=""/>
        <dsp:cNvSpPr/>
      </dsp:nvSpPr>
      <dsp:spPr>
        <a:xfrm>
          <a:off x="966282" y="777688"/>
          <a:ext cx="610283" cy="86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28" tIns="0" rIns="0" bIns="0" numCol="1" spcCol="1270" anchor="t" anchorCtr="0">
          <a:noAutofit/>
        </a:bodyPr>
        <a:lstStyle/>
        <a:p>
          <a:pPr marL="0" lvl="0" indent="0" algn="l" defTabSz="533400">
            <a:lnSpc>
              <a:spcPct val="90000"/>
            </a:lnSpc>
            <a:spcBef>
              <a:spcPct val="0"/>
            </a:spcBef>
            <a:spcAft>
              <a:spcPct val="35000"/>
            </a:spcAft>
            <a:buNone/>
          </a:pPr>
          <a:endParaRPr lang="en-US" sz="1200" kern="1200" dirty="0"/>
        </a:p>
      </dsp:txBody>
      <dsp:txXfrm>
        <a:off x="966282" y="777688"/>
        <a:ext cx="610283" cy="864568"/>
      </dsp:txXfrm>
    </dsp:sp>
    <dsp:sp modelId="{54072176-D6BA-4CAE-AD37-591DFA09D59D}">
      <dsp:nvSpPr>
        <dsp:cNvPr id="0" name=""/>
        <dsp:cNvSpPr/>
      </dsp:nvSpPr>
      <dsp:spPr>
        <a:xfrm>
          <a:off x="1608351" y="455064"/>
          <a:ext cx="165285" cy="16528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C8A1B87-F6AC-4085-9CD8-305D5E8A61A1}">
      <dsp:nvSpPr>
        <dsp:cNvPr id="0" name=""/>
        <dsp:cNvSpPr/>
      </dsp:nvSpPr>
      <dsp:spPr>
        <a:xfrm>
          <a:off x="1609936" y="637011"/>
          <a:ext cx="792941" cy="868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81" tIns="0" rIns="0" bIns="0" numCol="1" spcCol="1270" anchor="t" anchorCtr="0">
          <a:noAutofit/>
        </a:bodyPr>
        <a:lstStyle/>
        <a:p>
          <a:pPr marL="0" lvl="0" indent="0" algn="l" defTabSz="533400">
            <a:lnSpc>
              <a:spcPct val="90000"/>
            </a:lnSpc>
            <a:spcBef>
              <a:spcPct val="0"/>
            </a:spcBef>
            <a:spcAft>
              <a:spcPct val="35000"/>
            </a:spcAft>
            <a:buNone/>
          </a:pPr>
          <a:endParaRPr lang="en-US" sz="1200" kern="1200" dirty="0"/>
        </a:p>
      </dsp:txBody>
      <dsp:txXfrm>
        <a:off x="1609936" y="637011"/>
        <a:ext cx="792941" cy="8680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D1540-FDE4-4AC3-95B8-EC5B4A29B77E}">
      <dsp:nvSpPr>
        <dsp:cNvPr id="0" name=""/>
        <dsp:cNvSpPr/>
      </dsp:nvSpPr>
      <dsp:spPr>
        <a:xfrm>
          <a:off x="60422" y="149937"/>
          <a:ext cx="1490423" cy="1490423"/>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Suitable elements</a:t>
          </a:r>
        </a:p>
      </dsp:txBody>
      <dsp:txXfrm>
        <a:off x="268544" y="325690"/>
        <a:ext cx="859343" cy="1138917"/>
      </dsp:txXfrm>
    </dsp:sp>
    <dsp:sp modelId="{9F665D3D-7D87-4B48-930E-D3EEB5BD4F96}">
      <dsp:nvSpPr>
        <dsp:cNvPr id="0" name=""/>
        <dsp:cNvSpPr/>
      </dsp:nvSpPr>
      <dsp:spPr>
        <a:xfrm>
          <a:off x="1134601" y="149937"/>
          <a:ext cx="1490423" cy="1490423"/>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1">
          <a:noAutofit/>
        </a:bodyPr>
        <a:lstStyle/>
        <a:p>
          <a:pPr marL="0" lvl="0" indent="0" algn="l" defTabSz="666750">
            <a:lnSpc>
              <a:spcPct val="90000"/>
            </a:lnSpc>
            <a:spcBef>
              <a:spcPct val="0"/>
            </a:spcBef>
            <a:spcAft>
              <a:spcPct val="35000"/>
            </a:spcAft>
            <a:buNone/>
          </a:pPr>
          <a:r>
            <a:rPr lang="en-US" sz="1500" kern="1200" dirty="0"/>
            <a:t>Other elements in element 98 class</a:t>
          </a:r>
        </a:p>
        <a:p>
          <a:pPr marL="114300" lvl="1" indent="-114300" algn="l" defTabSz="533400">
            <a:lnSpc>
              <a:spcPct val="90000"/>
            </a:lnSpc>
            <a:spcBef>
              <a:spcPct val="0"/>
            </a:spcBef>
            <a:spcAft>
              <a:spcPct val="15000"/>
            </a:spcAft>
            <a:buChar char="•"/>
          </a:pPr>
          <a:endParaRPr lang="en-US" sz="1200" kern="1200" dirty="0"/>
        </a:p>
      </dsp:txBody>
      <dsp:txXfrm>
        <a:off x="1557559" y="325690"/>
        <a:ext cx="859343" cy="11389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B12B0-C239-4D05-A99E-C8409F731658}">
      <dsp:nvSpPr>
        <dsp:cNvPr id="0" name=""/>
        <dsp:cNvSpPr/>
      </dsp:nvSpPr>
      <dsp:spPr>
        <a:xfrm>
          <a:off x="0" y="33381"/>
          <a:ext cx="1602341" cy="1001463"/>
        </a:xfrm>
        <a:prstGeom prst="swooshArrow">
          <a:avLst>
            <a:gd name="adj1" fmla="val 25000"/>
            <a:gd name="adj2" fmla="val 25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58800-3919-4C32-A9EC-5579759E35A8}">
      <dsp:nvSpPr>
        <dsp:cNvPr id="0" name=""/>
        <dsp:cNvSpPr/>
      </dsp:nvSpPr>
      <dsp:spPr>
        <a:xfrm>
          <a:off x="203497" y="724591"/>
          <a:ext cx="41660" cy="4166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809431C-5484-4789-81C2-C06D96934909}">
      <dsp:nvSpPr>
        <dsp:cNvPr id="0" name=""/>
        <dsp:cNvSpPr/>
      </dsp:nvSpPr>
      <dsp:spPr>
        <a:xfrm>
          <a:off x="224327" y="745422"/>
          <a:ext cx="373345" cy="2894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2075" tIns="0" rIns="0" bIns="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224327" y="745422"/>
        <a:ext cx="373345" cy="289422"/>
      </dsp:txXfrm>
    </dsp:sp>
    <dsp:sp modelId="{E9067AC0-351B-4179-9311-20A60A85D0DD}">
      <dsp:nvSpPr>
        <dsp:cNvPr id="0" name=""/>
        <dsp:cNvSpPr/>
      </dsp:nvSpPr>
      <dsp:spPr>
        <a:xfrm>
          <a:off x="571234" y="452394"/>
          <a:ext cx="75310" cy="753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1DC1F82-21A6-4AA7-8541-4E7D97FE8C00}">
      <dsp:nvSpPr>
        <dsp:cNvPr id="0" name=""/>
        <dsp:cNvSpPr/>
      </dsp:nvSpPr>
      <dsp:spPr>
        <a:xfrm>
          <a:off x="608889" y="490049"/>
          <a:ext cx="384561" cy="54479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9905" tIns="0" rIns="0" bIns="0" numCol="1" spcCol="1270" anchor="t" anchorCtr="0">
          <a:noAutofit/>
        </a:bodyPr>
        <a:lstStyle/>
        <a:p>
          <a:pPr marL="0" lvl="0" indent="0" algn="l" defTabSz="1733550">
            <a:lnSpc>
              <a:spcPct val="90000"/>
            </a:lnSpc>
            <a:spcBef>
              <a:spcPct val="0"/>
            </a:spcBef>
            <a:spcAft>
              <a:spcPct val="35000"/>
            </a:spcAft>
            <a:buNone/>
          </a:pPr>
          <a:endParaRPr lang="en-US" sz="3900" kern="1200" dirty="0"/>
        </a:p>
      </dsp:txBody>
      <dsp:txXfrm>
        <a:off x="608889" y="490049"/>
        <a:ext cx="384561" cy="544795"/>
      </dsp:txXfrm>
    </dsp:sp>
    <dsp:sp modelId="{576DA9D9-4B0C-44A6-8E2E-87AA6BA51FD4}">
      <dsp:nvSpPr>
        <dsp:cNvPr id="0" name=""/>
        <dsp:cNvSpPr/>
      </dsp:nvSpPr>
      <dsp:spPr>
        <a:xfrm>
          <a:off x="1013480" y="286752"/>
          <a:ext cx="104152" cy="10415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898A64E-D9AF-4791-A41F-7E0B4E20F34E}">
      <dsp:nvSpPr>
        <dsp:cNvPr id="0" name=""/>
        <dsp:cNvSpPr/>
      </dsp:nvSpPr>
      <dsp:spPr>
        <a:xfrm>
          <a:off x="1065556" y="338828"/>
          <a:ext cx="384561" cy="69601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5188" tIns="0" rIns="0" bIns="0" numCol="1" spcCol="1270" anchor="t" anchorCtr="0">
          <a:noAutofit/>
        </a:bodyPr>
        <a:lstStyle/>
        <a:p>
          <a:pPr marL="0" lvl="0" indent="0" algn="l" defTabSz="2178050">
            <a:lnSpc>
              <a:spcPct val="90000"/>
            </a:lnSpc>
            <a:spcBef>
              <a:spcPct val="0"/>
            </a:spcBef>
            <a:spcAft>
              <a:spcPct val="35000"/>
            </a:spcAft>
            <a:buNone/>
          </a:pPr>
          <a:endParaRPr lang="en-US" sz="4900" kern="1200" dirty="0"/>
        </a:p>
      </dsp:txBody>
      <dsp:txXfrm>
        <a:off x="1065556" y="338828"/>
        <a:ext cx="384561" cy="6960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73C4-10C6-4C5A-BBAF-A8B35A4212A2}">
      <dsp:nvSpPr>
        <dsp:cNvPr id="0" name=""/>
        <dsp:cNvSpPr/>
      </dsp:nvSpPr>
      <dsp:spPr>
        <a:xfrm>
          <a:off x="0" y="53784"/>
          <a:ext cx="1602342" cy="1001463"/>
        </a:xfrm>
        <a:prstGeom prst="swooshArrow">
          <a:avLst>
            <a:gd name="adj1" fmla="val 25000"/>
            <a:gd name="adj2" fmla="val 25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FF2042D-794F-45CF-AA49-728E03C8CC3A}">
      <dsp:nvSpPr>
        <dsp:cNvPr id="0" name=""/>
        <dsp:cNvSpPr/>
      </dsp:nvSpPr>
      <dsp:spPr>
        <a:xfrm>
          <a:off x="203497" y="744994"/>
          <a:ext cx="41660" cy="4166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734ABD5-7F3A-46E3-BD1E-4EF167902E1A}">
      <dsp:nvSpPr>
        <dsp:cNvPr id="0" name=""/>
        <dsp:cNvSpPr/>
      </dsp:nvSpPr>
      <dsp:spPr>
        <a:xfrm>
          <a:off x="224327" y="765824"/>
          <a:ext cx="373345" cy="28942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2075" tIns="0" rIns="0" bIns="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224327" y="765824"/>
        <a:ext cx="373345" cy="289423"/>
      </dsp:txXfrm>
    </dsp:sp>
    <dsp:sp modelId="{0D5A2FA5-5296-452B-9BC5-A5907F20BCCC}">
      <dsp:nvSpPr>
        <dsp:cNvPr id="0" name=""/>
        <dsp:cNvSpPr/>
      </dsp:nvSpPr>
      <dsp:spPr>
        <a:xfrm>
          <a:off x="571234" y="472796"/>
          <a:ext cx="75310" cy="753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45FEE14-561D-4193-B8DE-6D2BCA898512}">
      <dsp:nvSpPr>
        <dsp:cNvPr id="0" name=""/>
        <dsp:cNvSpPr/>
      </dsp:nvSpPr>
      <dsp:spPr>
        <a:xfrm>
          <a:off x="608889" y="510451"/>
          <a:ext cx="384562" cy="54479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9905" tIns="0" rIns="0" bIns="0" numCol="1" spcCol="1270" anchor="t" anchorCtr="0">
          <a:noAutofit/>
        </a:bodyPr>
        <a:lstStyle/>
        <a:p>
          <a:pPr marL="0" lvl="0" indent="0" algn="l" defTabSz="1733550">
            <a:lnSpc>
              <a:spcPct val="90000"/>
            </a:lnSpc>
            <a:spcBef>
              <a:spcPct val="0"/>
            </a:spcBef>
            <a:spcAft>
              <a:spcPct val="35000"/>
            </a:spcAft>
            <a:buNone/>
          </a:pPr>
          <a:endParaRPr lang="en-US" sz="3900" kern="1200" dirty="0"/>
        </a:p>
      </dsp:txBody>
      <dsp:txXfrm>
        <a:off x="608889" y="510451"/>
        <a:ext cx="384562" cy="544796"/>
      </dsp:txXfrm>
    </dsp:sp>
    <dsp:sp modelId="{76E8061C-3EFD-44C3-9448-B6A06716C2C6}">
      <dsp:nvSpPr>
        <dsp:cNvPr id="0" name=""/>
        <dsp:cNvSpPr/>
      </dsp:nvSpPr>
      <dsp:spPr>
        <a:xfrm>
          <a:off x="1013481" y="307154"/>
          <a:ext cx="104152" cy="10415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201CBA-311A-4CD3-8D37-11A3EC0E51FE}">
      <dsp:nvSpPr>
        <dsp:cNvPr id="0" name=""/>
        <dsp:cNvSpPr/>
      </dsp:nvSpPr>
      <dsp:spPr>
        <a:xfrm>
          <a:off x="1065557" y="359230"/>
          <a:ext cx="384562" cy="69601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5188" tIns="0" rIns="0" bIns="0" numCol="1" spcCol="1270" anchor="t" anchorCtr="0">
          <a:noAutofit/>
        </a:bodyPr>
        <a:lstStyle/>
        <a:p>
          <a:pPr marL="0" lvl="0" indent="0" algn="l" defTabSz="2178050">
            <a:lnSpc>
              <a:spcPct val="90000"/>
            </a:lnSpc>
            <a:spcBef>
              <a:spcPct val="0"/>
            </a:spcBef>
            <a:spcAft>
              <a:spcPct val="35000"/>
            </a:spcAft>
            <a:buNone/>
          </a:pPr>
          <a:endParaRPr lang="en-US" sz="4900" kern="1200" dirty="0"/>
        </a:p>
      </dsp:txBody>
      <dsp:txXfrm>
        <a:off x="1065557" y="359230"/>
        <a:ext cx="384562" cy="696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DD917-80F7-49C1-9154-FA1D0DF46A6B}">
      <dsp:nvSpPr>
        <dsp:cNvPr id="0" name=""/>
        <dsp:cNvSpPr/>
      </dsp:nvSpPr>
      <dsp:spPr>
        <a:xfrm>
          <a:off x="1165"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Card1 csv file</a:t>
          </a:r>
        </a:p>
      </dsp:txBody>
      <dsp:txXfrm>
        <a:off x="206664" y="0"/>
        <a:ext cx="1008905" cy="410998"/>
      </dsp:txXfrm>
    </dsp:sp>
    <dsp:sp modelId="{FA33BE09-72A4-4E1C-AE86-D05CFE14D95C}">
      <dsp:nvSpPr>
        <dsp:cNvPr id="0" name=""/>
        <dsp:cNvSpPr/>
      </dsp:nvSpPr>
      <dsp:spPr>
        <a:xfrm>
          <a:off x="1279078"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Pandas DataFrame</a:t>
          </a:r>
        </a:p>
      </dsp:txBody>
      <dsp:txXfrm>
        <a:off x="1484577" y="0"/>
        <a:ext cx="1008905" cy="410998"/>
      </dsp:txXfrm>
    </dsp:sp>
    <dsp:sp modelId="{69AD7494-3703-4D82-A504-AFC07BE22CAD}">
      <dsp:nvSpPr>
        <dsp:cNvPr id="0" name=""/>
        <dsp:cNvSpPr/>
      </dsp:nvSpPr>
      <dsp:spPr>
        <a:xfrm>
          <a:off x="2556991"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Analytics</a:t>
          </a:r>
        </a:p>
      </dsp:txBody>
      <dsp:txXfrm>
        <a:off x="2762490" y="0"/>
        <a:ext cx="1008905" cy="410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DD917-80F7-49C1-9154-FA1D0DF46A6B}">
      <dsp:nvSpPr>
        <dsp:cNvPr id="0" name=""/>
        <dsp:cNvSpPr/>
      </dsp:nvSpPr>
      <dsp:spPr>
        <a:xfrm>
          <a:off x="0"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Card2 csv file</a:t>
          </a:r>
        </a:p>
      </dsp:txBody>
      <dsp:txXfrm>
        <a:off x="205499" y="0"/>
        <a:ext cx="1008905" cy="410998"/>
      </dsp:txXfrm>
    </dsp:sp>
    <dsp:sp modelId="{349A3D19-C0FD-4134-9564-E3EF569EDACD}">
      <dsp:nvSpPr>
        <dsp:cNvPr id="0" name=""/>
        <dsp:cNvSpPr/>
      </dsp:nvSpPr>
      <dsp:spPr>
        <a:xfrm>
          <a:off x="1279078"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Pandas DataFrame</a:t>
          </a:r>
        </a:p>
      </dsp:txBody>
      <dsp:txXfrm>
        <a:off x="1484577" y="0"/>
        <a:ext cx="1008905" cy="410998"/>
      </dsp:txXfrm>
    </dsp:sp>
    <dsp:sp modelId="{69AD7494-3703-4D82-A504-AFC07BE22CAD}">
      <dsp:nvSpPr>
        <dsp:cNvPr id="0" name=""/>
        <dsp:cNvSpPr/>
      </dsp:nvSpPr>
      <dsp:spPr>
        <a:xfrm>
          <a:off x="2556991"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Analytics</a:t>
          </a:r>
        </a:p>
      </dsp:txBody>
      <dsp:txXfrm>
        <a:off x="2762490" y="0"/>
        <a:ext cx="1008905" cy="4109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DD917-80F7-49C1-9154-FA1D0DF46A6B}">
      <dsp:nvSpPr>
        <dsp:cNvPr id="0" name=""/>
        <dsp:cNvSpPr/>
      </dsp:nvSpPr>
      <dsp:spPr>
        <a:xfrm>
          <a:off x="1165"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Card3 csv file</a:t>
          </a:r>
        </a:p>
      </dsp:txBody>
      <dsp:txXfrm>
        <a:off x="206664" y="0"/>
        <a:ext cx="1008905" cy="410998"/>
      </dsp:txXfrm>
    </dsp:sp>
    <dsp:sp modelId="{FA33BE09-72A4-4E1C-AE86-D05CFE14D95C}">
      <dsp:nvSpPr>
        <dsp:cNvPr id="0" name=""/>
        <dsp:cNvSpPr/>
      </dsp:nvSpPr>
      <dsp:spPr>
        <a:xfrm>
          <a:off x="1279078"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Pandas DataFrame</a:t>
          </a:r>
        </a:p>
      </dsp:txBody>
      <dsp:txXfrm>
        <a:off x="1484577" y="0"/>
        <a:ext cx="1008905" cy="410998"/>
      </dsp:txXfrm>
    </dsp:sp>
    <dsp:sp modelId="{69AD7494-3703-4D82-A504-AFC07BE22CAD}">
      <dsp:nvSpPr>
        <dsp:cNvPr id="0" name=""/>
        <dsp:cNvSpPr/>
      </dsp:nvSpPr>
      <dsp:spPr>
        <a:xfrm>
          <a:off x="2556991"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Analytics</a:t>
          </a:r>
        </a:p>
      </dsp:txBody>
      <dsp:txXfrm>
        <a:off x="2762490" y="0"/>
        <a:ext cx="1008905" cy="4109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DD917-80F7-49C1-9154-FA1D0DF46A6B}">
      <dsp:nvSpPr>
        <dsp:cNvPr id="0" name=""/>
        <dsp:cNvSpPr/>
      </dsp:nvSpPr>
      <dsp:spPr>
        <a:xfrm>
          <a:off x="1165"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Card4 csv file</a:t>
          </a:r>
        </a:p>
      </dsp:txBody>
      <dsp:txXfrm>
        <a:off x="206664" y="0"/>
        <a:ext cx="1008905" cy="410998"/>
      </dsp:txXfrm>
    </dsp:sp>
    <dsp:sp modelId="{FA33BE09-72A4-4E1C-AE86-D05CFE14D95C}">
      <dsp:nvSpPr>
        <dsp:cNvPr id="0" name=""/>
        <dsp:cNvSpPr/>
      </dsp:nvSpPr>
      <dsp:spPr>
        <a:xfrm>
          <a:off x="1279078"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Pandas DataFrame</a:t>
          </a:r>
        </a:p>
      </dsp:txBody>
      <dsp:txXfrm>
        <a:off x="1484577" y="0"/>
        <a:ext cx="1008905" cy="410998"/>
      </dsp:txXfrm>
    </dsp:sp>
    <dsp:sp modelId="{69AD7494-3703-4D82-A504-AFC07BE22CAD}">
      <dsp:nvSpPr>
        <dsp:cNvPr id="0" name=""/>
        <dsp:cNvSpPr/>
      </dsp:nvSpPr>
      <dsp:spPr>
        <a:xfrm>
          <a:off x="2556991"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Analytics</a:t>
          </a:r>
        </a:p>
      </dsp:txBody>
      <dsp:txXfrm>
        <a:off x="2762490" y="0"/>
        <a:ext cx="1008905" cy="4109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DD917-80F7-49C1-9154-FA1D0DF46A6B}">
      <dsp:nvSpPr>
        <dsp:cNvPr id="0" name=""/>
        <dsp:cNvSpPr/>
      </dsp:nvSpPr>
      <dsp:spPr>
        <a:xfrm>
          <a:off x="1165"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Card5 csv file</a:t>
          </a:r>
        </a:p>
      </dsp:txBody>
      <dsp:txXfrm>
        <a:off x="206664" y="0"/>
        <a:ext cx="1008905" cy="410998"/>
      </dsp:txXfrm>
    </dsp:sp>
    <dsp:sp modelId="{FA33BE09-72A4-4E1C-AE86-D05CFE14D95C}">
      <dsp:nvSpPr>
        <dsp:cNvPr id="0" name=""/>
        <dsp:cNvSpPr/>
      </dsp:nvSpPr>
      <dsp:spPr>
        <a:xfrm>
          <a:off x="1279078"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Pandas DataFrame</a:t>
          </a:r>
        </a:p>
      </dsp:txBody>
      <dsp:txXfrm>
        <a:off x="1484577" y="0"/>
        <a:ext cx="1008905" cy="410998"/>
      </dsp:txXfrm>
    </dsp:sp>
    <dsp:sp modelId="{69AD7494-3703-4D82-A504-AFC07BE22CAD}">
      <dsp:nvSpPr>
        <dsp:cNvPr id="0" name=""/>
        <dsp:cNvSpPr/>
      </dsp:nvSpPr>
      <dsp:spPr>
        <a:xfrm>
          <a:off x="2556991"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Analytics</a:t>
          </a:r>
        </a:p>
      </dsp:txBody>
      <dsp:txXfrm>
        <a:off x="2762490" y="0"/>
        <a:ext cx="1008905" cy="410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DD917-80F7-49C1-9154-FA1D0DF46A6B}">
      <dsp:nvSpPr>
        <dsp:cNvPr id="0" name=""/>
        <dsp:cNvSpPr/>
      </dsp:nvSpPr>
      <dsp:spPr>
        <a:xfrm>
          <a:off x="1165"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Card6 csv file</a:t>
          </a:r>
        </a:p>
      </dsp:txBody>
      <dsp:txXfrm>
        <a:off x="206664" y="0"/>
        <a:ext cx="1008905" cy="410998"/>
      </dsp:txXfrm>
    </dsp:sp>
    <dsp:sp modelId="{FA33BE09-72A4-4E1C-AE86-D05CFE14D95C}">
      <dsp:nvSpPr>
        <dsp:cNvPr id="0" name=""/>
        <dsp:cNvSpPr/>
      </dsp:nvSpPr>
      <dsp:spPr>
        <a:xfrm>
          <a:off x="1279078"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Pandas DataFrame</a:t>
          </a:r>
        </a:p>
      </dsp:txBody>
      <dsp:txXfrm>
        <a:off x="1484577" y="0"/>
        <a:ext cx="1008905" cy="410998"/>
      </dsp:txXfrm>
    </dsp:sp>
    <dsp:sp modelId="{69AD7494-3703-4D82-A504-AFC07BE22CAD}">
      <dsp:nvSpPr>
        <dsp:cNvPr id="0" name=""/>
        <dsp:cNvSpPr/>
      </dsp:nvSpPr>
      <dsp:spPr>
        <a:xfrm>
          <a:off x="2556991"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Analytics</a:t>
          </a:r>
        </a:p>
      </dsp:txBody>
      <dsp:txXfrm>
        <a:off x="2762490" y="0"/>
        <a:ext cx="1008905" cy="4109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DD917-80F7-49C1-9154-FA1D0DF46A6B}">
      <dsp:nvSpPr>
        <dsp:cNvPr id="0" name=""/>
        <dsp:cNvSpPr/>
      </dsp:nvSpPr>
      <dsp:spPr>
        <a:xfrm>
          <a:off x="1165"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Card7 csv file</a:t>
          </a:r>
        </a:p>
      </dsp:txBody>
      <dsp:txXfrm>
        <a:off x="206664" y="0"/>
        <a:ext cx="1008905" cy="410998"/>
      </dsp:txXfrm>
    </dsp:sp>
    <dsp:sp modelId="{FA33BE09-72A4-4E1C-AE86-D05CFE14D95C}">
      <dsp:nvSpPr>
        <dsp:cNvPr id="0" name=""/>
        <dsp:cNvSpPr/>
      </dsp:nvSpPr>
      <dsp:spPr>
        <a:xfrm>
          <a:off x="1279078"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Pandas DataFrame</a:t>
          </a:r>
        </a:p>
      </dsp:txBody>
      <dsp:txXfrm>
        <a:off x="1484577" y="0"/>
        <a:ext cx="1008905" cy="410998"/>
      </dsp:txXfrm>
    </dsp:sp>
    <dsp:sp modelId="{69AD7494-3703-4D82-A504-AFC07BE22CAD}">
      <dsp:nvSpPr>
        <dsp:cNvPr id="0" name=""/>
        <dsp:cNvSpPr/>
      </dsp:nvSpPr>
      <dsp:spPr>
        <a:xfrm>
          <a:off x="2556991" y="0"/>
          <a:ext cx="1419903" cy="4109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Analytics</a:t>
          </a:r>
        </a:p>
      </dsp:txBody>
      <dsp:txXfrm>
        <a:off x="2762490" y="0"/>
        <a:ext cx="1008905" cy="4109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81E91-259F-43E2-8B1F-A3DCBD826ACF}">
      <dsp:nvSpPr>
        <dsp:cNvPr id="0" name=""/>
        <dsp:cNvSpPr/>
      </dsp:nvSpPr>
      <dsp:spPr>
        <a:xfrm>
          <a:off x="197948" y="198384"/>
          <a:ext cx="1154934" cy="97856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E6C851-630B-4527-B7A2-8AE461A62781}">
      <dsp:nvSpPr>
        <dsp:cNvPr id="0" name=""/>
        <dsp:cNvSpPr/>
      </dsp:nvSpPr>
      <dsp:spPr>
        <a:xfrm>
          <a:off x="1245920" y="335323"/>
          <a:ext cx="547653" cy="569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Result</a:t>
          </a:r>
        </a:p>
      </dsp:txBody>
      <dsp:txXfrm>
        <a:off x="1261960" y="351363"/>
        <a:ext cx="515573" cy="537918"/>
      </dsp:txXfrm>
    </dsp:sp>
    <dsp:sp modelId="{8C31660E-B56D-467A-BCBA-DCAB978EA104}">
      <dsp:nvSpPr>
        <dsp:cNvPr id="0" name=""/>
        <dsp:cNvSpPr/>
      </dsp:nvSpPr>
      <dsp:spPr>
        <a:xfrm>
          <a:off x="193386" y="11791"/>
          <a:ext cx="1154934" cy="168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Jupyter</a:t>
          </a:r>
        </a:p>
      </dsp:txBody>
      <dsp:txXfrm>
        <a:off x="193386" y="11791"/>
        <a:ext cx="1154934" cy="168505"/>
      </dsp:txXfrm>
    </dsp:sp>
    <dsp:sp modelId="{E59BC32D-88CD-470A-9ECA-EC5454366966}">
      <dsp:nvSpPr>
        <dsp:cNvPr id="0" name=""/>
        <dsp:cNvSpPr/>
      </dsp:nvSpPr>
      <dsp:spPr>
        <a:xfrm>
          <a:off x="1969605" y="198384"/>
          <a:ext cx="1154934" cy="97856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D690C9-7476-4EF3-85B4-E3E3957C6E37}">
      <dsp:nvSpPr>
        <dsp:cNvPr id="0" name=""/>
        <dsp:cNvSpPr/>
      </dsp:nvSpPr>
      <dsp:spPr>
        <a:xfrm>
          <a:off x="2970744" y="335323"/>
          <a:ext cx="547653" cy="569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Result</a:t>
          </a:r>
        </a:p>
      </dsp:txBody>
      <dsp:txXfrm>
        <a:off x="2986784" y="351363"/>
        <a:ext cx="515573" cy="537918"/>
      </dsp:txXfrm>
    </dsp:sp>
    <dsp:sp modelId="{F749B080-E541-4A15-B9A0-5038A3C89FA2}">
      <dsp:nvSpPr>
        <dsp:cNvPr id="0" name=""/>
        <dsp:cNvSpPr/>
      </dsp:nvSpPr>
      <dsp:spPr>
        <a:xfrm>
          <a:off x="1969605" y="11791"/>
          <a:ext cx="1154934" cy="168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Jupyter</a:t>
          </a:r>
        </a:p>
      </dsp:txBody>
      <dsp:txXfrm>
        <a:off x="1969605" y="11791"/>
        <a:ext cx="1154934" cy="168505"/>
      </dsp:txXfrm>
    </dsp:sp>
    <dsp:sp modelId="{81578C10-0053-4504-8F05-1653576241D9}">
      <dsp:nvSpPr>
        <dsp:cNvPr id="0" name=""/>
        <dsp:cNvSpPr/>
      </dsp:nvSpPr>
      <dsp:spPr>
        <a:xfrm>
          <a:off x="1107193" y="1518424"/>
          <a:ext cx="1154934" cy="97856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EC70AD-CBC7-45FF-9F0B-36583EB1986A}">
      <dsp:nvSpPr>
        <dsp:cNvPr id="0" name=""/>
        <dsp:cNvSpPr/>
      </dsp:nvSpPr>
      <dsp:spPr>
        <a:xfrm>
          <a:off x="2108332" y="1655363"/>
          <a:ext cx="547653" cy="5699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Result</a:t>
          </a:r>
        </a:p>
      </dsp:txBody>
      <dsp:txXfrm>
        <a:off x="2124372" y="1671403"/>
        <a:ext cx="515573" cy="537918"/>
      </dsp:txXfrm>
    </dsp:sp>
    <dsp:sp modelId="{2D76FC7E-9CDF-4B71-85F7-785583EA31C8}">
      <dsp:nvSpPr>
        <dsp:cNvPr id="0" name=""/>
        <dsp:cNvSpPr/>
      </dsp:nvSpPr>
      <dsp:spPr>
        <a:xfrm>
          <a:off x="1107193" y="1331832"/>
          <a:ext cx="1154934" cy="168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Jupyter</a:t>
          </a:r>
        </a:p>
      </dsp:txBody>
      <dsp:txXfrm>
        <a:off x="1107193" y="1331832"/>
        <a:ext cx="1154934" cy="16850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8BC6-2B9F-41B9-9132-074136893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5A1F8-E14A-4CCB-BA65-4E5D698F4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F7346-08BD-4FD1-ADCA-72723FEC6778}"/>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5" name="Footer Placeholder 4">
            <a:extLst>
              <a:ext uri="{FF2B5EF4-FFF2-40B4-BE49-F238E27FC236}">
                <a16:creationId xmlns:a16="http://schemas.microsoft.com/office/drawing/2014/main" id="{54D08631-840E-4A90-8F36-9C908FA0D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94CF0-7463-426E-B3BE-BA50EFD42E62}"/>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61701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36AB-E94B-4672-96CB-9ADF7A257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169BE-3142-41E7-909B-E511B8198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9BA3D-BF1D-4F57-85DB-23C7F2F8A8F4}"/>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5" name="Footer Placeholder 4">
            <a:extLst>
              <a:ext uri="{FF2B5EF4-FFF2-40B4-BE49-F238E27FC236}">
                <a16:creationId xmlns:a16="http://schemas.microsoft.com/office/drawing/2014/main" id="{4D88BA78-D5F8-417B-BCF0-1E6852DD4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83AA2-4E2A-4A8D-93DF-6271DD201B3E}"/>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202593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589FC-372D-4CB8-A1AC-FC703151CA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D10C7-B995-40E9-B44F-44889F708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4EC57-8E9F-4081-9420-CE06291245EA}"/>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5" name="Footer Placeholder 4">
            <a:extLst>
              <a:ext uri="{FF2B5EF4-FFF2-40B4-BE49-F238E27FC236}">
                <a16:creationId xmlns:a16="http://schemas.microsoft.com/office/drawing/2014/main" id="{A262379D-1DCC-4EC7-B550-A5400593F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039A8-4677-4F51-A27F-2792E17542C8}"/>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244222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AC09-6799-4069-9976-977E93E10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31E90-DC7B-4A6D-8F2E-1EBF07F78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32CCF-F5CA-4542-B875-0F7E07C3C672}"/>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5" name="Footer Placeholder 4">
            <a:extLst>
              <a:ext uri="{FF2B5EF4-FFF2-40B4-BE49-F238E27FC236}">
                <a16:creationId xmlns:a16="http://schemas.microsoft.com/office/drawing/2014/main" id="{97807A91-C1C7-45B5-949C-A0DAFB5DD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F6ECB-6E77-4468-AFA2-17C95F250E88}"/>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66379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5E86-A2B6-49AF-8D71-0DB62D1E3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1E90F-23AF-4C1D-9706-6EFBD7CB2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D01B8-4B4A-4476-BA3D-350E1529EDC5}"/>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5" name="Footer Placeholder 4">
            <a:extLst>
              <a:ext uri="{FF2B5EF4-FFF2-40B4-BE49-F238E27FC236}">
                <a16:creationId xmlns:a16="http://schemas.microsoft.com/office/drawing/2014/main" id="{E61A03DF-7C87-4758-AB7A-0F6EC5C3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646F9-AA13-430B-B420-02C30C8BA9DF}"/>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400737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A6AE-AB62-4314-A442-CDBF6E9CCB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54F2A-8250-4F87-8A79-F9B4E5D6E0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AFA8F-5165-4D78-BB14-66449105F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29637A-6149-41E6-ACF0-A406A0F6374E}"/>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6" name="Footer Placeholder 5">
            <a:extLst>
              <a:ext uri="{FF2B5EF4-FFF2-40B4-BE49-F238E27FC236}">
                <a16:creationId xmlns:a16="http://schemas.microsoft.com/office/drawing/2014/main" id="{199905E8-5E25-4804-8928-21C210537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70973-AC76-4CEF-A45A-820D59EA5AEB}"/>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340943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33CD-78EB-450A-A8B3-9CE517B4D3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C355BA-B2DA-48E8-9EB7-05F774DEA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1EA8A-4869-4B6D-85F9-A243E3FEC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AEF1CC-545A-44B6-8BD6-29EFB8668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2949B-5FD7-4213-B1F9-3845B4CBD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0ABC6-CF9D-4046-8048-2564E8F82DAC}"/>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8" name="Footer Placeholder 7">
            <a:extLst>
              <a:ext uri="{FF2B5EF4-FFF2-40B4-BE49-F238E27FC236}">
                <a16:creationId xmlns:a16="http://schemas.microsoft.com/office/drawing/2014/main" id="{805A6EFB-DEAB-46AB-8A36-549308301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50D3A6-051C-480F-A030-1DAF5A172228}"/>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172427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DA0-BD2B-4437-9F2A-C6EE2DEAF8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4E6F93-664D-4831-B717-EFF0EDD38F32}"/>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4" name="Footer Placeholder 3">
            <a:extLst>
              <a:ext uri="{FF2B5EF4-FFF2-40B4-BE49-F238E27FC236}">
                <a16:creationId xmlns:a16="http://schemas.microsoft.com/office/drawing/2014/main" id="{E9B5D936-6CF2-419B-B0CC-F10FD5080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F27C43-5A11-469D-8FC1-775217B8EE8C}"/>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100556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977D5-4631-45FA-A43E-E2BE3B8BDAD8}"/>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3" name="Footer Placeholder 2">
            <a:extLst>
              <a:ext uri="{FF2B5EF4-FFF2-40B4-BE49-F238E27FC236}">
                <a16:creationId xmlns:a16="http://schemas.microsoft.com/office/drawing/2014/main" id="{7C3F0FB2-CD60-4EEC-B5CE-07A375B951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6E8479-54F8-4BF9-A06D-67E308F15B28}"/>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132674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567B-F965-4783-88DF-76F319C43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B07949-58EA-49CD-8C0D-4310E28B4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6FFF3-B6C1-4B61-A591-2DA92FD13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B5729-525E-4679-BBA0-4B55A860212F}"/>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6" name="Footer Placeholder 5">
            <a:extLst>
              <a:ext uri="{FF2B5EF4-FFF2-40B4-BE49-F238E27FC236}">
                <a16:creationId xmlns:a16="http://schemas.microsoft.com/office/drawing/2014/main" id="{F76174C8-BE8D-41A5-AC74-459A87191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8EBEB-2727-4FB4-A399-D4F95AB6425A}"/>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314431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C532-252F-437E-8799-C42CABAC1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E4C7EF-3161-449E-8E02-1A7BAF719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F4C99-2FF7-4967-B797-E5FA1ED82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79ACD-373D-49E9-BA87-52E93C78B8DD}"/>
              </a:ext>
            </a:extLst>
          </p:cNvPr>
          <p:cNvSpPr>
            <a:spLocks noGrp="1"/>
          </p:cNvSpPr>
          <p:nvPr>
            <p:ph type="dt" sz="half" idx="10"/>
          </p:nvPr>
        </p:nvSpPr>
        <p:spPr/>
        <p:txBody>
          <a:bodyPr/>
          <a:lstStyle/>
          <a:p>
            <a:fld id="{0EB1B487-BD30-4446-A199-B00708B1D4DF}" type="datetimeFigureOut">
              <a:rPr lang="en-US" smtClean="0"/>
              <a:t>4/19/2021</a:t>
            </a:fld>
            <a:endParaRPr lang="en-US"/>
          </a:p>
        </p:txBody>
      </p:sp>
      <p:sp>
        <p:nvSpPr>
          <p:cNvPr id="6" name="Footer Placeholder 5">
            <a:extLst>
              <a:ext uri="{FF2B5EF4-FFF2-40B4-BE49-F238E27FC236}">
                <a16:creationId xmlns:a16="http://schemas.microsoft.com/office/drawing/2014/main" id="{3290F8AF-ACA1-46C1-B30B-FC8AFCF2B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E1C6CF-399A-4DBD-9E59-193ECB33A67D}"/>
              </a:ext>
            </a:extLst>
          </p:cNvPr>
          <p:cNvSpPr>
            <a:spLocks noGrp="1"/>
          </p:cNvSpPr>
          <p:nvPr>
            <p:ph type="sldNum" sz="quarter" idx="12"/>
          </p:nvPr>
        </p:nvSpPr>
        <p:spPr/>
        <p:txBody>
          <a:bodyPr/>
          <a:lstStyle/>
          <a:p>
            <a:fld id="{6BF8000D-AB1A-4C7C-80F3-D59CBB144461}" type="slidenum">
              <a:rPr lang="en-US" smtClean="0"/>
              <a:t>‹#›</a:t>
            </a:fld>
            <a:endParaRPr lang="en-US"/>
          </a:p>
        </p:txBody>
      </p:sp>
    </p:spTree>
    <p:extLst>
      <p:ext uri="{BB962C8B-B14F-4D97-AF65-F5344CB8AC3E}">
        <p14:creationId xmlns:p14="http://schemas.microsoft.com/office/powerpoint/2010/main" val="173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24FCF2-E382-4160-A067-59C903A2D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1253A9-0041-42E0-871C-4ADC267B3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D0CC7-3798-4D7E-9C08-59CC85E79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1B487-BD30-4446-A199-B00708B1D4DF}" type="datetimeFigureOut">
              <a:rPr lang="en-US" smtClean="0"/>
              <a:t>4/19/2021</a:t>
            </a:fld>
            <a:endParaRPr lang="en-US"/>
          </a:p>
        </p:txBody>
      </p:sp>
      <p:sp>
        <p:nvSpPr>
          <p:cNvPr id="5" name="Footer Placeholder 4">
            <a:extLst>
              <a:ext uri="{FF2B5EF4-FFF2-40B4-BE49-F238E27FC236}">
                <a16:creationId xmlns:a16="http://schemas.microsoft.com/office/drawing/2014/main" id="{68A13688-051B-48FB-9088-240E30906F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ECF592-2380-407D-94EE-B7146D640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8000D-AB1A-4C7C-80F3-D59CBB144461}" type="slidenum">
              <a:rPr lang="en-US" smtClean="0"/>
              <a:t>‹#›</a:t>
            </a:fld>
            <a:endParaRPr lang="en-US"/>
          </a:p>
        </p:txBody>
      </p:sp>
    </p:spTree>
    <p:extLst>
      <p:ext uri="{BB962C8B-B14F-4D97-AF65-F5344CB8AC3E}">
        <p14:creationId xmlns:p14="http://schemas.microsoft.com/office/powerpoint/2010/main" val="555290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QuickStyle" Target="../diagrams/quickStyle8.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openxmlformats.org/officeDocument/2006/relationships/diagramData" Target="../diagrams/data9.xml"/><Relationship Id="rId7" Type="http://schemas.openxmlformats.org/officeDocument/2006/relationships/diagramData" Target="../diagrams/data2.xml"/><Relationship Id="rId2" Type="http://schemas.openxmlformats.org/officeDocument/2006/relationships/diagramData" Target="../diagrams/data1.xml"/><Relationship Id="rId16" Type="http://schemas.microsoft.com/office/2007/relationships/diagramDrawing" Target="../diagrams/drawing3.xml"/><Relationship Id="rId29" Type="http://schemas.openxmlformats.org/officeDocument/2006/relationships/diagramQuickStyle" Target="../diagrams/quickStyle6.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45" Type="http://schemas.openxmlformats.org/officeDocument/2006/relationships/diagramColors" Target="../diagrams/colors9.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4" Type="http://schemas.openxmlformats.org/officeDocument/2006/relationships/diagramQuickStyle" Target="../diagrams/quickStyle9.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Layout" Target="../diagrams/layout9.xml"/><Relationship Id="rId8" Type="http://schemas.openxmlformats.org/officeDocument/2006/relationships/diagramLayout" Target="../diagrams/layout2.xml"/><Relationship Id="rId3" Type="http://schemas.openxmlformats.org/officeDocument/2006/relationships/diagramLayout" Target="../diagrams/layout1.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46" Type="http://schemas.microsoft.com/office/2007/relationships/diagramDrawing" Target="../diagrams/drawing9.xml"/><Relationship Id="rId20" Type="http://schemas.openxmlformats.org/officeDocument/2006/relationships/diagramColors" Target="../diagrams/colors4.xml"/><Relationship Id="rId41" Type="http://schemas.microsoft.com/office/2007/relationships/diagramDrawing" Target="../diagrams/drawing8.xml"/></Relationships>
</file>

<file path=ppt/slides/_rels/slide2.xml.rels><?xml version="1.0" encoding="UTF-8" standalone="yes"?>
<Relationships xmlns="http://schemas.openxmlformats.org/package/2006/relationships"><Relationship Id="rId8" Type="http://schemas.microsoft.com/office/2007/relationships/diagramDrawing" Target="../diagrams/drawing10.xml"/><Relationship Id="rId13"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0.xml"/><Relationship Id="rId12" Type="http://schemas.openxmlformats.org/officeDocument/2006/relationships/diagramColors" Target="../diagrams/colors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diagramQuickStyle" Target="../diagrams/quickStyle11.xml"/><Relationship Id="rId5" Type="http://schemas.openxmlformats.org/officeDocument/2006/relationships/diagramLayout" Target="../diagrams/layout10.xml"/><Relationship Id="rId10" Type="http://schemas.openxmlformats.org/officeDocument/2006/relationships/diagramLayout" Target="../diagrams/layout11.xml"/><Relationship Id="rId4" Type="http://schemas.openxmlformats.org/officeDocument/2006/relationships/diagramData" Target="../diagrams/data10.xml"/><Relationship Id="rId9" Type="http://schemas.openxmlformats.org/officeDocument/2006/relationships/diagramData" Target="../diagrams/data11.xml"/></Relationships>
</file>

<file path=ppt/slides/_rels/slide3.xml.rels><?xml version="1.0" encoding="UTF-8" standalone="yes"?>
<Relationships xmlns="http://schemas.openxmlformats.org/package/2006/relationships"><Relationship Id="rId8" Type="http://schemas.microsoft.com/office/2007/relationships/diagramDrawing" Target="../diagrams/drawing12.xml"/><Relationship Id="rId13" Type="http://schemas.microsoft.com/office/2007/relationships/diagramDrawing" Target="../diagrams/drawing13.xml"/><Relationship Id="rId3" Type="http://schemas.openxmlformats.org/officeDocument/2006/relationships/image" Target="../media/image4.PNG"/><Relationship Id="rId7" Type="http://schemas.openxmlformats.org/officeDocument/2006/relationships/diagramColors" Target="../diagrams/colors12.xml"/><Relationship Id="rId12" Type="http://schemas.openxmlformats.org/officeDocument/2006/relationships/diagramColors" Target="../diagrams/colors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diagramQuickStyle" Target="../diagrams/quickStyle13.xml"/><Relationship Id="rId5" Type="http://schemas.openxmlformats.org/officeDocument/2006/relationships/diagramLayout" Target="../diagrams/layout12.xml"/><Relationship Id="rId10" Type="http://schemas.openxmlformats.org/officeDocument/2006/relationships/diagramLayout" Target="../diagrams/layout13.xml"/><Relationship Id="rId4" Type="http://schemas.openxmlformats.org/officeDocument/2006/relationships/diagramData" Target="../diagrams/data12.xml"/><Relationship Id="rId9" Type="http://schemas.openxmlformats.org/officeDocument/2006/relationships/diagramData" Target="../diagrams/data1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5.xml"/><Relationship Id="rId18" Type="http://schemas.microsoft.com/office/2007/relationships/diagramDrawing" Target="../diagrams/drawing16.xml"/><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diagramColors" Target="../diagrams/colors15.xml"/><Relationship Id="rId17" Type="http://schemas.openxmlformats.org/officeDocument/2006/relationships/diagramColors" Target="../diagrams/colors16.xml"/><Relationship Id="rId2" Type="http://schemas.openxmlformats.org/officeDocument/2006/relationships/image" Target="../media/image5.png"/><Relationship Id="rId16" Type="http://schemas.openxmlformats.org/officeDocument/2006/relationships/diagramQuickStyle" Target="../diagrams/quickStyle16.xml"/><Relationship Id="rId1" Type="http://schemas.openxmlformats.org/officeDocument/2006/relationships/slideLayout" Target="../slideLayouts/slideLayout7.xml"/><Relationship Id="rId6" Type="http://schemas.openxmlformats.org/officeDocument/2006/relationships/diagramColors" Target="../diagrams/colors14.xml"/><Relationship Id="rId11" Type="http://schemas.openxmlformats.org/officeDocument/2006/relationships/diagramQuickStyle" Target="../diagrams/quickStyle15.xml"/><Relationship Id="rId5" Type="http://schemas.openxmlformats.org/officeDocument/2006/relationships/diagramQuickStyle" Target="../diagrams/quickStyle14.xml"/><Relationship Id="rId15" Type="http://schemas.openxmlformats.org/officeDocument/2006/relationships/diagramLayout" Target="../diagrams/layout16.xml"/><Relationship Id="rId10" Type="http://schemas.openxmlformats.org/officeDocument/2006/relationships/diagramLayout" Target="../diagrams/layout15.xml"/><Relationship Id="rId4" Type="http://schemas.openxmlformats.org/officeDocument/2006/relationships/diagramLayout" Target="../diagrams/layout14.xml"/><Relationship Id="rId9" Type="http://schemas.openxmlformats.org/officeDocument/2006/relationships/diagramData" Target="../diagrams/data15.xml"/><Relationship Id="rId14" Type="http://schemas.openxmlformats.org/officeDocument/2006/relationships/diagramData" Target="../diagrams/data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DCF2-D176-484D-930F-29EE28C0681B}"/>
              </a:ext>
            </a:extLst>
          </p:cNvPr>
          <p:cNvSpPr>
            <a:spLocks noGrp="1"/>
          </p:cNvSpPr>
          <p:nvPr>
            <p:ph type="title"/>
          </p:nvPr>
        </p:nvSpPr>
        <p:spPr/>
        <p:txBody>
          <a:bodyPr numCol="3">
            <a:normAutofit/>
          </a:bodyPr>
          <a:lstStyle/>
          <a:p>
            <a:r>
              <a:rPr lang="en-US" sz="2000" b="1" dirty="0"/>
              <a:t>Case Study</a:t>
            </a:r>
          </a:p>
        </p:txBody>
      </p:sp>
      <p:graphicFrame>
        <p:nvGraphicFramePr>
          <p:cNvPr id="10" name="Content Placeholder 9">
            <a:extLst>
              <a:ext uri="{FF2B5EF4-FFF2-40B4-BE49-F238E27FC236}">
                <a16:creationId xmlns:a16="http://schemas.microsoft.com/office/drawing/2014/main" id="{6FA42E35-FE81-43E9-AC7B-E8EB0D75228D}"/>
              </a:ext>
            </a:extLst>
          </p:cNvPr>
          <p:cNvGraphicFramePr>
            <a:graphicFrameLocks noGrp="1"/>
          </p:cNvGraphicFramePr>
          <p:nvPr>
            <p:ph idx="1"/>
          </p:nvPr>
        </p:nvGraphicFramePr>
        <p:xfrm>
          <a:off x="838200" y="2208944"/>
          <a:ext cx="2807152" cy="3439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14DA472C-D476-485A-93C8-9E2C3232BC49}"/>
              </a:ext>
            </a:extLst>
          </p:cNvPr>
          <p:cNvGraphicFramePr/>
          <p:nvPr/>
        </p:nvGraphicFramePr>
        <p:xfrm>
          <a:off x="3681432" y="2252396"/>
          <a:ext cx="3978060" cy="4109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a:extLst>
              <a:ext uri="{FF2B5EF4-FFF2-40B4-BE49-F238E27FC236}">
                <a16:creationId xmlns:a16="http://schemas.microsoft.com/office/drawing/2014/main" id="{F8709837-9C0C-420F-B999-FAB03CBFBD18}"/>
              </a:ext>
            </a:extLst>
          </p:cNvPr>
          <p:cNvGraphicFramePr/>
          <p:nvPr/>
        </p:nvGraphicFramePr>
        <p:xfrm>
          <a:off x="3700482" y="2736673"/>
          <a:ext cx="3978060" cy="4109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Diagram 15">
            <a:extLst>
              <a:ext uri="{FF2B5EF4-FFF2-40B4-BE49-F238E27FC236}">
                <a16:creationId xmlns:a16="http://schemas.microsoft.com/office/drawing/2014/main" id="{BA358B16-BBE9-4884-B2C0-12DB6BF6D80D}"/>
              </a:ext>
            </a:extLst>
          </p:cNvPr>
          <p:cNvGraphicFramePr/>
          <p:nvPr/>
        </p:nvGraphicFramePr>
        <p:xfrm>
          <a:off x="3700482" y="3230475"/>
          <a:ext cx="3978060" cy="41099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7" name="Diagram 16">
            <a:extLst>
              <a:ext uri="{FF2B5EF4-FFF2-40B4-BE49-F238E27FC236}">
                <a16:creationId xmlns:a16="http://schemas.microsoft.com/office/drawing/2014/main" id="{0C7FCC58-CD22-440F-AE79-7E6EEF7980A6}"/>
              </a:ext>
            </a:extLst>
          </p:cNvPr>
          <p:cNvGraphicFramePr/>
          <p:nvPr/>
        </p:nvGraphicFramePr>
        <p:xfrm>
          <a:off x="3719532" y="3714752"/>
          <a:ext cx="3978060" cy="41099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8" name="Diagram 17">
            <a:extLst>
              <a:ext uri="{FF2B5EF4-FFF2-40B4-BE49-F238E27FC236}">
                <a16:creationId xmlns:a16="http://schemas.microsoft.com/office/drawing/2014/main" id="{9E1EF56D-422F-4594-B560-AE32F007A6BF}"/>
              </a:ext>
            </a:extLst>
          </p:cNvPr>
          <p:cNvGraphicFramePr/>
          <p:nvPr/>
        </p:nvGraphicFramePr>
        <p:xfrm>
          <a:off x="3748107" y="4199029"/>
          <a:ext cx="3978060" cy="41099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9" name="Diagram 18">
            <a:extLst>
              <a:ext uri="{FF2B5EF4-FFF2-40B4-BE49-F238E27FC236}">
                <a16:creationId xmlns:a16="http://schemas.microsoft.com/office/drawing/2014/main" id="{9C64B3D7-FA85-47C5-9439-FB5E4C8B16AC}"/>
              </a:ext>
            </a:extLst>
          </p:cNvPr>
          <p:cNvGraphicFramePr/>
          <p:nvPr/>
        </p:nvGraphicFramePr>
        <p:xfrm>
          <a:off x="3748107" y="4692831"/>
          <a:ext cx="3978060" cy="41099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20" name="Diagram 19">
            <a:extLst>
              <a:ext uri="{FF2B5EF4-FFF2-40B4-BE49-F238E27FC236}">
                <a16:creationId xmlns:a16="http://schemas.microsoft.com/office/drawing/2014/main" id="{4FA576B5-7FCE-4606-9897-F9FE73A1A25F}"/>
              </a:ext>
            </a:extLst>
          </p:cNvPr>
          <p:cNvGraphicFramePr/>
          <p:nvPr/>
        </p:nvGraphicFramePr>
        <p:xfrm>
          <a:off x="3748107" y="5186633"/>
          <a:ext cx="3978060" cy="410998"/>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22" name="Diagram 21">
            <a:extLst>
              <a:ext uri="{FF2B5EF4-FFF2-40B4-BE49-F238E27FC236}">
                <a16:creationId xmlns:a16="http://schemas.microsoft.com/office/drawing/2014/main" id="{16A3D281-FE3D-4CE3-9972-687A07222420}"/>
              </a:ext>
            </a:extLst>
          </p:cNvPr>
          <p:cNvGraphicFramePr/>
          <p:nvPr/>
        </p:nvGraphicFramePr>
        <p:xfrm>
          <a:off x="7541229" y="2713912"/>
          <a:ext cx="3763179" cy="2508786"/>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Tree>
    <p:extLst>
      <p:ext uri="{BB962C8B-B14F-4D97-AF65-F5344CB8AC3E}">
        <p14:creationId xmlns:p14="http://schemas.microsoft.com/office/powerpoint/2010/main" val="184299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5A251F-C264-48FA-A149-8FC15B18FE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14400" y="3484938"/>
            <a:ext cx="8969339" cy="2661990"/>
          </a:xfrm>
        </p:spPr>
      </p:pic>
      <p:pic>
        <p:nvPicPr>
          <p:cNvPr id="7" name="Picture 6">
            <a:extLst>
              <a:ext uri="{FF2B5EF4-FFF2-40B4-BE49-F238E27FC236}">
                <a16:creationId xmlns:a16="http://schemas.microsoft.com/office/drawing/2014/main" id="{B426AF47-E124-41CE-BDC4-EB888901A6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00800" y="1023360"/>
            <a:ext cx="5294002" cy="2368681"/>
          </a:xfrm>
          <a:prstGeom prst="rect">
            <a:avLst/>
          </a:prstGeom>
        </p:spPr>
      </p:pic>
      <p:graphicFrame>
        <p:nvGraphicFramePr>
          <p:cNvPr id="6" name="Diagram 5">
            <a:extLst>
              <a:ext uri="{FF2B5EF4-FFF2-40B4-BE49-F238E27FC236}">
                <a16:creationId xmlns:a16="http://schemas.microsoft.com/office/drawing/2014/main" id="{744385C9-28A4-47D2-B8E5-BA859EFC4EC2}"/>
              </a:ext>
            </a:extLst>
          </p:cNvPr>
          <p:cNvGraphicFramePr/>
          <p:nvPr/>
        </p:nvGraphicFramePr>
        <p:xfrm>
          <a:off x="0" y="1325837"/>
          <a:ext cx="3810550" cy="25403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A624DAA3-D903-40C5-998A-241EF47E65B2}"/>
              </a:ext>
            </a:extLst>
          </p:cNvPr>
          <p:cNvGraphicFramePr/>
          <p:nvPr/>
        </p:nvGraphicFramePr>
        <p:xfrm>
          <a:off x="3657600" y="1828800"/>
          <a:ext cx="2542849" cy="16952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TextBox 3">
            <a:extLst>
              <a:ext uri="{FF2B5EF4-FFF2-40B4-BE49-F238E27FC236}">
                <a16:creationId xmlns:a16="http://schemas.microsoft.com/office/drawing/2014/main" id="{833847B2-6A0F-4EBE-A855-888268866B9F}"/>
              </a:ext>
            </a:extLst>
          </p:cNvPr>
          <p:cNvSpPr txBox="1"/>
          <p:nvPr/>
        </p:nvSpPr>
        <p:spPr>
          <a:xfrm>
            <a:off x="410966" y="411480"/>
            <a:ext cx="11359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Combine Card2, Card4, and Card5 to plot element number of nodes against element description</a:t>
            </a:r>
          </a:p>
        </p:txBody>
      </p:sp>
    </p:spTree>
    <p:extLst>
      <p:ext uri="{BB962C8B-B14F-4D97-AF65-F5344CB8AC3E}">
        <p14:creationId xmlns:p14="http://schemas.microsoft.com/office/powerpoint/2010/main" val="384537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5A251F-C264-48FA-A149-8FC15B18FE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14400" y="3483864"/>
            <a:ext cx="9260658" cy="2166455"/>
          </a:xfrm>
        </p:spPr>
      </p:pic>
      <p:pic>
        <p:nvPicPr>
          <p:cNvPr id="7" name="Picture 6">
            <a:extLst>
              <a:ext uri="{FF2B5EF4-FFF2-40B4-BE49-F238E27FC236}">
                <a16:creationId xmlns:a16="http://schemas.microsoft.com/office/drawing/2014/main" id="{B426AF47-E124-41CE-BDC4-EB888901A6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00800" y="1024128"/>
            <a:ext cx="4771282" cy="2260080"/>
          </a:xfrm>
          <a:prstGeom prst="rect">
            <a:avLst/>
          </a:prstGeom>
        </p:spPr>
      </p:pic>
      <p:graphicFrame>
        <p:nvGraphicFramePr>
          <p:cNvPr id="9" name="Diagram 8">
            <a:extLst>
              <a:ext uri="{FF2B5EF4-FFF2-40B4-BE49-F238E27FC236}">
                <a16:creationId xmlns:a16="http://schemas.microsoft.com/office/drawing/2014/main" id="{835B1DEC-09CC-4689-B978-DF0E981E8BE4}"/>
              </a:ext>
            </a:extLst>
          </p:cNvPr>
          <p:cNvGraphicFramePr/>
          <p:nvPr/>
        </p:nvGraphicFramePr>
        <p:xfrm>
          <a:off x="0" y="1325880"/>
          <a:ext cx="3810550" cy="25403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 11">
            <a:extLst>
              <a:ext uri="{FF2B5EF4-FFF2-40B4-BE49-F238E27FC236}">
                <a16:creationId xmlns:a16="http://schemas.microsoft.com/office/drawing/2014/main" id="{3FCD2DE2-0786-4225-880E-E7F124C31965}"/>
              </a:ext>
            </a:extLst>
          </p:cNvPr>
          <p:cNvGraphicFramePr/>
          <p:nvPr/>
        </p:nvGraphicFramePr>
        <p:xfrm>
          <a:off x="3657600" y="1828800"/>
          <a:ext cx="2542849" cy="16952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extBox 1">
            <a:extLst>
              <a:ext uri="{FF2B5EF4-FFF2-40B4-BE49-F238E27FC236}">
                <a16:creationId xmlns:a16="http://schemas.microsoft.com/office/drawing/2014/main" id="{36C25449-0F41-4A4D-89C0-E802A0444E3F}"/>
              </a:ext>
            </a:extLst>
          </p:cNvPr>
          <p:cNvSpPr txBox="1"/>
          <p:nvPr/>
        </p:nvSpPr>
        <p:spPr>
          <a:xfrm>
            <a:off x="411480" y="411480"/>
            <a:ext cx="113084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Combine Card1, Card6, and Card7 to plot solution name against element types in file</a:t>
            </a:r>
          </a:p>
        </p:txBody>
      </p:sp>
    </p:spTree>
    <p:extLst>
      <p:ext uri="{BB962C8B-B14F-4D97-AF65-F5344CB8AC3E}">
        <p14:creationId xmlns:p14="http://schemas.microsoft.com/office/powerpoint/2010/main" val="313128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4D515D-61C8-4FF0-890D-E65FF3414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8952" y="3328828"/>
            <a:ext cx="7247134" cy="2537594"/>
          </a:xfrm>
          <a:prstGeom prst="rect">
            <a:avLst/>
          </a:prstGeom>
        </p:spPr>
      </p:pic>
      <p:graphicFrame>
        <p:nvGraphicFramePr>
          <p:cNvPr id="4" name="Diagram 3">
            <a:extLst>
              <a:ext uri="{FF2B5EF4-FFF2-40B4-BE49-F238E27FC236}">
                <a16:creationId xmlns:a16="http://schemas.microsoft.com/office/drawing/2014/main" id="{64A12339-0CCF-4535-864D-733E737EB54F}"/>
              </a:ext>
            </a:extLst>
          </p:cNvPr>
          <p:cNvGraphicFramePr/>
          <p:nvPr/>
        </p:nvGraphicFramePr>
        <p:xfrm>
          <a:off x="8585066" y="1060659"/>
          <a:ext cx="2685447" cy="1790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A58F27C-7D5F-4CEB-8603-696BFFC932C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54354" y="1336110"/>
            <a:ext cx="5506456" cy="1725004"/>
          </a:xfrm>
          <a:prstGeom prst="rect">
            <a:avLst/>
          </a:prstGeom>
        </p:spPr>
      </p:pic>
      <p:sp>
        <p:nvSpPr>
          <p:cNvPr id="8" name="Arrow: Down 7">
            <a:extLst>
              <a:ext uri="{FF2B5EF4-FFF2-40B4-BE49-F238E27FC236}">
                <a16:creationId xmlns:a16="http://schemas.microsoft.com/office/drawing/2014/main" id="{D97BC405-B5BF-42FA-9CE0-3629FB88B04F}"/>
              </a:ext>
            </a:extLst>
          </p:cNvPr>
          <p:cNvSpPr/>
          <p:nvPr/>
        </p:nvSpPr>
        <p:spPr>
          <a:xfrm>
            <a:off x="9707767" y="2640463"/>
            <a:ext cx="484632" cy="978408"/>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Diagram 12">
            <a:extLst>
              <a:ext uri="{FF2B5EF4-FFF2-40B4-BE49-F238E27FC236}">
                <a16:creationId xmlns:a16="http://schemas.microsoft.com/office/drawing/2014/main" id="{CFFD88BA-E9EB-4B9E-B3E9-C244C67CFCE7}"/>
              </a:ext>
            </a:extLst>
          </p:cNvPr>
          <p:cNvGraphicFramePr/>
          <p:nvPr/>
        </p:nvGraphicFramePr>
        <p:xfrm>
          <a:off x="6791219" y="2188393"/>
          <a:ext cx="1602341" cy="106822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4" name="Diagram 13">
            <a:extLst>
              <a:ext uri="{FF2B5EF4-FFF2-40B4-BE49-F238E27FC236}">
                <a16:creationId xmlns:a16="http://schemas.microsoft.com/office/drawing/2014/main" id="{DC57C87C-1AFE-409A-AF04-B2D3497C0139}"/>
              </a:ext>
            </a:extLst>
          </p:cNvPr>
          <p:cNvGraphicFramePr/>
          <p:nvPr/>
        </p:nvGraphicFramePr>
        <p:xfrm>
          <a:off x="6750563" y="1059195"/>
          <a:ext cx="1602342" cy="110903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9" name="TextBox 18">
            <a:extLst>
              <a:ext uri="{FF2B5EF4-FFF2-40B4-BE49-F238E27FC236}">
                <a16:creationId xmlns:a16="http://schemas.microsoft.com/office/drawing/2014/main" id="{782DBDC9-DE3E-4D5B-97D7-26808E1CB7BB}"/>
              </a:ext>
            </a:extLst>
          </p:cNvPr>
          <p:cNvSpPr txBox="1"/>
          <p:nvPr/>
        </p:nvSpPr>
        <p:spPr>
          <a:xfrm>
            <a:off x="411480" y="411480"/>
            <a:ext cx="11209105" cy="707886"/>
          </a:xfrm>
          <a:prstGeom prst="rect">
            <a:avLst/>
          </a:prstGeom>
          <a:noFill/>
        </p:spPr>
        <p:txBody>
          <a:bodyPr wrap="square" rtlCol="0">
            <a:spAutoFit/>
          </a:bodyPr>
          <a:lstStyle/>
          <a:p>
            <a:r>
              <a:rPr lang="en-US" sz="2000" dirty="0"/>
              <a:t>Combine test_model2.dat information from card1 and card3, to get other alternate elements to use. Other data like number of nodes, integration points can also be used to fine tune the elements list.</a:t>
            </a:r>
          </a:p>
        </p:txBody>
      </p:sp>
      <p:sp>
        <p:nvSpPr>
          <p:cNvPr id="20" name="Rectangle: Rounded Corners 19">
            <a:extLst>
              <a:ext uri="{FF2B5EF4-FFF2-40B4-BE49-F238E27FC236}">
                <a16:creationId xmlns:a16="http://schemas.microsoft.com/office/drawing/2014/main" id="{D41D5925-F6F3-4821-8592-5E96C4177CA8}"/>
              </a:ext>
            </a:extLst>
          </p:cNvPr>
          <p:cNvSpPr/>
          <p:nvPr/>
        </p:nvSpPr>
        <p:spPr>
          <a:xfrm>
            <a:off x="9354726" y="3821991"/>
            <a:ext cx="1198973" cy="6001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Element 31</a:t>
            </a:r>
          </a:p>
          <a:p>
            <a:pPr algn="ctr"/>
            <a:endParaRPr lang="en-US" dirty="0"/>
          </a:p>
        </p:txBody>
      </p:sp>
    </p:spTree>
    <p:extLst>
      <p:ext uri="{BB962C8B-B14F-4D97-AF65-F5344CB8AC3E}">
        <p14:creationId xmlns:p14="http://schemas.microsoft.com/office/powerpoint/2010/main" val="30639438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149</Words>
  <Application>Microsoft Office PowerPoint</Application>
  <PresentationFormat>Widescreen</PresentationFormat>
  <Paragraphs>46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Case Study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Vajravelu</dc:creator>
  <cp:lastModifiedBy>Hema Vajravelu</cp:lastModifiedBy>
  <cp:revision>4</cp:revision>
  <dcterms:created xsi:type="dcterms:W3CDTF">2021-04-15T10:06:16Z</dcterms:created>
  <dcterms:modified xsi:type="dcterms:W3CDTF">2021-04-19T17:54:59Z</dcterms:modified>
</cp:coreProperties>
</file>