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936" r:id="rId2"/>
    <p:sldMasterId id="2147483984" r:id="rId3"/>
    <p:sldMasterId id="2147484008" r:id="rId4"/>
    <p:sldMasterId id="2147484044" r:id="rId5"/>
    <p:sldMasterId id="2147484092" r:id="rId6"/>
  </p:sldMasterIdLst>
  <p:sldIdLst>
    <p:sldId id="256" r:id="rId7"/>
    <p:sldId id="257" r:id="rId8"/>
    <p:sldId id="258" r:id="rId9"/>
    <p:sldId id="259" r:id="rId10"/>
    <p:sldId id="261" r:id="rId11"/>
    <p:sldId id="262" r:id="rId12"/>
    <p:sldId id="264" r:id="rId13"/>
    <p:sldId id="265" r:id="rId14"/>
    <p:sldId id="266" r:id="rId15"/>
    <p:sldId id="280" r:id="rId16"/>
    <p:sldId id="267" r:id="rId17"/>
    <p:sldId id="268" r:id="rId18"/>
    <p:sldId id="277" r:id="rId19"/>
    <p:sldId id="282" r:id="rId20"/>
    <p:sldId id="269" r:id="rId21"/>
    <p:sldId id="283" r:id="rId22"/>
    <p:sldId id="284" r:id="rId23"/>
    <p:sldId id="276" r:id="rId24"/>
    <p:sldId id="285" r:id="rId25"/>
    <p:sldId id="286" r:id="rId26"/>
    <p:sldId id="287" r:id="rId27"/>
    <p:sldId id="274" r:id="rId28"/>
    <p:sldId id="275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E50B40-7BB1-402E-ADB5-03AA0D822625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97AC8AD-07D4-4E70-942F-638E615CFB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python.com/" TargetMode="External"/><Relationship Id="rId2" Type="http://schemas.openxmlformats.org/officeDocument/2006/relationships/hyperlink" Target="http://www.imarticus.org/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www.pyimagesearch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26936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latin typeface="Algerian" pitchFamily="82" charset="0"/>
              </a:rPr>
              <a:t>MOTION DETECTION AND TRACKING USING OPENCV</a:t>
            </a:r>
          </a:p>
          <a:p>
            <a:r>
              <a:rPr lang="en-US" sz="6000" dirty="0" smtClean="0">
                <a:latin typeface="Algerian" pitchFamily="82" charset="0"/>
              </a:rPr>
              <a:t>              </a:t>
            </a:r>
            <a:r>
              <a:rPr lang="en-US" sz="2400" dirty="0" smtClean="0">
                <a:latin typeface="Algerian" pitchFamily="82" charset="0"/>
              </a:rPr>
              <a:t>by</a:t>
            </a:r>
          </a:p>
          <a:p>
            <a:r>
              <a:rPr lang="en-US" sz="2400" dirty="0" smtClean="0">
                <a:latin typeface="Algerian" pitchFamily="82" charset="0"/>
              </a:rPr>
              <a:t>                      </a:t>
            </a:r>
            <a:r>
              <a:rPr lang="en-US" sz="2400" dirty="0" err="1" smtClean="0">
                <a:latin typeface="Algerian" pitchFamily="82" charset="0"/>
              </a:rPr>
              <a:t>A.vigneswari</a:t>
            </a: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                      </a:t>
            </a:r>
            <a:r>
              <a:rPr lang="en-US" sz="2400" dirty="0" err="1" smtClean="0">
                <a:latin typeface="Algerian" pitchFamily="82" charset="0"/>
              </a:rPr>
              <a:t>reg</a:t>
            </a:r>
            <a:r>
              <a:rPr lang="en-US" sz="2400" dirty="0" smtClean="0">
                <a:latin typeface="Algerian" pitchFamily="82" charset="0"/>
              </a:rPr>
              <a:t> no: 37110837</a:t>
            </a:r>
          </a:p>
          <a:p>
            <a:r>
              <a:rPr lang="en-US" sz="2400" dirty="0" smtClean="0">
                <a:latin typeface="Algerian" pitchFamily="82" charset="0"/>
              </a:rPr>
              <a:t>                      guide name: </a:t>
            </a:r>
            <a:r>
              <a:rPr lang="en-US" sz="2400" dirty="0" err="1" smtClean="0">
                <a:latin typeface="Algerian" pitchFamily="82" charset="0"/>
              </a:rPr>
              <a:t>mrs.m.d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anto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praveena</a:t>
            </a:r>
            <a:endParaRPr lang="en-US" sz="6000" dirty="0" smtClean="0">
              <a:latin typeface="Algerian" pitchFamily="82" charset="0"/>
            </a:endParaRPr>
          </a:p>
          <a:p>
            <a:endParaRPr lang="en-US" sz="1800" dirty="0" smtClean="0">
              <a:latin typeface="Algerian" pitchFamily="82" charset="0"/>
            </a:endParaRPr>
          </a:p>
          <a:p>
            <a:r>
              <a:rPr lang="en-US" sz="4800" dirty="0" smtClean="0">
                <a:latin typeface="Algerian" pitchFamily="82" charset="0"/>
              </a:rPr>
              <a:t>               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Stands for ‘open source computer vision’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Library of function for real-time computer vision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Developed in </a:t>
            </a:r>
            <a:r>
              <a:rPr lang="en-US" dirty="0" err="1" smtClean="0"/>
              <a:t>c++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Supports </a:t>
            </a:r>
            <a:r>
              <a:rPr lang="en-US" dirty="0" err="1" smtClean="0"/>
              <a:t>python,java,MATLAB,OCTAVE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ernard MT Condensed" pitchFamily="18" charset="0"/>
              </a:rPr>
              <a:t>opencv</a:t>
            </a:r>
            <a:endParaRPr lang="en-US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b="1" i="1" dirty="0" smtClean="0"/>
              <a:t>Input: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		Video file name or the path of the file in which we want to detect motion and track it.</a:t>
            </a:r>
            <a:endParaRPr lang="en-US" sz="4400" b="1" i="1" dirty="0" smtClean="0"/>
          </a:p>
          <a:p>
            <a:pPr>
              <a:buNone/>
            </a:pPr>
            <a:r>
              <a:rPr lang="en-US" sz="4400" b="1" i="1" dirty="0" smtClean="0"/>
              <a:t>Output: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Video with bounding rectangle on the moving object it may be a human or some other object.</a:t>
            </a:r>
            <a:endParaRPr lang="en-US" sz="4400" dirty="0" smtClean="0"/>
          </a:p>
          <a:p>
            <a:pPr>
              <a:buNone/>
            </a:pPr>
            <a:endParaRPr lang="en-US" sz="2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 smtClean="0">
                <a:latin typeface="Bell MT" pitchFamily="18" charset="0"/>
              </a:rPr>
              <a:t>Steps Involved</a:t>
            </a:r>
            <a:endParaRPr lang="en-US" b="1" i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Extracting the video from file by giving the video filename or the path as a input.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Read two  frame sequentially and find the absolute difference between two frame by using difference we can find motion.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 Then apply the processing technique like converting the frame into gray and apply blur ,threshold method to remove noises and to get clear view.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Then we can find the contour area by using the method  </a:t>
            </a:r>
            <a:r>
              <a:rPr lang="en-US" sz="2800" dirty="0" err="1" smtClean="0"/>
              <a:t>findContours</a:t>
            </a:r>
            <a:r>
              <a:rPr lang="en-US" sz="2800" dirty="0" smtClean="0"/>
              <a:t>() then the rectangle method is used to draw rectangle bounding on moving object.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o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828800"/>
            <a:ext cx="5791200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IN" sz="3600" b="0" i="1" dirty="0" smtClean="0">
                <a:latin typeface="Algerian" pitchFamily="82" charset="0"/>
              </a:rPr>
              <a:t>FLOWCHART FOR TRACKING</a:t>
            </a:r>
            <a:endParaRPr lang="en-US" b="0" i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After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     After  running the program video will play with rectangle bounding on the moving objects. Thus by  we can track  the motion of an object. </a:t>
            </a:r>
          </a:p>
          <a:p>
            <a:pPr marL="514350" indent="-514350" algn="just">
              <a:lnSpc>
                <a:spcPct val="150000"/>
              </a:lnSpc>
              <a:buNone/>
            </a:pPr>
            <a:endParaRPr lang="en-US" sz="32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32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32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i="1" dirty="0" smtClean="0"/>
              <a:t>Motion  Detected  And Tracked</a:t>
            </a:r>
            <a:endParaRPr lang="en-US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pPr algn="ctr"/>
            <a:endParaRPr lang="en-US" dirty="0">
              <a:latin typeface="Algerian" pitchFamily="8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56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While playing the scene can be viewed as a plotted image by using key function </a:t>
            </a:r>
            <a:r>
              <a:rPr lang="en-US" sz="3600" b="1" dirty="0" smtClean="0"/>
              <a:t>esc</a:t>
            </a:r>
            <a:r>
              <a:rPr lang="en-US" sz="3600" dirty="0" smtClean="0"/>
              <a:t>.</a:t>
            </a:r>
            <a:endParaRPr lang="en-US" sz="2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From the plotted image we can find the location of an particular region by moving curser on the required region.</a:t>
            </a:r>
          </a:p>
          <a:p>
            <a:pPr algn="just">
              <a:lnSpc>
                <a:spcPct val="150000"/>
              </a:lnSpc>
              <a:buNone/>
            </a:pPr>
            <a:endParaRPr lang="en-US" sz="32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b="1" i="1" dirty="0" smtClean="0"/>
              <a:t>Location Found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</a:t>
            </a:r>
            <a:endParaRPr lang="en-US" b="1" i="1" dirty="0"/>
          </a:p>
        </p:txBody>
      </p:sp>
      <p:pic>
        <p:nvPicPr>
          <p:cNvPr id="5" name="Picture 4" descr="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828800"/>
            <a:ext cx="76962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Computer vision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 Computer vision is a form of artificial intelligence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Which can see the environment and understand and analyse like human.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It seeks to automate tasks that the human visual system can do.    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Even </a:t>
            </a:r>
            <a:r>
              <a:rPr lang="en-US" sz="3200" dirty="0" smtClean="0"/>
              <a:t>a scene from a video can be saved as a image by using key function q, by using the inbuilt function in 2D </a:t>
            </a:r>
            <a:r>
              <a:rPr lang="en-US" sz="3200" dirty="0" err="1" smtClean="0"/>
              <a:t>plotting.later</a:t>
            </a:r>
            <a:r>
              <a:rPr lang="en-US" sz="3200" dirty="0" smtClean="0"/>
              <a:t> which can be used.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172"/>
            <a:ext cx="7467600" cy="1143000"/>
          </a:xfrm>
        </p:spPr>
        <p:txBody>
          <a:bodyPr/>
          <a:lstStyle/>
          <a:p>
            <a:r>
              <a:rPr lang="en-US" i="1" dirty="0" smtClean="0"/>
              <a:t>             Saving Image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34"/>
            <a:ext cx="7467600" cy="4525963"/>
          </a:xfrm>
        </p:spPr>
        <p:txBody>
          <a:bodyPr/>
          <a:lstStyle/>
          <a:p>
            <a:pPr algn="ctr">
              <a:buNone/>
            </a:pPr>
            <a:endParaRPr lang="en-US" b="1" i="1" dirty="0"/>
          </a:p>
        </p:txBody>
      </p:sp>
      <p:pic>
        <p:nvPicPr>
          <p:cNvPr id="5" name="Picture 4" descr="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04934"/>
            <a:ext cx="7924800" cy="4467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b="1" i="1" dirty="0" smtClean="0"/>
              <a:t>  Image Saved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</a:t>
            </a:r>
            <a:r>
              <a:rPr lang="en-US" b="1" i="1" dirty="0" smtClean="0"/>
              <a:t>    </a:t>
            </a:r>
            <a:endParaRPr lang="en-US" b="1" i="1" dirty="0"/>
          </a:p>
        </p:txBody>
      </p:sp>
      <p:pic>
        <p:nvPicPr>
          <p:cNvPr id="4" name="Picture 3" descr="sav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75438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stellar" pitchFamily="18" charset="0"/>
              </a:rPr>
              <a:t>        Conclusion</a:t>
            </a:r>
            <a:endParaRPr lang="en-US" i="1" dirty="0"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/>
              <a:t>This process is simpler and faster way.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/>
              <a:t>It has high accuracy.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600" dirty="0" smtClean="0"/>
              <a:t>This technology </a:t>
            </a:r>
            <a:r>
              <a:rPr lang="en-IN" sz="3600" smtClean="0"/>
              <a:t>enhances safety.</a:t>
            </a:r>
            <a:endParaRPr lang="en-US" sz="36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sz="6000" b="1" i="1" dirty="0" smtClean="0"/>
              <a:t>    References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    PYTHON :   </a:t>
            </a:r>
            <a:r>
              <a:rPr lang="en-IN" u="sng" dirty="0" smtClean="0">
                <a:hlinkClick r:id="rId2"/>
              </a:rPr>
              <a:t>http://www.imarticus.org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COMPUTER VISION   </a:t>
            </a:r>
            <a:r>
              <a:rPr lang="en-IN" u="sng" dirty="0" smtClean="0">
                <a:hlinkClick r:id="rId3"/>
              </a:rPr>
              <a:t>http://www.realpython.com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MOTION DETECTION   </a:t>
            </a:r>
            <a:r>
              <a:rPr lang="en-IN" u="sng" dirty="0" smtClean="0">
                <a:hlinkClick r:id="rId4"/>
              </a:rPr>
              <a:t>http://www.pyimagesearch.com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COMPUTER VISION     A modern </a:t>
            </a:r>
            <a:r>
              <a:rPr lang="en-IN" dirty="0" err="1" smtClean="0"/>
              <a:t>approach:Forsyth</a:t>
            </a:r>
            <a:r>
              <a:rPr lang="en-IN" dirty="0" smtClean="0"/>
              <a:t> and </a:t>
            </a:r>
            <a:r>
              <a:rPr lang="en-IN" dirty="0" err="1" smtClean="0"/>
              <a:t>ponce,pearson</a:t>
            </a:r>
            <a:r>
              <a:rPr lang="en-IN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		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      </a:t>
            </a:r>
            <a:r>
              <a:rPr lang="en-US" sz="3600" dirty="0" smtClean="0"/>
              <a:t>My sincere thanks to the guide </a:t>
            </a:r>
            <a:r>
              <a:rPr lang="en-US" sz="4000" dirty="0" smtClean="0"/>
              <a:t>                                 </a:t>
            </a:r>
            <a:r>
              <a:rPr lang="en-US" sz="4000" i="1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Mrs. M.D </a:t>
            </a:r>
            <a:r>
              <a:rPr lang="en-US" sz="4000" i="1" dirty="0" err="1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Antopraveena</a:t>
            </a:r>
            <a:r>
              <a:rPr lang="en-US" sz="4000" i="1" dirty="0" smtClean="0">
                <a:latin typeface="Algerian" pitchFamily="82" charset="0"/>
              </a:rPr>
              <a:t>  </a:t>
            </a:r>
            <a:r>
              <a:rPr lang="en-US" sz="3600" dirty="0" smtClean="0"/>
              <a:t>and to the head of the department.</a:t>
            </a:r>
            <a:endParaRPr lang="en-US" sz="4000" dirty="0" smtClean="0"/>
          </a:p>
          <a:p>
            <a:pPr>
              <a:lnSpc>
                <a:spcPct val="150000"/>
              </a:lnSpc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Machine vision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    It is the technology which provides automatic inspection and analysis can detect the fault accurately.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Application 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581400"/>
            <a:ext cx="44958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528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It can identify the objects by like human, building and cars by their </a:t>
            </a:r>
            <a:r>
              <a:rPr lang="en-US" dirty="0" err="1" smtClean="0"/>
              <a:t>color,shape</a:t>
            </a:r>
            <a:r>
              <a:rPr lang="en-US" dirty="0" smtClean="0"/>
              <a:t> as well as motion and can detect and track it.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i="1" dirty="0" smtClean="0"/>
              <a:t/>
            </a:r>
            <a:br>
              <a:rPr lang="en-US" sz="4900" i="1" dirty="0" smtClean="0"/>
            </a:br>
            <a:r>
              <a:rPr lang="en-US" sz="4900" i="1" dirty="0" smtClean="0"/>
              <a:t>O</a:t>
            </a:r>
            <a:r>
              <a:rPr lang="en-US" sz="4400" i="1" dirty="0" smtClean="0"/>
              <a:t>bject Detection And Tracking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124200"/>
            <a:ext cx="52578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  Human –computer interaction Devices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  Autonomous Navigation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  Facial Recognition 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smtClean="0"/>
              <a:t> Motion Tracking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smtClean="0"/>
              <a:t> Optical Character Recognition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   Image Restoration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Application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 vision Pipeline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2438400"/>
            <a:ext cx="2209800" cy="1066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Image Acquisition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67200" y="281940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10200" y="2514600"/>
            <a:ext cx="2133600" cy="10668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Image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3886200"/>
            <a:ext cx="381000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48768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4114800" y="5105400"/>
            <a:ext cx="83820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4724400"/>
            <a:ext cx="20574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Decision making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implemented one of the </a:t>
            </a:r>
            <a:r>
              <a:rPr lang="en-US" dirty="0" err="1" smtClean="0"/>
              <a:t>applicataions</a:t>
            </a:r>
            <a:r>
              <a:rPr lang="en-US" dirty="0" smtClean="0"/>
              <a:t> of computer vision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sz="4800" dirty="0" smtClean="0">
                <a:latin typeface="Algerian" pitchFamily="82" charset="0"/>
              </a:rPr>
              <a:t>Motion Detection And Tracking on a Video 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Bell MT" pitchFamily="18" charset="0"/>
              </a:rPr>
              <a:t>Objective: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   </a:t>
            </a:r>
            <a:r>
              <a:rPr lang="en-US" dirty="0" smtClean="0"/>
              <a:t>This technique is to detect motion of an object</a:t>
            </a:r>
            <a:r>
              <a:rPr lang="en-US" b="1" dirty="0" smtClean="0"/>
              <a:t> </a:t>
            </a:r>
            <a:r>
              <a:rPr lang="en-US" dirty="0" smtClean="0"/>
              <a:t>(human) and tracking by drawing rectangle bounding on it.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location of an particular region in x and y axis can be found.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Then particular scene in a video can be saved as a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/>
              <a:t>My project is build using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Opencv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Python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Some packages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cv2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Numpy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matplotlib</a:t>
            </a:r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Tools used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677</TotalTime>
  <Words>515</Words>
  <Application>Microsoft Office PowerPoint</Application>
  <PresentationFormat>On-screen Show (4:3)</PresentationFormat>
  <Paragraphs>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Concourse</vt:lpstr>
      <vt:lpstr>Flow</vt:lpstr>
      <vt:lpstr>Urban</vt:lpstr>
      <vt:lpstr>1_Solstice</vt:lpstr>
      <vt:lpstr>Technic</vt:lpstr>
      <vt:lpstr>Solstice</vt:lpstr>
      <vt:lpstr>PowerPoint Presentation</vt:lpstr>
      <vt:lpstr>Computer vision</vt:lpstr>
      <vt:lpstr>Application </vt:lpstr>
      <vt:lpstr> Object Detection And Tracking </vt:lpstr>
      <vt:lpstr>Application</vt:lpstr>
      <vt:lpstr>Computer vision Pipeline</vt:lpstr>
      <vt:lpstr>PowerPoint Presentation</vt:lpstr>
      <vt:lpstr>Objective:</vt:lpstr>
      <vt:lpstr>Tools used</vt:lpstr>
      <vt:lpstr>opencv</vt:lpstr>
      <vt:lpstr>PowerPoint Presentation</vt:lpstr>
      <vt:lpstr>Steps Involved</vt:lpstr>
      <vt:lpstr>PowerPoint Presentation</vt:lpstr>
      <vt:lpstr>FLOWCHART FOR TRACKING</vt:lpstr>
      <vt:lpstr>After Execution</vt:lpstr>
      <vt:lpstr>PowerPoint Presentation</vt:lpstr>
      <vt:lpstr>PowerPoint Presentation</vt:lpstr>
      <vt:lpstr>PowerPoint Presentation</vt:lpstr>
      <vt:lpstr>   Location Found </vt:lpstr>
      <vt:lpstr>PowerPoint Presentation</vt:lpstr>
      <vt:lpstr>             Saving Image</vt:lpstr>
      <vt:lpstr>     Image Saved</vt:lpstr>
      <vt:lpstr>        Conclusion</vt:lpstr>
      <vt:lpstr>               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User</cp:lastModifiedBy>
  <cp:revision>83</cp:revision>
  <dcterms:created xsi:type="dcterms:W3CDTF">2019-09-08T18:40:53Z</dcterms:created>
  <dcterms:modified xsi:type="dcterms:W3CDTF">2019-09-30T01:19:56Z</dcterms:modified>
</cp:coreProperties>
</file>