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43CB99-1D62-49AF-A950-82069B67684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DC3754-7D7D-43E7-8E31-E87180A1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python.com/" TargetMode="External"/><Relationship Id="rId2" Type="http://schemas.openxmlformats.org/officeDocument/2006/relationships/hyperlink" Target="http://www.imarticus.org/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://www.imageannotation.ai/" TargetMode="External"/><Relationship Id="rId4" Type="http://schemas.openxmlformats.org/officeDocument/2006/relationships/hyperlink" Target="http://www.pyimagesearch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2">
                    <a:satMod val="130000"/>
                  </a:schemeClr>
                </a:solidFill>
                <a:latin typeface="Algerian" pitchFamily="82" charset="0"/>
              </a:rPr>
              <a:t>      DETECTING   SOCIAL        DISTANCE  BETWEEN PEOPLE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0064"/>
            <a:ext cx="8839200" cy="43983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			</a:t>
            </a:r>
          </a:p>
          <a:p>
            <a:pPr>
              <a:lnSpc>
                <a:spcPct val="120000"/>
              </a:lnSpc>
              <a:defRPr/>
            </a:pPr>
            <a:endParaRPr lang="en-IN" sz="2400" dirty="0" smtClean="0">
              <a:latin typeface="Algerian" pitchFamily="82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                            by</a:t>
            </a:r>
          </a:p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                      </a:t>
            </a:r>
            <a:r>
              <a:rPr lang="en-IN" sz="2400" dirty="0" err="1" smtClean="0">
                <a:latin typeface="Algerian" pitchFamily="82" charset="0"/>
              </a:rPr>
              <a:t>A.vigneswari</a:t>
            </a:r>
            <a:endParaRPr lang="en-IN" sz="2400" dirty="0" smtClean="0">
              <a:latin typeface="Algerian" pitchFamily="82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                      </a:t>
            </a:r>
            <a:r>
              <a:rPr lang="en-IN" sz="2400" dirty="0" err="1" smtClean="0">
                <a:latin typeface="Algerian" pitchFamily="82" charset="0"/>
              </a:rPr>
              <a:t>Reg</a:t>
            </a:r>
            <a:r>
              <a:rPr lang="en-IN" sz="2400" dirty="0" smtClean="0">
                <a:latin typeface="Algerian" pitchFamily="82" charset="0"/>
              </a:rPr>
              <a:t> No: 37110837</a:t>
            </a:r>
          </a:p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                      Guide Name: M</a:t>
            </a:r>
            <a:r>
              <a:rPr lang="en-IN" sz="2000" dirty="0" smtClean="0">
                <a:latin typeface="Algerian" pitchFamily="82" charset="0"/>
              </a:rPr>
              <a:t>s</a:t>
            </a:r>
            <a:r>
              <a:rPr lang="en-IN" sz="2400" dirty="0" smtClean="0">
                <a:latin typeface="Algerian" pitchFamily="82" charset="0"/>
              </a:rPr>
              <a:t>. </a:t>
            </a:r>
            <a:r>
              <a:rPr lang="en-IN" sz="2400" dirty="0" err="1" smtClean="0">
                <a:latin typeface="Algerian" pitchFamily="82" charset="0"/>
              </a:rPr>
              <a:t>lakshmi</a:t>
            </a:r>
            <a:r>
              <a:rPr lang="en-IN" sz="2400" dirty="0" smtClean="0">
                <a:latin typeface="Algerian" pitchFamily="82" charset="0"/>
              </a:rPr>
              <a:t> </a:t>
            </a:r>
            <a:r>
              <a:rPr lang="en-IN" sz="2400" dirty="0" err="1" smtClean="0">
                <a:latin typeface="Algerian" pitchFamily="82" charset="0"/>
              </a:rPr>
              <a:t>priya</a:t>
            </a:r>
            <a:r>
              <a:rPr lang="en-IN" sz="2400" dirty="0" smtClean="0">
                <a:latin typeface="Algerian" pitchFamily="82" charset="0"/>
              </a:rPr>
              <a:t>. K, </a:t>
            </a:r>
            <a:r>
              <a:rPr lang="en-IN" sz="2400" dirty="0" err="1" smtClean="0">
                <a:latin typeface="Algerian" pitchFamily="82" charset="0"/>
              </a:rPr>
              <a:t>m.e</a:t>
            </a:r>
            <a:r>
              <a:rPr lang="en-IN" sz="2400" dirty="0" smtClean="0">
                <a:latin typeface="Algerian" pitchFamily="82" charset="0"/>
              </a:rPr>
              <a:t>., (</a:t>
            </a:r>
            <a:r>
              <a:rPr lang="en-IN" sz="2400" dirty="0" err="1" smtClean="0">
                <a:latin typeface="Algerian" pitchFamily="82" charset="0"/>
              </a:rPr>
              <a:t>ph.d</a:t>
            </a:r>
            <a:r>
              <a:rPr lang="en-IN" sz="2400" dirty="0" smtClean="0">
                <a:latin typeface="Algerian" pitchFamily="82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IN" sz="2400" dirty="0" smtClean="0">
                <a:latin typeface="Algerian" pitchFamily="82" charset="0"/>
              </a:rPr>
              <a:t>       </a:t>
            </a:r>
            <a:endParaRPr lang="en-US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rnard MT Condensed" pitchFamily="18" charset="0"/>
              </a:rPr>
              <a:t>opencv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Stands for ‘open source computer vision’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Library of function for real-time computer vision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Developed in </a:t>
            </a:r>
            <a:r>
              <a:rPr lang="en-US" dirty="0" err="1" smtClean="0"/>
              <a:t>c++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Supports </a:t>
            </a:r>
            <a:r>
              <a:rPr lang="en-US" dirty="0" err="1" smtClean="0"/>
              <a:t>python,java,MATLAB,OCTAVE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4400" b="1" i="1" dirty="0" smtClean="0"/>
              <a:t>Input:</a:t>
            </a:r>
            <a:endParaRPr lang="en-US" dirty="0" smtClean="0"/>
          </a:p>
          <a:p>
            <a:pPr>
              <a:buFont typeface="Wingdings 3" pitchFamily="18" charset="2"/>
              <a:buNone/>
            </a:pPr>
            <a:r>
              <a:rPr lang="en-US" sz="2800" dirty="0" smtClean="0"/>
              <a:t>		Video file name or the path of the file in which we want to detect social distance.</a:t>
            </a:r>
            <a:endParaRPr lang="en-US" sz="4400" b="1" i="1" dirty="0" smtClean="0"/>
          </a:p>
          <a:p>
            <a:pPr>
              <a:buFont typeface="Wingdings 3" pitchFamily="18" charset="2"/>
              <a:buNone/>
            </a:pPr>
            <a:r>
              <a:rPr lang="en-US" sz="4400" b="1" i="1" dirty="0" smtClean="0"/>
              <a:t>Output:</a:t>
            </a:r>
            <a:endParaRPr lang="en-US" sz="2800" dirty="0" smtClean="0"/>
          </a:p>
          <a:p>
            <a:pPr>
              <a:buFont typeface="Wingdings 3" pitchFamily="18" charset="2"/>
              <a:buNone/>
            </a:pPr>
            <a:r>
              <a:rPr lang="en-US" sz="2800" dirty="0" smtClean="0"/>
              <a:t>             Video with bounding red rectangular contour if there is no social between them  else with green contour indicates that they are </a:t>
            </a:r>
            <a:r>
              <a:rPr lang="en-US" sz="2800" dirty="0" err="1" smtClean="0"/>
              <a:t>maintaing</a:t>
            </a:r>
            <a:r>
              <a:rPr lang="en-US" sz="2800" dirty="0" smtClean="0"/>
              <a:t> social distance.</a:t>
            </a:r>
            <a:endParaRPr lang="en-US" sz="4400" dirty="0" smtClean="0"/>
          </a:p>
          <a:p>
            <a:pPr>
              <a:buFont typeface="Wingdings 3" pitchFamily="18" charset="2"/>
              <a:buNone/>
            </a:pPr>
            <a:endParaRPr lang="en-US" sz="2800" b="1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1" dirty="0" smtClean="0">
                <a:latin typeface="Bell MT" pitchFamily="18" charset="0"/>
              </a:rPr>
              <a:t>Steps Involved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Extracting the video from file by giving the video filename or the path as a input.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Then with the help of object tracking procedure human who are in motion are detected and tracked.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IN" sz="2400" dirty="0" smtClean="0"/>
              <a:t>Then by using </a:t>
            </a:r>
            <a:r>
              <a:rPr lang="en-IN" sz="2400" dirty="0" err="1" smtClean="0"/>
              <a:t>centroid</a:t>
            </a:r>
            <a:r>
              <a:rPr lang="en-IN" sz="2400" dirty="0" smtClean="0"/>
              <a:t> </a:t>
            </a:r>
            <a:r>
              <a:rPr lang="en-IN" sz="2400" dirty="0" err="1" smtClean="0"/>
              <a:t>algorithim</a:t>
            </a:r>
            <a:r>
              <a:rPr lang="en-IN" sz="2400" dirty="0" smtClean="0"/>
              <a:t> one of best </a:t>
            </a:r>
            <a:r>
              <a:rPr lang="en-IN" sz="2400" dirty="0" err="1" smtClean="0"/>
              <a:t>algorithims</a:t>
            </a:r>
            <a:r>
              <a:rPr lang="en-IN" sz="2400" dirty="0" smtClean="0"/>
              <a:t> in object tracking distance between each other is calculated by using </a:t>
            </a:r>
            <a:r>
              <a:rPr lang="en-IN" sz="2400" dirty="0" err="1" smtClean="0"/>
              <a:t>euclidean</a:t>
            </a:r>
            <a:r>
              <a:rPr lang="en-IN" sz="2400" dirty="0" smtClean="0"/>
              <a:t> distance calculation.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IN" sz="2400" dirty="0" smtClean="0"/>
              <a:t>Then the calculated distance will be compared with the given range based on that comparison result will be displayed.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cial_distance_detector_step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62000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1" dirty="0" smtClean="0">
                <a:latin typeface="Algerian" pitchFamily="82" charset="0"/>
              </a:rPr>
              <a:t>FLOWCHART  FOR  detecting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After Execution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IN" sz="2400" dirty="0" smtClean="0"/>
              <a:t>After running the program the following output will be displayed.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IN" sz="2400" dirty="0" smtClean="0"/>
              <a:t>The video with the combination of red and green contour  red contour indicates that they are </a:t>
            </a:r>
            <a:r>
              <a:rPr lang="en-IN" sz="2400" dirty="0" err="1" smtClean="0"/>
              <a:t>voilating</a:t>
            </a:r>
            <a:r>
              <a:rPr lang="en-IN" sz="2400" dirty="0" smtClean="0"/>
              <a:t> the social distance rule.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IN" sz="2400" dirty="0" smtClean="0"/>
              <a:t>Then the program will stop its execution if we press ‘q’, it can be changed according to user.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lgerian" pitchFamily="82" charset="0"/>
              </a:rPr>
              <a:t>SOCIAL DISTANCE DETECTED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44547" t="15256" r="11343" b="35925"/>
          <a:stretch>
            <a:fillRect/>
          </a:stretch>
        </p:blipFill>
        <p:spPr>
          <a:xfrm>
            <a:off x="1702391" y="2344278"/>
            <a:ext cx="5739218" cy="357120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r="55520" b="52165"/>
          <a:stretch>
            <a:fillRect/>
          </a:stretch>
        </p:blipFill>
        <p:spPr bwMode="auto">
          <a:xfrm>
            <a:off x="1270420" y="1994506"/>
            <a:ext cx="6273380" cy="379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r="55060" b="51181"/>
          <a:stretch>
            <a:fillRect/>
          </a:stretch>
        </p:blipFill>
        <p:spPr bwMode="auto">
          <a:xfrm>
            <a:off x="1143000" y="1958515"/>
            <a:ext cx="7543800" cy="398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stellar" pitchFamily="18" charset="0"/>
              </a:rPr>
              <a:t> 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By this project we would be able to find people who have not followed social distancing and one who have </a:t>
            </a:r>
            <a:r>
              <a:rPr lang="en-US" sz="3200" dirty="0" err="1" smtClean="0"/>
              <a:t>followed.By</a:t>
            </a:r>
            <a:r>
              <a:rPr lang="en-US" sz="3200" dirty="0" smtClean="0"/>
              <a:t> this way we could pick out the people who had contact with the affected one.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 Computer vision is a form of artificial intelligence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Which can see the environment and understand and </a:t>
            </a:r>
            <a:r>
              <a:rPr lang="en-US" sz="3200" dirty="0" err="1" smtClean="0"/>
              <a:t>analyse</a:t>
            </a:r>
            <a:r>
              <a:rPr lang="en-US" sz="3200" dirty="0" smtClean="0"/>
              <a:t> like human.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It seeks to automate tasks that the human visual system can do.     </a:t>
            </a:r>
          </a:p>
          <a:p>
            <a:pPr>
              <a:lnSpc>
                <a:spcPct val="150000"/>
              </a:lnSpc>
            </a:pPr>
            <a:endParaRPr lang="en-US" sz="40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IN" sz="3200" dirty="0" smtClean="0"/>
              <a:t> </a:t>
            </a:r>
          </a:p>
          <a:p>
            <a:pPr>
              <a:buNone/>
              <a:defRPr/>
            </a:pPr>
            <a:r>
              <a:rPr lang="en-IN" sz="3200" dirty="0" smtClean="0"/>
              <a:t>      PYTHON :                         </a:t>
            </a:r>
            <a:r>
              <a:rPr lang="en-IN" sz="3200" u="sng" dirty="0" smtClean="0">
                <a:hlinkClick r:id="rId2"/>
              </a:rPr>
              <a:t>http://www.imarticus.org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 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      COMPUTER VISION        </a:t>
            </a:r>
            <a:r>
              <a:rPr lang="en-IN" sz="3200" u="sng" dirty="0" smtClean="0">
                <a:hlinkClick r:id="rId3"/>
              </a:rPr>
              <a:t>http://www.realpython.com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 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      MOTION DETECTION      </a:t>
            </a:r>
            <a:r>
              <a:rPr lang="en-IN" sz="3200" u="sng" dirty="0" smtClean="0">
                <a:hlinkClick r:id="rId4"/>
              </a:rPr>
              <a:t>http://www.pyimagesearch.com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 </a:t>
            </a:r>
          </a:p>
          <a:p>
            <a:pPr>
              <a:buNone/>
              <a:defRPr/>
            </a:pPr>
            <a:r>
              <a:rPr lang="en-IN" sz="3200" dirty="0" smtClean="0"/>
              <a:t>       OBJECT TRACKING       </a:t>
            </a:r>
            <a:r>
              <a:rPr lang="en-US" sz="3200" u="sng" dirty="0" smtClean="0">
                <a:hlinkClick r:id="rId5"/>
              </a:rPr>
              <a:t>http://www.imageannotation.ai</a:t>
            </a:r>
            <a:endParaRPr lang="en-IN" sz="3200" dirty="0" smtClean="0"/>
          </a:p>
          <a:p>
            <a:pPr>
              <a:buNone/>
              <a:defRPr/>
            </a:pP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    COMPUTER VISION     A modern </a:t>
            </a:r>
            <a:r>
              <a:rPr lang="en-IN" sz="3200" dirty="0" err="1" smtClean="0"/>
              <a:t>approach:Forsyth</a:t>
            </a:r>
            <a:r>
              <a:rPr lang="en-IN" sz="3200" dirty="0" smtClean="0"/>
              <a:t> and </a:t>
            </a:r>
            <a:r>
              <a:rPr lang="en-IN" sz="3200" dirty="0" err="1" smtClean="0"/>
              <a:t>ponce,pearson</a:t>
            </a:r>
            <a:r>
              <a:rPr lang="en-IN" sz="3200" dirty="0" smtClean="0"/>
              <a:t>  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  </a:t>
            </a:r>
            <a:endParaRPr lang="en-US" sz="3200" dirty="0" smtClean="0"/>
          </a:p>
          <a:p>
            <a:pPr>
              <a:buNone/>
              <a:defRPr/>
            </a:pPr>
            <a:r>
              <a:rPr lang="en-IN" sz="3200" dirty="0" smtClean="0"/>
              <a:t>			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1800" dirty="0" smtClean="0"/>
              <a:t>                   </a:t>
            </a:r>
            <a:r>
              <a:rPr lang="en-US" sz="2800" dirty="0" smtClean="0"/>
              <a:t>My sincere thanks to the guide </a:t>
            </a:r>
            <a:r>
              <a:rPr lang="en-US" sz="3200" dirty="0" smtClean="0"/>
              <a:t>                                 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mrs</a:t>
            </a:r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lakshmi</a:t>
            </a:r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priya</a:t>
            </a:r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. k, 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m.e</a:t>
            </a:r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(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ph.d</a:t>
            </a:r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)</a:t>
            </a:r>
            <a:r>
              <a:rPr lang="en-US" sz="3200" i="1" dirty="0" smtClean="0">
                <a:latin typeface="Algerian" pitchFamily="82" charset="0"/>
              </a:rPr>
              <a:t>  </a:t>
            </a:r>
            <a:r>
              <a:rPr lang="en-US" sz="2800" dirty="0" smtClean="0"/>
              <a:t>and to the head of the department.</a:t>
            </a:r>
            <a:endParaRPr lang="en-US" sz="32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dirty="0" smtClean="0"/>
              <a:t>Machine vision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           It is the technology which provides automatic inspection and analysis can detect the fault accurately.</a:t>
            </a:r>
          </a:p>
          <a:p>
            <a:pPr>
              <a:buFont typeface="Wingdings 3" pitchFamily="18" charset="2"/>
              <a:buNone/>
            </a:pPr>
            <a:endParaRPr lang="en-IN" dirty="0" smtClean="0"/>
          </a:p>
          <a:p>
            <a:pPr>
              <a:buFont typeface="Wingdings 3" pitchFamily="18" charset="2"/>
              <a:buNone/>
            </a:pPr>
            <a:r>
              <a:rPr lang="en-IN" dirty="0" smtClean="0"/>
              <a:t>                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Application </a:t>
            </a:r>
            <a:endParaRPr lang="en-US" dirty="0"/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81400"/>
            <a:ext cx="449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6000" i="1" dirty="0" smtClean="0"/>
              <a:t/>
            </a:r>
            <a:br>
              <a:rPr lang="en-US" sz="6000" i="1" dirty="0" smtClean="0"/>
            </a:br>
            <a:r>
              <a:rPr lang="en-US" sz="6000" i="1" dirty="0" smtClean="0"/>
              <a:t>O</a:t>
            </a:r>
            <a:r>
              <a:rPr lang="en-US" sz="4800" i="1" dirty="0" smtClean="0"/>
              <a:t>bject Detection And Tracking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 It can identify the objects by like human, building and cars by their </a:t>
            </a:r>
            <a:r>
              <a:rPr lang="en-US" dirty="0" err="1" smtClean="0"/>
              <a:t>color,shape</a:t>
            </a:r>
            <a:r>
              <a:rPr lang="en-US" dirty="0" smtClean="0"/>
              <a:t> as well as motion and can detect and track it. </a:t>
            </a:r>
          </a:p>
          <a:p>
            <a:endParaRPr lang="en-US" dirty="0"/>
          </a:p>
        </p:txBody>
      </p:sp>
      <p:pic>
        <p:nvPicPr>
          <p:cNvPr id="4" name="Picture 3" descr="image_5.png"/>
          <p:cNvPicPr>
            <a:picLocks noChangeAspect="1"/>
          </p:cNvPicPr>
          <p:nvPr/>
        </p:nvPicPr>
        <p:blipFill>
          <a:blip r:embed="rId2"/>
          <a:srcRect l="5746" r="4420" b="4085"/>
          <a:stretch>
            <a:fillRect/>
          </a:stretch>
        </p:blipFill>
        <p:spPr bwMode="auto">
          <a:xfrm>
            <a:off x="1785938" y="2857500"/>
            <a:ext cx="5857875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Human –computer interaction Devices</a:t>
            </a:r>
          </a:p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 Autonomous Navigation</a:t>
            </a:r>
          </a:p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 Facial Recognition </a:t>
            </a:r>
          </a:p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 Motion Tracking</a:t>
            </a:r>
          </a:p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 Optical Character Recognition</a:t>
            </a:r>
          </a:p>
          <a:p>
            <a:pPr marL="623888" indent="-514350">
              <a:lnSpc>
                <a:spcPct val="150000"/>
              </a:lnSpc>
              <a:buFont typeface="Lucida Sans Unicode" pitchFamily="34" charset="0"/>
              <a:buAutoNum type="arabicParenR"/>
            </a:pPr>
            <a:r>
              <a:rPr lang="en-US" dirty="0" smtClean="0"/>
              <a:t>   Image Restoration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vision Pipeline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vision Pipeline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lIns="0" rIns="0" bIns="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2438400"/>
            <a:ext cx="2209800" cy="1066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Image Acquisition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67200" y="28194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10200" y="2514600"/>
            <a:ext cx="2133600" cy="10668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4600" y="3886200"/>
            <a:ext cx="381000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38800" y="48768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Image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114800" y="5105400"/>
            <a:ext cx="83820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4724400"/>
            <a:ext cx="20574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Decision making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IN" dirty="0" smtClean="0"/>
              <a:t>         </a:t>
            </a:r>
          </a:p>
          <a:p>
            <a:pPr>
              <a:buFont typeface="Wingdings 3" pitchFamily="18" charset="2"/>
              <a:buNone/>
            </a:pPr>
            <a:r>
              <a:rPr lang="en-IN" dirty="0" smtClean="0"/>
              <a:t>        I implemented one of the applications of computer vision which is very </a:t>
            </a:r>
            <a:r>
              <a:rPr lang="en-IN" dirty="0" err="1" smtClean="0"/>
              <a:t>intersting</a:t>
            </a:r>
            <a:r>
              <a:rPr lang="en-IN" dirty="0" smtClean="0"/>
              <a:t> and necessary.</a:t>
            </a:r>
          </a:p>
          <a:p>
            <a:pPr>
              <a:buFont typeface="Wingdings 3" pitchFamily="18" charset="2"/>
              <a:buNone/>
            </a:pPr>
            <a:endParaRPr lang="en-IN" dirty="0" smtClean="0"/>
          </a:p>
          <a:p>
            <a:pPr>
              <a:buFont typeface="Wingdings 3" pitchFamily="18" charset="2"/>
              <a:buNone/>
            </a:pPr>
            <a:r>
              <a:rPr lang="en-IN" dirty="0" smtClean="0"/>
              <a:t>          </a:t>
            </a:r>
            <a:r>
              <a:rPr lang="en-IN" sz="3600" dirty="0" smtClean="0">
                <a:latin typeface="Algerian" pitchFamily="82" charset="0"/>
              </a:rPr>
              <a:t>DETECTING   SOCIAL DISTANCE    		BETWEEN  PEOPLE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       This technique is to detect </a:t>
            </a:r>
            <a:r>
              <a:rPr lang="en-IN" dirty="0" err="1" smtClean="0"/>
              <a:t>wheather</a:t>
            </a:r>
            <a:r>
              <a:rPr lang="en-IN" dirty="0" smtClean="0"/>
              <a:t> the people are </a:t>
            </a:r>
            <a:r>
              <a:rPr lang="en-IN" dirty="0" err="1" smtClean="0"/>
              <a:t>maintaing</a:t>
            </a:r>
            <a:r>
              <a:rPr lang="en-IN" dirty="0" smtClean="0"/>
              <a:t> social distance between them from a recorded video by indicating the position of people from each other.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b="1" dirty="0" smtClean="0"/>
              <a:t>My project is build using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 smtClean="0"/>
              <a:t>Opencv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Python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b="1" dirty="0" smtClean="0"/>
              <a:t>Some packages 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cv2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 smtClean="0"/>
              <a:t>Numpy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err="1" smtClean="0"/>
              <a:t>Imutils</a:t>
            </a:r>
            <a:r>
              <a:rPr lang="en-US" dirty="0" smtClean="0"/>
              <a:t>               </a:t>
            </a:r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Tools used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</TotalTime>
  <Words>439</Words>
  <Application>Microsoft Office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Solstice</vt:lpstr>
      <vt:lpstr>Flow</vt:lpstr>
      <vt:lpstr>Concourse</vt:lpstr>
      <vt:lpstr>Technic</vt:lpstr>
      <vt:lpstr>      DETECTING   SOCIAL        DISTANCE  BETWEEN PEOPLE</vt:lpstr>
      <vt:lpstr>Computer vision</vt:lpstr>
      <vt:lpstr>Application </vt:lpstr>
      <vt:lpstr> Object Detection And Tracking </vt:lpstr>
      <vt:lpstr>Application</vt:lpstr>
      <vt:lpstr>Computer vision Pipeline</vt:lpstr>
      <vt:lpstr>Slide 7</vt:lpstr>
      <vt:lpstr>objective</vt:lpstr>
      <vt:lpstr>Tools used</vt:lpstr>
      <vt:lpstr>opencv</vt:lpstr>
      <vt:lpstr>Slide 11</vt:lpstr>
      <vt:lpstr>Steps Involved</vt:lpstr>
      <vt:lpstr>Slide 13</vt:lpstr>
      <vt:lpstr>FLOWCHART  FOR  detecting</vt:lpstr>
      <vt:lpstr>After Execution</vt:lpstr>
      <vt:lpstr>SOCIAL DISTANCE DETECTED</vt:lpstr>
      <vt:lpstr>Slide 17</vt:lpstr>
      <vt:lpstr>Slide 18</vt:lpstr>
      <vt:lpstr> Conclusion</vt:lpstr>
      <vt:lpstr> References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  SOCIAL        DISTANCE  BETWEEN PEOPLE</dc:title>
  <dc:creator>Suru</dc:creator>
  <cp:lastModifiedBy>Suru</cp:lastModifiedBy>
  <cp:revision>10</cp:revision>
  <dcterms:created xsi:type="dcterms:W3CDTF">2020-08-08T12:43:59Z</dcterms:created>
  <dcterms:modified xsi:type="dcterms:W3CDTF">2020-08-10T10:24:32Z</dcterms:modified>
</cp:coreProperties>
</file>