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324" r:id="rId3"/>
    <p:sldId id="342" r:id="rId4"/>
    <p:sldId id="343" r:id="rId5"/>
    <p:sldId id="327" r:id="rId6"/>
    <p:sldId id="331" r:id="rId7"/>
    <p:sldId id="345" r:id="rId8"/>
    <p:sldId id="346" r:id="rId9"/>
    <p:sldId id="349" r:id="rId10"/>
    <p:sldId id="352" r:id="rId11"/>
    <p:sldId id="353" r:id="rId12"/>
    <p:sldId id="351" r:id="rId13"/>
    <p:sldId id="333" r:id="rId14"/>
    <p:sldId id="339" r:id="rId15"/>
    <p:sldId id="362" r:id="rId16"/>
    <p:sldId id="334" r:id="rId17"/>
    <p:sldId id="363" r:id="rId18"/>
    <p:sldId id="364" r:id="rId19"/>
    <p:sldId id="355" r:id="rId20"/>
    <p:sldId id="356" r:id="rId21"/>
    <p:sldId id="335" r:id="rId22"/>
    <p:sldId id="354" r:id="rId23"/>
    <p:sldId id="36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431"/>
    <a:srgbClr val="FD3653"/>
    <a:srgbClr val="EA4335"/>
    <a:srgbClr val="434343"/>
    <a:srgbClr val="EEEDEA"/>
    <a:srgbClr val="3783FF"/>
    <a:srgbClr val="EB487E"/>
    <a:srgbClr val="33CCFF"/>
    <a:srgbClr val="3C5A99"/>
    <a:srgbClr val="D5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1635" autoAdjust="0"/>
  </p:normalViewPr>
  <p:slideViewPr>
    <p:cSldViewPr snapToGrid="0">
      <p:cViewPr varScale="1">
        <p:scale>
          <a:sx n="98" d="100"/>
          <a:sy n="9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.%20JOEL\TESIS%202\DatosCedepas%20v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.%20JOEL\TESIS%202\DatosCedepas%20v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1.%20JOEL\TESIS%202\DatosCedepas%20v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TiempoOperacionalGeneracion!$E$75</c:f>
              <c:strCache>
                <c:ptCount val="1"/>
                <c:pt idx="0">
                  <c:v>Puntaje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TiempoOperacionalGeneracion!$F$74:$H$74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Decremento</c:v>
                </c:pt>
              </c:strCache>
            </c:strRef>
          </c:cat>
          <c:val>
            <c:numRef>
              <c:f>TiempoOperacionalGeneracion!$F$75:$H$75</c:f>
              <c:numCache>
                <c:formatCode>0.000</c:formatCode>
                <c:ptCount val="3"/>
                <c:pt idx="0">
                  <c:v>362.59459459459458</c:v>
                </c:pt>
                <c:pt idx="1">
                  <c:v>201.45740540540541</c:v>
                </c:pt>
                <c:pt idx="2">
                  <c:v>161.13718918918917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D-4769-AFA6-1F55BB4AE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6604528"/>
        <c:axId val="686604856"/>
      </c:barChart>
      <c:lineChart>
        <c:grouping val="standard"/>
        <c:varyColors val="0"/>
        <c:ser>
          <c:idx val="1"/>
          <c:order val="1"/>
          <c:tx>
            <c:strRef>
              <c:f>TiempoOperacionalGeneracion!$E$76</c:f>
              <c:strCache>
                <c:ptCount val="1"/>
                <c:pt idx="0">
                  <c:v>Porcentaje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TiempoOperacionalGeneracion!$F$74:$H$74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Decremento</c:v>
                </c:pt>
              </c:strCache>
            </c:strRef>
          </c:cat>
          <c:val>
            <c:numRef>
              <c:f>TiempoOperacionalGeneracion!$F$76:$H$76</c:f>
              <c:numCache>
                <c:formatCode>0.00%</c:formatCode>
                <c:ptCount val="3"/>
                <c:pt idx="0">
                  <c:v>1</c:v>
                </c:pt>
                <c:pt idx="1">
                  <c:v>0.55559958258795472</c:v>
                </c:pt>
                <c:pt idx="2">
                  <c:v>0.44440041741204528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6D-4769-AFA6-1F55BB4AE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6607152"/>
        <c:axId val="686606824"/>
      </c:lineChart>
      <c:catAx>
        <c:axId val="68660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86604856"/>
        <c:crosses val="autoZero"/>
        <c:auto val="1"/>
        <c:lblAlgn val="ctr"/>
        <c:lblOffset val="100"/>
        <c:noMultiLvlLbl val="0"/>
      </c:catAx>
      <c:valAx>
        <c:axId val="686604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86604528"/>
        <c:crosses val="autoZero"/>
        <c:crossBetween val="between"/>
      </c:valAx>
      <c:valAx>
        <c:axId val="68660682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86607152"/>
        <c:crosses val="max"/>
        <c:crossBetween val="between"/>
      </c:valAx>
      <c:catAx>
        <c:axId val="686607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66068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TiempoBusqueda!$E$93</c:f>
              <c:strCache>
                <c:ptCount val="1"/>
                <c:pt idx="0">
                  <c:v>Puntaje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TiempoBusqueda!$F$92:$H$92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Decremento</c:v>
                </c:pt>
              </c:strCache>
            </c:strRef>
          </c:cat>
          <c:val>
            <c:numRef>
              <c:f>TiempoBusqueda!$F$93:$H$93</c:f>
              <c:numCache>
                <c:formatCode>0.000</c:formatCode>
                <c:ptCount val="3"/>
                <c:pt idx="0">
                  <c:v>73.967391304347828</c:v>
                </c:pt>
                <c:pt idx="1">
                  <c:v>26.650576086956526</c:v>
                </c:pt>
                <c:pt idx="2">
                  <c:v>47.316815217391301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2-43EA-B6D6-84695BE12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0226464"/>
        <c:axId val="580219576"/>
      </c:barChart>
      <c:lineChart>
        <c:grouping val="standard"/>
        <c:varyColors val="0"/>
        <c:ser>
          <c:idx val="1"/>
          <c:order val="1"/>
          <c:tx>
            <c:strRef>
              <c:f>TiempoBusqueda!$E$94</c:f>
              <c:strCache>
                <c:ptCount val="1"/>
                <c:pt idx="0">
                  <c:v>Porcentaje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TiempoBusqueda!$F$92:$H$92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Decremento</c:v>
                </c:pt>
              </c:strCache>
            </c:strRef>
          </c:cat>
          <c:val>
            <c:numRef>
              <c:f>TiempoBusqueda!$F$94:$H$94</c:f>
              <c:numCache>
                <c:formatCode>0.00%</c:formatCode>
                <c:ptCount val="3"/>
                <c:pt idx="0">
                  <c:v>1</c:v>
                </c:pt>
                <c:pt idx="1">
                  <c:v>0.36030168993387218</c:v>
                </c:pt>
                <c:pt idx="2">
                  <c:v>0.63969831006612776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E2-43EA-B6D6-84695BE12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0226792"/>
        <c:axId val="580228760"/>
      </c:lineChart>
      <c:catAx>
        <c:axId val="58022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80219576"/>
        <c:crosses val="autoZero"/>
        <c:auto val="1"/>
        <c:lblAlgn val="ctr"/>
        <c:lblOffset val="100"/>
        <c:noMultiLvlLbl val="0"/>
      </c:catAx>
      <c:valAx>
        <c:axId val="58021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80226464"/>
        <c:crosses val="autoZero"/>
        <c:crossBetween val="between"/>
      </c:valAx>
      <c:valAx>
        <c:axId val="580228760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80226792"/>
        <c:crosses val="max"/>
        <c:crossBetween val="between"/>
      </c:valAx>
      <c:catAx>
        <c:axId val="580226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022876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NivelSatisfaccion!$F$61</c:f>
              <c:strCache>
                <c:ptCount val="1"/>
                <c:pt idx="0">
                  <c:v>Puntaje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NivelSatisfaccion!$G$60:$I$60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Incremento</c:v>
                </c:pt>
              </c:strCache>
            </c:strRef>
          </c:cat>
          <c:val>
            <c:numRef>
              <c:f>NivelSatisfaccion!$G$61:$I$61</c:f>
              <c:numCache>
                <c:formatCode>0.00</c:formatCode>
                <c:ptCount val="3"/>
                <c:pt idx="0">
                  <c:v>45.774193548387096</c:v>
                </c:pt>
                <c:pt idx="1">
                  <c:v>73.790322580645167</c:v>
                </c:pt>
                <c:pt idx="2">
                  <c:v>28.016129032258071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8-4869-B87B-276375A28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1051960"/>
        <c:axId val="691050648"/>
      </c:barChart>
      <c:lineChart>
        <c:grouping val="standard"/>
        <c:varyColors val="0"/>
        <c:ser>
          <c:idx val="1"/>
          <c:order val="1"/>
          <c:tx>
            <c:strRef>
              <c:f>NivelSatisfaccion!$F$62</c:f>
              <c:strCache>
                <c:ptCount val="1"/>
                <c:pt idx="0">
                  <c:v>Porcentaje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NivelSatisfaccion!$G$60:$I$60</c:f>
              <c:strCache>
                <c:ptCount val="3"/>
                <c:pt idx="0">
                  <c:v>TOGDAA</c:v>
                </c:pt>
                <c:pt idx="1">
                  <c:v>TOGDAP</c:v>
                </c:pt>
                <c:pt idx="2">
                  <c:v>Nivel Impacto: Incremento</c:v>
                </c:pt>
              </c:strCache>
            </c:strRef>
          </c:cat>
          <c:val>
            <c:numRef>
              <c:f>NivelSatisfaccion!$G$62:$I$62</c:f>
              <c:numCache>
                <c:formatCode>0.00%</c:formatCode>
                <c:ptCount val="3"/>
                <c:pt idx="0">
                  <c:v>0.48183361629881155</c:v>
                </c:pt>
                <c:pt idx="1">
                  <c:v>0.77674023769100176</c:v>
                </c:pt>
                <c:pt idx="2">
                  <c:v>0.2949066213921902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F8-4869-B87B-276375A28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52288"/>
        <c:axId val="691044744"/>
      </c:lineChart>
      <c:catAx>
        <c:axId val="691051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91050648"/>
        <c:crosses val="autoZero"/>
        <c:auto val="1"/>
        <c:lblAlgn val="ctr"/>
        <c:lblOffset val="100"/>
        <c:noMultiLvlLbl val="0"/>
      </c:catAx>
      <c:valAx>
        <c:axId val="69105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91051960"/>
        <c:crosses val="autoZero"/>
        <c:crossBetween val="between"/>
      </c:valAx>
      <c:valAx>
        <c:axId val="69104474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91052288"/>
        <c:crosses val="max"/>
        <c:crossBetween val="between"/>
      </c:valAx>
      <c:catAx>
        <c:axId val="6910522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104474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852AF-6674-496A-990D-01C03D90391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F37D050C-2252-403E-96E8-295C79D06667}">
      <dgm:prSet phldrT="[Texto]"/>
      <dgm:spPr/>
      <dgm:t>
        <a:bodyPr/>
        <a:lstStyle/>
        <a:p>
          <a:r>
            <a:rPr lang="es-PE" dirty="0"/>
            <a:t>Problema de la investigación</a:t>
          </a:r>
        </a:p>
      </dgm:t>
    </dgm:pt>
    <dgm:pt modelId="{A5C3A4A3-2376-456D-ADEA-BC7160A68BA1}" type="parTrans" cxnId="{12018994-65FD-4E82-A85E-96EA3DF69670}">
      <dgm:prSet/>
      <dgm:spPr/>
      <dgm:t>
        <a:bodyPr/>
        <a:lstStyle/>
        <a:p>
          <a:endParaRPr lang="es-PE"/>
        </a:p>
      </dgm:t>
    </dgm:pt>
    <dgm:pt modelId="{37AA1FC0-5A55-4CB3-A6BB-1A9661D26A19}" type="sibTrans" cxnId="{12018994-65FD-4E82-A85E-96EA3DF69670}">
      <dgm:prSet/>
      <dgm:spPr/>
      <dgm:t>
        <a:bodyPr/>
        <a:lstStyle/>
        <a:p>
          <a:endParaRPr lang="es-PE"/>
        </a:p>
      </dgm:t>
    </dgm:pt>
    <dgm:pt modelId="{77687BCB-9F3D-40BC-B9ED-5D7C63235B7A}">
      <dgm:prSet phldrT="[Texto]"/>
      <dgm:spPr/>
      <dgm:t>
        <a:bodyPr/>
        <a:lstStyle/>
        <a:p>
          <a:r>
            <a:rPr lang="es-PE" dirty="0"/>
            <a:t>Objetivos e hipótesis</a:t>
          </a:r>
        </a:p>
      </dgm:t>
    </dgm:pt>
    <dgm:pt modelId="{733DAE1F-F022-4333-803E-156C0A3FF5EA}" type="parTrans" cxnId="{D4D5F346-1842-444A-A0B5-BFED0A1FB727}">
      <dgm:prSet/>
      <dgm:spPr/>
      <dgm:t>
        <a:bodyPr/>
        <a:lstStyle/>
        <a:p>
          <a:endParaRPr lang="es-PE"/>
        </a:p>
      </dgm:t>
    </dgm:pt>
    <dgm:pt modelId="{0769FF5C-EDBC-4EB2-99DE-A26045E7157A}" type="sibTrans" cxnId="{D4D5F346-1842-444A-A0B5-BFED0A1FB727}">
      <dgm:prSet/>
      <dgm:spPr/>
      <dgm:t>
        <a:bodyPr/>
        <a:lstStyle/>
        <a:p>
          <a:endParaRPr lang="es-PE"/>
        </a:p>
      </dgm:t>
    </dgm:pt>
    <dgm:pt modelId="{DF8572BD-D54E-41BF-9CA5-C84EDA448DD6}">
      <dgm:prSet phldrT="[Texto]"/>
      <dgm:spPr/>
      <dgm:t>
        <a:bodyPr/>
        <a:lstStyle/>
        <a:p>
          <a:r>
            <a:rPr lang="es-PE" dirty="0"/>
            <a:t>Conclusiones y recomendaciones</a:t>
          </a:r>
        </a:p>
      </dgm:t>
    </dgm:pt>
    <dgm:pt modelId="{422FEDB2-4E09-4427-92AE-400272B6CEC5}" type="parTrans" cxnId="{2E0D62E3-1722-4B4C-B5BE-31590142B641}">
      <dgm:prSet/>
      <dgm:spPr/>
      <dgm:t>
        <a:bodyPr/>
        <a:lstStyle/>
        <a:p>
          <a:endParaRPr lang="es-PE"/>
        </a:p>
      </dgm:t>
    </dgm:pt>
    <dgm:pt modelId="{5434DA10-CE9D-43C9-A98C-460C409422C0}" type="sibTrans" cxnId="{2E0D62E3-1722-4B4C-B5BE-31590142B641}">
      <dgm:prSet/>
      <dgm:spPr/>
      <dgm:t>
        <a:bodyPr/>
        <a:lstStyle/>
        <a:p>
          <a:endParaRPr lang="es-PE"/>
        </a:p>
      </dgm:t>
    </dgm:pt>
    <dgm:pt modelId="{32FF6F22-C9D1-453A-AB4D-BB6C653C2952}">
      <dgm:prSet phldrT="[Texto]"/>
      <dgm:spPr/>
      <dgm:t>
        <a:bodyPr/>
        <a:lstStyle/>
        <a:p>
          <a:r>
            <a:rPr lang="es-PE" dirty="0"/>
            <a:t>Resultados y análisis</a:t>
          </a:r>
        </a:p>
      </dgm:t>
    </dgm:pt>
    <dgm:pt modelId="{55CC0CB9-2924-4D08-A754-26971FFE6AAC}" type="parTrans" cxnId="{EE9BD3BE-8F9B-4392-AEE4-34D424CD8F7C}">
      <dgm:prSet/>
      <dgm:spPr/>
      <dgm:t>
        <a:bodyPr/>
        <a:lstStyle/>
        <a:p>
          <a:endParaRPr lang="es-PE"/>
        </a:p>
      </dgm:t>
    </dgm:pt>
    <dgm:pt modelId="{2628744A-9270-4E4C-B90D-5FF397491B09}" type="sibTrans" cxnId="{EE9BD3BE-8F9B-4392-AEE4-34D424CD8F7C}">
      <dgm:prSet/>
      <dgm:spPr/>
      <dgm:t>
        <a:bodyPr/>
        <a:lstStyle/>
        <a:p>
          <a:endParaRPr lang="es-PE"/>
        </a:p>
      </dgm:t>
    </dgm:pt>
    <dgm:pt modelId="{CB930996-9804-4A82-94DA-49A966CB1BC7}">
      <dgm:prSet phldrT="[Texto]"/>
      <dgm:spPr/>
      <dgm:t>
        <a:bodyPr/>
        <a:lstStyle/>
        <a:p>
          <a:r>
            <a:rPr lang="es-PE"/>
            <a:t>Marco teórico y antecendentes</a:t>
          </a:r>
          <a:endParaRPr lang="es-PE" dirty="0"/>
        </a:p>
      </dgm:t>
    </dgm:pt>
    <dgm:pt modelId="{D34AD0C7-E1F6-4E99-BEB3-F9CD1A97D986}" type="parTrans" cxnId="{39344EBC-BA7C-43D8-BDBE-0EAD3FE66429}">
      <dgm:prSet/>
      <dgm:spPr/>
      <dgm:t>
        <a:bodyPr/>
        <a:lstStyle/>
        <a:p>
          <a:endParaRPr lang="es-PE"/>
        </a:p>
      </dgm:t>
    </dgm:pt>
    <dgm:pt modelId="{26473EE9-C533-47D8-8F68-2CC48DFD571F}" type="sibTrans" cxnId="{39344EBC-BA7C-43D8-BDBE-0EAD3FE66429}">
      <dgm:prSet/>
      <dgm:spPr/>
      <dgm:t>
        <a:bodyPr/>
        <a:lstStyle/>
        <a:p>
          <a:endParaRPr lang="es-PE"/>
        </a:p>
      </dgm:t>
    </dgm:pt>
    <dgm:pt modelId="{D62CEF6F-7BBE-4256-9ED7-6913165D0F6C}">
      <dgm:prSet phldrT="[Texto]"/>
      <dgm:spPr/>
      <dgm:t>
        <a:bodyPr/>
        <a:lstStyle/>
        <a:p>
          <a:r>
            <a:rPr lang="es-PE" dirty="0"/>
            <a:t>Método</a:t>
          </a:r>
        </a:p>
      </dgm:t>
    </dgm:pt>
    <dgm:pt modelId="{C476AD00-7398-409E-B4EA-0F142A74068C}" type="parTrans" cxnId="{3152BA7E-6ED2-4EF7-9E3C-4FA560424B04}">
      <dgm:prSet/>
      <dgm:spPr/>
      <dgm:t>
        <a:bodyPr/>
        <a:lstStyle/>
        <a:p>
          <a:endParaRPr lang="es-PE"/>
        </a:p>
      </dgm:t>
    </dgm:pt>
    <dgm:pt modelId="{5176995E-20AA-4465-A79C-8A742EE82B2E}" type="sibTrans" cxnId="{3152BA7E-6ED2-4EF7-9E3C-4FA560424B04}">
      <dgm:prSet/>
      <dgm:spPr/>
      <dgm:t>
        <a:bodyPr/>
        <a:lstStyle/>
        <a:p>
          <a:endParaRPr lang="es-PE"/>
        </a:p>
      </dgm:t>
    </dgm:pt>
    <dgm:pt modelId="{D8BEF150-D8DF-40DF-AEFA-86BF008BB6B2}">
      <dgm:prSet phldrT="[Texto]"/>
      <dgm:spPr/>
      <dgm:t>
        <a:bodyPr/>
        <a:lstStyle/>
        <a:p>
          <a:r>
            <a:rPr lang="es-PE" dirty="0"/>
            <a:t>Discusión de resultados</a:t>
          </a:r>
        </a:p>
      </dgm:t>
    </dgm:pt>
    <dgm:pt modelId="{9EAE57FA-23AF-4840-AB90-5D746CFE33BF}" type="parTrans" cxnId="{009C8D03-EC3D-46CE-BB91-F47C276A4E47}">
      <dgm:prSet/>
      <dgm:spPr/>
      <dgm:t>
        <a:bodyPr/>
        <a:lstStyle/>
        <a:p>
          <a:endParaRPr lang="es-PE"/>
        </a:p>
      </dgm:t>
    </dgm:pt>
    <dgm:pt modelId="{E54E77AD-C09A-48E9-A1C3-50A237B737EC}" type="sibTrans" cxnId="{009C8D03-EC3D-46CE-BB91-F47C276A4E47}">
      <dgm:prSet/>
      <dgm:spPr/>
      <dgm:t>
        <a:bodyPr/>
        <a:lstStyle/>
        <a:p>
          <a:endParaRPr lang="es-PE"/>
        </a:p>
      </dgm:t>
    </dgm:pt>
    <dgm:pt modelId="{2E6798AB-6437-48D5-8648-980E843FDF41}" type="pres">
      <dgm:prSet presAssocID="{43C852AF-6674-496A-990D-01C03D903914}" presName="Name0" presStyleCnt="0">
        <dgm:presLayoutVars>
          <dgm:chMax val="7"/>
          <dgm:chPref val="7"/>
          <dgm:dir/>
        </dgm:presLayoutVars>
      </dgm:prSet>
      <dgm:spPr/>
    </dgm:pt>
    <dgm:pt modelId="{11A91FBF-F56F-4CE4-B810-673637374AE0}" type="pres">
      <dgm:prSet presAssocID="{43C852AF-6674-496A-990D-01C03D903914}" presName="Name1" presStyleCnt="0"/>
      <dgm:spPr/>
    </dgm:pt>
    <dgm:pt modelId="{839663DF-DE52-4753-B626-45026BD62BFA}" type="pres">
      <dgm:prSet presAssocID="{43C852AF-6674-496A-990D-01C03D903914}" presName="cycle" presStyleCnt="0"/>
      <dgm:spPr/>
    </dgm:pt>
    <dgm:pt modelId="{50F27C49-AEFD-4CBD-8310-64600C4F6026}" type="pres">
      <dgm:prSet presAssocID="{43C852AF-6674-496A-990D-01C03D903914}" presName="srcNode" presStyleLbl="node1" presStyleIdx="0" presStyleCnt="7"/>
      <dgm:spPr/>
    </dgm:pt>
    <dgm:pt modelId="{B6F820F7-4DFE-4E91-B212-344A3FB653D4}" type="pres">
      <dgm:prSet presAssocID="{43C852AF-6674-496A-990D-01C03D903914}" presName="conn" presStyleLbl="parChTrans1D2" presStyleIdx="0" presStyleCnt="1"/>
      <dgm:spPr/>
    </dgm:pt>
    <dgm:pt modelId="{E69D4F62-6D35-4EFE-89E5-FC3011CE345B}" type="pres">
      <dgm:prSet presAssocID="{43C852AF-6674-496A-990D-01C03D903914}" presName="extraNode" presStyleLbl="node1" presStyleIdx="0" presStyleCnt="7"/>
      <dgm:spPr/>
    </dgm:pt>
    <dgm:pt modelId="{E8A56B1F-65FC-472D-B388-A3DAA32B145F}" type="pres">
      <dgm:prSet presAssocID="{43C852AF-6674-496A-990D-01C03D903914}" presName="dstNode" presStyleLbl="node1" presStyleIdx="0" presStyleCnt="7"/>
      <dgm:spPr/>
    </dgm:pt>
    <dgm:pt modelId="{1C7A0324-1977-4D0B-BA6D-88001083AAB9}" type="pres">
      <dgm:prSet presAssocID="{F37D050C-2252-403E-96E8-295C79D06667}" presName="text_1" presStyleLbl="node1" presStyleIdx="0" presStyleCnt="7">
        <dgm:presLayoutVars>
          <dgm:bulletEnabled val="1"/>
        </dgm:presLayoutVars>
      </dgm:prSet>
      <dgm:spPr/>
    </dgm:pt>
    <dgm:pt modelId="{DACEA1DC-DC29-4B87-8EAF-7A774477DE57}" type="pres">
      <dgm:prSet presAssocID="{F37D050C-2252-403E-96E8-295C79D06667}" presName="accent_1" presStyleCnt="0"/>
      <dgm:spPr/>
    </dgm:pt>
    <dgm:pt modelId="{DC0CC234-775A-4E4D-99D3-4CD5D12BB685}" type="pres">
      <dgm:prSet presAssocID="{F37D050C-2252-403E-96E8-295C79D06667}" presName="accentRepeatNode" presStyleLbl="solidFgAcc1" presStyleIdx="0" presStyleCnt="7"/>
      <dgm:spPr/>
    </dgm:pt>
    <dgm:pt modelId="{E8729463-9C19-4452-B6D3-43DF039CF830}" type="pres">
      <dgm:prSet presAssocID="{77687BCB-9F3D-40BC-B9ED-5D7C63235B7A}" presName="text_2" presStyleLbl="node1" presStyleIdx="1" presStyleCnt="7">
        <dgm:presLayoutVars>
          <dgm:bulletEnabled val="1"/>
        </dgm:presLayoutVars>
      </dgm:prSet>
      <dgm:spPr/>
    </dgm:pt>
    <dgm:pt modelId="{918CDE58-7CD2-4546-95C0-257502CBD59C}" type="pres">
      <dgm:prSet presAssocID="{77687BCB-9F3D-40BC-B9ED-5D7C63235B7A}" presName="accent_2" presStyleCnt="0"/>
      <dgm:spPr/>
    </dgm:pt>
    <dgm:pt modelId="{87610812-7B4F-4510-AD1B-4B6A52306734}" type="pres">
      <dgm:prSet presAssocID="{77687BCB-9F3D-40BC-B9ED-5D7C63235B7A}" presName="accentRepeatNode" presStyleLbl="solidFgAcc1" presStyleIdx="1" presStyleCnt="7"/>
      <dgm:spPr/>
    </dgm:pt>
    <dgm:pt modelId="{FC9223A3-031C-4C51-A05F-0859B4BBB0E1}" type="pres">
      <dgm:prSet presAssocID="{CB930996-9804-4A82-94DA-49A966CB1BC7}" presName="text_3" presStyleLbl="node1" presStyleIdx="2" presStyleCnt="7">
        <dgm:presLayoutVars>
          <dgm:bulletEnabled val="1"/>
        </dgm:presLayoutVars>
      </dgm:prSet>
      <dgm:spPr/>
    </dgm:pt>
    <dgm:pt modelId="{7F3E58CD-AC58-4EBB-BDE3-FE67C02203E6}" type="pres">
      <dgm:prSet presAssocID="{CB930996-9804-4A82-94DA-49A966CB1BC7}" presName="accent_3" presStyleCnt="0"/>
      <dgm:spPr/>
    </dgm:pt>
    <dgm:pt modelId="{173F69A3-D9B9-4309-8E22-05697F755414}" type="pres">
      <dgm:prSet presAssocID="{CB930996-9804-4A82-94DA-49A966CB1BC7}" presName="accentRepeatNode" presStyleLbl="solidFgAcc1" presStyleIdx="2" presStyleCnt="7"/>
      <dgm:spPr/>
    </dgm:pt>
    <dgm:pt modelId="{1DD620F3-DCE0-41BA-AF16-B63D872D7D36}" type="pres">
      <dgm:prSet presAssocID="{D62CEF6F-7BBE-4256-9ED7-6913165D0F6C}" presName="text_4" presStyleLbl="node1" presStyleIdx="3" presStyleCnt="7">
        <dgm:presLayoutVars>
          <dgm:bulletEnabled val="1"/>
        </dgm:presLayoutVars>
      </dgm:prSet>
      <dgm:spPr/>
    </dgm:pt>
    <dgm:pt modelId="{2AFB60A9-95C0-4E02-9EE6-060F2BA2DE1D}" type="pres">
      <dgm:prSet presAssocID="{D62CEF6F-7BBE-4256-9ED7-6913165D0F6C}" presName="accent_4" presStyleCnt="0"/>
      <dgm:spPr/>
    </dgm:pt>
    <dgm:pt modelId="{E1A42718-E213-4F90-9DA7-B12B66AF46AB}" type="pres">
      <dgm:prSet presAssocID="{D62CEF6F-7BBE-4256-9ED7-6913165D0F6C}" presName="accentRepeatNode" presStyleLbl="solidFgAcc1" presStyleIdx="3" presStyleCnt="7"/>
      <dgm:spPr/>
    </dgm:pt>
    <dgm:pt modelId="{1C7BE443-340C-4365-9D57-D5FC1FAE71FD}" type="pres">
      <dgm:prSet presAssocID="{32FF6F22-C9D1-453A-AB4D-BB6C653C2952}" presName="text_5" presStyleLbl="node1" presStyleIdx="4" presStyleCnt="7">
        <dgm:presLayoutVars>
          <dgm:bulletEnabled val="1"/>
        </dgm:presLayoutVars>
      </dgm:prSet>
      <dgm:spPr/>
    </dgm:pt>
    <dgm:pt modelId="{C232F9C2-B2AA-4568-8151-8482CB630EC9}" type="pres">
      <dgm:prSet presAssocID="{32FF6F22-C9D1-453A-AB4D-BB6C653C2952}" presName="accent_5" presStyleCnt="0"/>
      <dgm:spPr/>
    </dgm:pt>
    <dgm:pt modelId="{0DF4841E-FC7C-4A92-A126-A02634DF2563}" type="pres">
      <dgm:prSet presAssocID="{32FF6F22-C9D1-453A-AB4D-BB6C653C2952}" presName="accentRepeatNode" presStyleLbl="solidFgAcc1" presStyleIdx="4" presStyleCnt="7"/>
      <dgm:spPr/>
    </dgm:pt>
    <dgm:pt modelId="{07B63C94-5DDB-406B-93D2-468EC2AD2F29}" type="pres">
      <dgm:prSet presAssocID="{D8BEF150-D8DF-40DF-AEFA-86BF008BB6B2}" presName="text_6" presStyleLbl="node1" presStyleIdx="5" presStyleCnt="7">
        <dgm:presLayoutVars>
          <dgm:bulletEnabled val="1"/>
        </dgm:presLayoutVars>
      </dgm:prSet>
      <dgm:spPr/>
    </dgm:pt>
    <dgm:pt modelId="{AC173D02-DD07-40FF-BCB0-A838D151979A}" type="pres">
      <dgm:prSet presAssocID="{D8BEF150-D8DF-40DF-AEFA-86BF008BB6B2}" presName="accent_6" presStyleCnt="0"/>
      <dgm:spPr/>
    </dgm:pt>
    <dgm:pt modelId="{A14E0C2A-0511-47B2-B805-D112A43503C4}" type="pres">
      <dgm:prSet presAssocID="{D8BEF150-D8DF-40DF-AEFA-86BF008BB6B2}" presName="accentRepeatNode" presStyleLbl="solidFgAcc1" presStyleIdx="5" presStyleCnt="7"/>
      <dgm:spPr/>
    </dgm:pt>
    <dgm:pt modelId="{5E4A430D-DCE6-4326-9162-038CF94F491F}" type="pres">
      <dgm:prSet presAssocID="{DF8572BD-D54E-41BF-9CA5-C84EDA448DD6}" presName="text_7" presStyleLbl="node1" presStyleIdx="6" presStyleCnt="7">
        <dgm:presLayoutVars>
          <dgm:bulletEnabled val="1"/>
        </dgm:presLayoutVars>
      </dgm:prSet>
      <dgm:spPr/>
    </dgm:pt>
    <dgm:pt modelId="{458E5EE4-7D00-4FC6-875D-4DF7248DB34D}" type="pres">
      <dgm:prSet presAssocID="{DF8572BD-D54E-41BF-9CA5-C84EDA448DD6}" presName="accent_7" presStyleCnt="0"/>
      <dgm:spPr/>
    </dgm:pt>
    <dgm:pt modelId="{F312D039-C24D-4342-9E74-7DA8EC8A0713}" type="pres">
      <dgm:prSet presAssocID="{DF8572BD-D54E-41BF-9CA5-C84EDA448DD6}" presName="accentRepeatNode" presStyleLbl="solidFgAcc1" presStyleIdx="6" presStyleCnt="7"/>
      <dgm:spPr/>
    </dgm:pt>
  </dgm:ptLst>
  <dgm:cxnLst>
    <dgm:cxn modelId="{009C8D03-EC3D-46CE-BB91-F47C276A4E47}" srcId="{43C852AF-6674-496A-990D-01C03D903914}" destId="{D8BEF150-D8DF-40DF-AEFA-86BF008BB6B2}" srcOrd="5" destOrd="0" parTransId="{9EAE57FA-23AF-4840-AB90-5D746CFE33BF}" sibTransId="{E54E77AD-C09A-48E9-A1C3-50A237B737EC}"/>
    <dgm:cxn modelId="{827C1E1F-1631-48D0-A79E-03C2CDB90469}" type="presOf" srcId="{D62CEF6F-7BBE-4256-9ED7-6913165D0F6C}" destId="{1DD620F3-DCE0-41BA-AF16-B63D872D7D36}" srcOrd="0" destOrd="0" presId="urn:microsoft.com/office/officeart/2008/layout/VerticalCurvedList"/>
    <dgm:cxn modelId="{2A600D24-A0A5-4CB2-8CFC-F1F9772C4B9E}" type="presOf" srcId="{77687BCB-9F3D-40BC-B9ED-5D7C63235B7A}" destId="{E8729463-9C19-4452-B6D3-43DF039CF830}" srcOrd="0" destOrd="0" presId="urn:microsoft.com/office/officeart/2008/layout/VerticalCurvedList"/>
    <dgm:cxn modelId="{D4D5F346-1842-444A-A0B5-BFED0A1FB727}" srcId="{43C852AF-6674-496A-990D-01C03D903914}" destId="{77687BCB-9F3D-40BC-B9ED-5D7C63235B7A}" srcOrd="1" destOrd="0" parTransId="{733DAE1F-F022-4333-803E-156C0A3FF5EA}" sibTransId="{0769FF5C-EDBC-4EB2-99DE-A26045E7157A}"/>
    <dgm:cxn modelId="{75770D72-5E5B-4BEA-A02F-2B0D7D7BD737}" type="presOf" srcId="{D8BEF150-D8DF-40DF-AEFA-86BF008BB6B2}" destId="{07B63C94-5DDB-406B-93D2-468EC2AD2F29}" srcOrd="0" destOrd="0" presId="urn:microsoft.com/office/officeart/2008/layout/VerticalCurvedList"/>
    <dgm:cxn modelId="{59677679-213B-4A38-A7B3-D976922B552C}" type="presOf" srcId="{DF8572BD-D54E-41BF-9CA5-C84EDA448DD6}" destId="{5E4A430D-DCE6-4326-9162-038CF94F491F}" srcOrd="0" destOrd="0" presId="urn:microsoft.com/office/officeart/2008/layout/VerticalCurvedList"/>
    <dgm:cxn modelId="{3152BA7E-6ED2-4EF7-9E3C-4FA560424B04}" srcId="{43C852AF-6674-496A-990D-01C03D903914}" destId="{D62CEF6F-7BBE-4256-9ED7-6913165D0F6C}" srcOrd="3" destOrd="0" parTransId="{C476AD00-7398-409E-B4EA-0F142A74068C}" sibTransId="{5176995E-20AA-4465-A79C-8A742EE82B2E}"/>
    <dgm:cxn modelId="{4875B181-17AF-4A61-936A-3F4142861EA3}" type="presOf" srcId="{43C852AF-6674-496A-990D-01C03D903914}" destId="{2E6798AB-6437-48D5-8648-980E843FDF41}" srcOrd="0" destOrd="0" presId="urn:microsoft.com/office/officeart/2008/layout/VerticalCurvedList"/>
    <dgm:cxn modelId="{C1A76294-856A-4FE0-A427-41B3BBD27E6A}" type="presOf" srcId="{CB930996-9804-4A82-94DA-49A966CB1BC7}" destId="{FC9223A3-031C-4C51-A05F-0859B4BBB0E1}" srcOrd="0" destOrd="0" presId="urn:microsoft.com/office/officeart/2008/layout/VerticalCurvedList"/>
    <dgm:cxn modelId="{12018994-65FD-4E82-A85E-96EA3DF69670}" srcId="{43C852AF-6674-496A-990D-01C03D903914}" destId="{F37D050C-2252-403E-96E8-295C79D06667}" srcOrd="0" destOrd="0" parTransId="{A5C3A4A3-2376-456D-ADEA-BC7160A68BA1}" sibTransId="{37AA1FC0-5A55-4CB3-A6BB-1A9661D26A19}"/>
    <dgm:cxn modelId="{07BE3897-AE31-4D75-86DC-30B0A7417608}" type="presOf" srcId="{37AA1FC0-5A55-4CB3-A6BB-1A9661D26A19}" destId="{B6F820F7-4DFE-4E91-B212-344A3FB653D4}" srcOrd="0" destOrd="0" presId="urn:microsoft.com/office/officeart/2008/layout/VerticalCurvedList"/>
    <dgm:cxn modelId="{39344EBC-BA7C-43D8-BDBE-0EAD3FE66429}" srcId="{43C852AF-6674-496A-990D-01C03D903914}" destId="{CB930996-9804-4A82-94DA-49A966CB1BC7}" srcOrd="2" destOrd="0" parTransId="{D34AD0C7-E1F6-4E99-BEB3-F9CD1A97D986}" sibTransId="{26473EE9-C533-47D8-8F68-2CC48DFD571F}"/>
    <dgm:cxn modelId="{EE9BD3BE-8F9B-4392-AEE4-34D424CD8F7C}" srcId="{43C852AF-6674-496A-990D-01C03D903914}" destId="{32FF6F22-C9D1-453A-AB4D-BB6C653C2952}" srcOrd="4" destOrd="0" parTransId="{55CC0CB9-2924-4D08-A754-26971FFE6AAC}" sibTransId="{2628744A-9270-4E4C-B90D-5FF397491B09}"/>
    <dgm:cxn modelId="{65D697C8-C559-4EE9-990D-0A0FB25FAE44}" type="presOf" srcId="{F37D050C-2252-403E-96E8-295C79D06667}" destId="{1C7A0324-1977-4D0B-BA6D-88001083AAB9}" srcOrd="0" destOrd="0" presId="urn:microsoft.com/office/officeart/2008/layout/VerticalCurvedList"/>
    <dgm:cxn modelId="{2E0D62E3-1722-4B4C-B5BE-31590142B641}" srcId="{43C852AF-6674-496A-990D-01C03D903914}" destId="{DF8572BD-D54E-41BF-9CA5-C84EDA448DD6}" srcOrd="6" destOrd="0" parTransId="{422FEDB2-4E09-4427-92AE-400272B6CEC5}" sibTransId="{5434DA10-CE9D-43C9-A98C-460C409422C0}"/>
    <dgm:cxn modelId="{7C06BCE4-1E15-44B1-B69F-0AA0F8C2BD54}" type="presOf" srcId="{32FF6F22-C9D1-453A-AB4D-BB6C653C2952}" destId="{1C7BE443-340C-4365-9D57-D5FC1FAE71FD}" srcOrd="0" destOrd="0" presId="urn:microsoft.com/office/officeart/2008/layout/VerticalCurvedList"/>
    <dgm:cxn modelId="{40C14062-BC49-4AB2-87C6-2C8A16F76D97}" type="presParOf" srcId="{2E6798AB-6437-48D5-8648-980E843FDF41}" destId="{11A91FBF-F56F-4CE4-B810-673637374AE0}" srcOrd="0" destOrd="0" presId="urn:microsoft.com/office/officeart/2008/layout/VerticalCurvedList"/>
    <dgm:cxn modelId="{BA6C4C57-9618-4B24-9D1C-ED0E4F748247}" type="presParOf" srcId="{11A91FBF-F56F-4CE4-B810-673637374AE0}" destId="{839663DF-DE52-4753-B626-45026BD62BFA}" srcOrd="0" destOrd="0" presId="urn:microsoft.com/office/officeart/2008/layout/VerticalCurvedList"/>
    <dgm:cxn modelId="{0DA31D5A-153D-47A7-8D3C-059ED2890498}" type="presParOf" srcId="{839663DF-DE52-4753-B626-45026BD62BFA}" destId="{50F27C49-AEFD-4CBD-8310-64600C4F6026}" srcOrd="0" destOrd="0" presId="urn:microsoft.com/office/officeart/2008/layout/VerticalCurvedList"/>
    <dgm:cxn modelId="{ABEDE2FC-1EAB-4083-A897-B249BCA3BAEE}" type="presParOf" srcId="{839663DF-DE52-4753-B626-45026BD62BFA}" destId="{B6F820F7-4DFE-4E91-B212-344A3FB653D4}" srcOrd="1" destOrd="0" presId="urn:microsoft.com/office/officeart/2008/layout/VerticalCurvedList"/>
    <dgm:cxn modelId="{C8AEC545-D0CF-45F1-B0FD-D812D6F03A09}" type="presParOf" srcId="{839663DF-DE52-4753-B626-45026BD62BFA}" destId="{E69D4F62-6D35-4EFE-89E5-FC3011CE345B}" srcOrd="2" destOrd="0" presId="urn:microsoft.com/office/officeart/2008/layout/VerticalCurvedList"/>
    <dgm:cxn modelId="{B1CCB600-2D22-49CD-B3A6-FC2981B18816}" type="presParOf" srcId="{839663DF-DE52-4753-B626-45026BD62BFA}" destId="{E8A56B1F-65FC-472D-B388-A3DAA32B145F}" srcOrd="3" destOrd="0" presId="urn:microsoft.com/office/officeart/2008/layout/VerticalCurvedList"/>
    <dgm:cxn modelId="{70EF34E5-2769-481D-81B8-1DD66E92F321}" type="presParOf" srcId="{11A91FBF-F56F-4CE4-B810-673637374AE0}" destId="{1C7A0324-1977-4D0B-BA6D-88001083AAB9}" srcOrd="1" destOrd="0" presId="urn:microsoft.com/office/officeart/2008/layout/VerticalCurvedList"/>
    <dgm:cxn modelId="{7BE3054D-B97F-440C-9FE6-F8237A278BF0}" type="presParOf" srcId="{11A91FBF-F56F-4CE4-B810-673637374AE0}" destId="{DACEA1DC-DC29-4B87-8EAF-7A774477DE57}" srcOrd="2" destOrd="0" presId="urn:microsoft.com/office/officeart/2008/layout/VerticalCurvedList"/>
    <dgm:cxn modelId="{536C94B0-9DA1-4192-81D8-C1D54B7EFB8E}" type="presParOf" srcId="{DACEA1DC-DC29-4B87-8EAF-7A774477DE57}" destId="{DC0CC234-775A-4E4D-99D3-4CD5D12BB685}" srcOrd="0" destOrd="0" presId="urn:microsoft.com/office/officeart/2008/layout/VerticalCurvedList"/>
    <dgm:cxn modelId="{DD059F90-43F5-41A4-ABE6-5D6DD659C618}" type="presParOf" srcId="{11A91FBF-F56F-4CE4-B810-673637374AE0}" destId="{E8729463-9C19-4452-B6D3-43DF039CF830}" srcOrd="3" destOrd="0" presId="urn:microsoft.com/office/officeart/2008/layout/VerticalCurvedList"/>
    <dgm:cxn modelId="{4F82A917-4CD1-487A-AD58-51748FD354B1}" type="presParOf" srcId="{11A91FBF-F56F-4CE4-B810-673637374AE0}" destId="{918CDE58-7CD2-4546-95C0-257502CBD59C}" srcOrd="4" destOrd="0" presId="urn:microsoft.com/office/officeart/2008/layout/VerticalCurvedList"/>
    <dgm:cxn modelId="{5942189D-979F-4484-A4FD-5920BE1ACC9B}" type="presParOf" srcId="{918CDE58-7CD2-4546-95C0-257502CBD59C}" destId="{87610812-7B4F-4510-AD1B-4B6A52306734}" srcOrd="0" destOrd="0" presId="urn:microsoft.com/office/officeart/2008/layout/VerticalCurvedList"/>
    <dgm:cxn modelId="{EB3C031D-6E37-4181-9AA8-5FE6B34C2A82}" type="presParOf" srcId="{11A91FBF-F56F-4CE4-B810-673637374AE0}" destId="{FC9223A3-031C-4C51-A05F-0859B4BBB0E1}" srcOrd="5" destOrd="0" presId="urn:microsoft.com/office/officeart/2008/layout/VerticalCurvedList"/>
    <dgm:cxn modelId="{450CE8D9-8AB1-4A33-93C3-36A16C80D4D0}" type="presParOf" srcId="{11A91FBF-F56F-4CE4-B810-673637374AE0}" destId="{7F3E58CD-AC58-4EBB-BDE3-FE67C02203E6}" srcOrd="6" destOrd="0" presId="urn:microsoft.com/office/officeart/2008/layout/VerticalCurvedList"/>
    <dgm:cxn modelId="{8BD7CD0E-346F-4943-AF85-02A69BD86F06}" type="presParOf" srcId="{7F3E58CD-AC58-4EBB-BDE3-FE67C02203E6}" destId="{173F69A3-D9B9-4309-8E22-05697F755414}" srcOrd="0" destOrd="0" presId="urn:microsoft.com/office/officeart/2008/layout/VerticalCurvedList"/>
    <dgm:cxn modelId="{4E771140-1EF0-446A-AB62-03FFB78E37BE}" type="presParOf" srcId="{11A91FBF-F56F-4CE4-B810-673637374AE0}" destId="{1DD620F3-DCE0-41BA-AF16-B63D872D7D36}" srcOrd="7" destOrd="0" presId="urn:microsoft.com/office/officeart/2008/layout/VerticalCurvedList"/>
    <dgm:cxn modelId="{5C16EA38-8169-4739-96CC-579A7A53F29F}" type="presParOf" srcId="{11A91FBF-F56F-4CE4-B810-673637374AE0}" destId="{2AFB60A9-95C0-4E02-9EE6-060F2BA2DE1D}" srcOrd="8" destOrd="0" presId="urn:microsoft.com/office/officeart/2008/layout/VerticalCurvedList"/>
    <dgm:cxn modelId="{427EECFC-0BF8-482F-8815-12BF99ECADFB}" type="presParOf" srcId="{2AFB60A9-95C0-4E02-9EE6-060F2BA2DE1D}" destId="{E1A42718-E213-4F90-9DA7-B12B66AF46AB}" srcOrd="0" destOrd="0" presId="urn:microsoft.com/office/officeart/2008/layout/VerticalCurvedList"/>
    <dgm:cxn modelId="{AA31EC42-D02B-4560-A8CA-08E27706A4E5}" type="presParOf" srcId="{11A91FBF-F56F-4CE4-B810-673637374AE0}" destId="{1C7BE443-340C-4365-9D57-D5FC1FAE71FD}" srcOrd="9" destOrd="0" presId="urn:microsoft.com/office/officeart/2008/layout/VerticalCurvedList"/>
    <dgm:cxn modelId="{F8420BB2-775E-4099-B901-A491C53EAD48}" type="presParOf" srcId="{11A91FBF-F56F-4CE4-B810-673637374AE0}" destId="{C232F9C2-B2AA-4568-8151-8482CB630EC9}" srcOrd="10" destOrd="0" presId="urn:microsoft.com/office/officeart/2008/layout/VerticalCurvedList"/>
    <dgm:cxn modelId="{93F9E189-55C0-449B-B920-4F70FDA57B11}" type="presParOf" srcId="{C232F9C2-B2AA-4568-8151-8482CB630EC9}" destId="{0DF4841E-FC7C-4A92-A126-A02634DF2563}" srcOrd="0" destOrd="0" presId="urn:microsoft.com/office/officeart/2008/layout/VerticalCurvedList"/>
    <dgm:cxn modelId="{0511F585-0078-4B85-83E3-ECF3AEF7B1C6}" type="presParOf" srcId="{11A91FBF-F56F-4CE4-B810-673637374AE0}" destId="{07B63C94-5DDB-406B-93D2-468EC2AD2F29}" srcOrd="11" destOrd="0" presId="urn:microsoft.com/office/officeart/2008/layout/VerticalCurvedList"/>
    <dgm:cxn modelId="{3C0D1052-1EF5-443E-9984-606F3C8AE984}" type="presParOf" srcId="{11A91FBF-F56F-4CE4-B810-673637374AE0}" destId="{AC173D02-DD07-40FF-BCB0-A838D151979A}" srcOrd="12" destOrd="0" presId="urn:microsoft.com/office/officeart/2008/layout/VerticalCurvedList"/>
    <dgm:cxn modelId="{33A34114-BE36-4F9C-9AB7-7EA292551748}" type="presParOf" srcId="{AC173D02-DD07-40FF-BCB0-A838D151979A}" destId="{A14E0C2A-0511-47B2-B805-D112A43503C4}" srcOrd="0" destOrd="0" presId="urn:microsoft.com/office/officeart/2008/layout/VerticalCurvedList"/>
    <dgm:cxn modelId="{592A590C-3A72-4259-BBE4-5DB7E86DE670}" type="presParOf" srcId="{11A91FBF-F56F-4CE4-B810-673637374AE0}" destId="{5E4A430D-DCE6-4326-9162-038CF94F491F}" srcOrd="13" destOrd="0" presId="urn:microsoft.com/office/officeart/2008/layout/VerticalCurvedList"/>
    <dgm:cxn modelId="{66E57B56-2402-4358-8638-267FCEA76B33}" type="presParOf" srcId="{11A91FBF-F56F-4CE4-B810-673637374AE0}" destId="{458E5EE4-7D00-4FC6-875D-4DF7248DB34D}" srcOrd="14" destOrd="0" presId="urn:microsoft.com/office/officeart/2008/layout/VerticalCurvedList"/>
    <dgm:cxn modelId="{89DA59AA-07A4-448D-998D-3EB614072A31}" type="presParOf" srcId="{458E5EE4-7D00-4FC6-875D-4DF7248DB34D}" destId="{F312D039-C24D-4342-9E74-7DA8EC8A071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process4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ES" dirty="0"/>
            <a:t>Realizar constantemente copias de seguridad de la base de datos, para así mantener la información lo más segura y completa posible.</a:t>
          </a:r>
          <a:endParaRPr lang="es-PE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920FD4FA-2592-471D-AA97-60F5229F0250}">
      <dgm:prSet/>
      <dgm:spPr/>
      <dgm:t>
        <a:bodyPr/>
        <a:lstStyle/>
        <a:p>
          <a:r>
            <a:rPr lang="es-ES" dirty="0"/>
            <a:t>Hacer seguimiento y corrección constante de las fallas e incidentes que ocurren en el sistema, integrando el sistema de errores a los módulos que se desarrollarán a futuro. </a:t>
          </a:r>
          <a:endParaRPr lang="es-PE" dirty="0"/>
        </a:p>
      </dgm:t>
    </dgm:pt>
    <dgm:pt modelId="{2F600DEA-A2EE-4C02-AC2B-76F1575F14F4}" type="parTrans" cxnId="{3DA6CD87-E991-4E1F-8119-2686F1E740F3}">
      <dgm:prSet/>
      <dgm:spPr/>
      <dgm:t>
        <a:bodyPr/>
        <a:lstStyle/>
        <a:p>
          <a:endParaRPr lang="es-PE"/>
        </a:p>
      </dgm:t>
    </dgm:pt>
    <dgm:pt modelId="{13473551-9CA7-4A82-A330-6328C48BB748}" type="sibTrans" cxnId="{3DA6CD87-E991-4E1F-8119-2686F1E740F3}">
      <dgm:prSet/>
      <dgm:spPr/>
      <dgm:t>
        <a:bodyPr/>
        <a:lstStyle/>
        <a:p>
          <a:endParaRPr lang="es-PE"/>
        </a:p>
      </dgm:t>
    </dgm:pt>
    <dgm:pt modelId="{F17A7522-AEFD-4357-83D4-3E6A6191D2DD}">
      <dgm:prSet/>
      <dgm:spPr/>
      <dgm:t>
        <a:bodyPr/>
        <a:lstStyle/>
        <a:p>
          <a:r>
            <a:rPr lang="es-ES" dirty="0"/>
            <a:t>Realizar encuestas periódicas a los usuarios para hacer un seguimiento del nivel de satisfacción con respecto al sistema web.</a:t>
          </a:r>
          <a:endParaRPr lang="es-PE" dirty="0"/>
        </a:p>
      </dgm:t>
    </dgm:pt>
    <dgm:pt modelId="{842A181A-5AD8-4913-8E97-B6B02B538E2D}" type="parTrans" cxnId="{44EF7EE0-2525-4363-BCEF-D4DE8D6AAEAA}">
      <dgm:prSet/>
      <dgm:spPr/>
      <dgm:t>
        <a:bodyPr/>
        <a:lstStyle/>
        <a:p>
          <a:endParaRPr lang="es-PE"/>
        </a:p>
      </dgm:t>
    </dgm:pt>
    <dgm:pt modelId="{D9EEC13A-7573-4554-B952-46C7CE0FB81A}" type="sibTrans" cxnId="{44EF7EE0-2525-4363-BCEF-D4DE8D6AAEAA}">
      <dgm:prSet/>
      <dgm:spPr/>
      <dgm:t>
        <a:bodyPr/>
        <a:lstStyle/>
        <a:p>
          <a:endParaRPr lang="es-PE"/>
        </a:p>
      </dgm:t>
    </dgm:pt>
    <dgm:pt modelId="{16E46917-11A9-4C0A-9E72-79CDB3FC8909}">
      <dgm:prSet/>
      <dgm:spPr/>
      <dgm:t>
        <a:bodyPr/>
        <a:lstStyle/>
        <a:p>
          <a:r>
            <a:rPr lang="es-ES" dirty="0"/>
            <a:t>Los usuarios con acceso al sistema, tiene que recibir capacitaciones y la documentación respectiva (manuales) para su correcto uso.</a:t>
          </a:r>
          <a:endParaRPr lang="es-PE" dirty="0"/>
        </a:p>
      </dgm:t>
    </dgm:pt>
    <dgm:pt modelId="{9F76AC5C-A7A4-4E0B-B035-FD20C7068FAE}" type="parTrans" cxnId="{1130814E-2A1F-4E03-8362-01D311F5E4D7}">
      <dgm:prSet/>
      <dgm:spPr/>
      <dgm:t>
        <a:bodyPr/>
        <a:lstStyle/>
        <a:p>
          <a:endParaRPr lang="es-PE"/>
        </a:p>
      </dgm:t>
    </dgm:pt>
    <dgm:pt modelId="{43685327-64F3-403C-B7DB-EFAFC1E6B92D}" type="sibTrans" cxnId="{1130814E-2A1F-4E03-8362-01D311F5E4D7}">
      <dgm:prSet/>
      <dgm:spPr/>
      <dgm:t>
        <a:bodyPr/>
        <a:lstStyle/>
        <a:p>
          <a:endParaRPr lang="es-PE"/>
        </a:p>
      </dgm:t>
    </dgm:pt>
    <dgm:pt modelId="{525CF13C-8D42-46B8-A2CC-B7D7E6BA5B78}" type="pres">
      <dgm:prSet presAssocID="{E3D98356-FCED-4F36-B899-790CD0DC9C11}" presName="Name0" presStyleCnt="0">
        <dgm:presLayoutVars>
          <dgm:dir/>
          <dgm:animLvl val="lvl"/>
          <dgm:resizeHandles val="exact"/>
        </dgm:presLayoutVars>
      </dgm:prSet>
      <dgm:spPr/>
    </dgm:pt>
    <dgm:pt modelId="{D5BFF213-BD9A-4483-BEF9-7D9D7D137C32}" type="pres">
      <dgm:prSet presAssocID="{F17A7522-AEFD-4357-83D4-3E6A6191D2DD}" presName="boxAndChildren" presStyleCnt="0"/>
      <dgm:spPr/>
    </dgm:pt>
    <dgm:pt modelId="{357028E5-3509-40B9-A9E9-38CC2C3A15B3}" type="pres">
      <dgm:prSet presAssocID="{F17A7522-AEFD-4357-83D4-3E6A6191D2DD}" presName="parentTextBox" presStyleLbl="node1" presStyleIdx="0" presStyleCnt="4"/>
      <dgm:spPr/>
    </dgm:pt>
    <dgm:pt modelId="{7BECFB69-E3B4-4E52-8F93-E9C5A2579402}" type="pres">
      <dgm:prSet presAssocID="{13473551-9CA7-4A82-A330-6328C48BB748}" presName="sp" presStyleCnt="0"/>
      <dgm:spPr/>
    </dgm:pt>
    <dgm:pt modelId="{E3B8BD26-D3CA-4521-B0AF-CEAD317F1E2F}" type="pres">
      <dgm:prSet presAssocID="{920FD4FA-2592-471D-AA97-60F5229F0250}" presName="arrowAndChildren" presStyleCnt="0"/>
      <dgm:spPr/>
    </dgm:pt>
    <dgm:pt modelId="{E5204A00-3F06-4C7E-A415-1D93BFA0EA4B}" type="pres">
      <dgm:prSet presAssocID="{920FD4FA-2592-471D-AA97-60F5229F0250}" presName="parentTextArrow" presStyleLbl="node1" presStyleIdx="1" presStyleCnt="4"/>
      <dgm:spPr/>
    </dgm:pt>
    <dgm:pt modelId="{3BEB7712-33BF-42C3-B337-4C4B1157B35A}" type="pres">
      <dgm:prSet presAssocID="{43685327-64F3-403C-B7DB-EFAFC1E6B92D}" presName="sp" presStyleCnt="0"/>
      <dgm:spPr/>
    </dgm:pt>
    <dgm:pt modelId="{C790C678-830B-49B3-AEA3-C3991BC823A7}" type="pres">
      <dgm:prSet presAssocID="{16E46917-11A9-4C0A-9E72-79CDB3FC8909}" presName="arrowAndChildren" presStyleCnt="0"/>
      <dgm:spPr/>
    </dgm:pt>
    <dgm:pt modelId="{302900D6-39B0-41B5-BD44-614A52976FA0}" type="pres">
      <dgm:prSet presAssocID="{16E46917-11A9-4C0A-9E72-79CDB3FC8909}" presName="parentTextArrow" presStyleLbl="node1" presStyleIdx="2" presStyleCnt="4"/>
      <dgm:spPr/>
    </dgm:pt>
    <dgm:pt modelId="{51CCAAC8-764C-469E-902D-D4EB14BEB912}" type="pres">
      <dgm:prSet presAssocID="{FFAA984E-F851-4CE0-BD8E-8A6A983DFCC7}" presName="sp" presStyleCnt="0"/>
      <dgm:spPr/>
    </dgm:pt>
    <dgm:pt modelId="{1CE3E9F8-9FB6-4FE3-A7D9-12FAA8F74027}" type="pres">
      <dgm:prSet presAssocID="{D1408332-364F-44A5-AA61-59C71BC7DF77}" presName="arrowAndChildren" presStyleCnt="0"/>
      <dgm:spPr/>
    </dgm:pt>
    <dgm:pt modelId="{ECF76866-FA7B-4FE2-9AAC-24EF45D17E82}" type="pres">
      <dgm:prSet presAssocID="{D1408332-364F-44A5-AA61-59C71BC7DF77}" presName="parentTextArrow" presStyleLbl="node1" presStyleIdx="3" presStyleCnt="4"/>
      <dgm:spPr/>
    </dgm:pt>
  </dgm:ptLst>
  <dgm:cxnLst>
    <dgm:cxn modelId="{E119C413-18E9-4273-BF5D-401983886384}" srcId="{E3D98356-FCED-4F36-B899-790CD0DC9C11}" destId="{D1408332-364F-44A5-AA61-59C71BC7DF77}" srcOrd="0" destOrd="0" parTransId="{504D390F-4835-473A-9856-5678AD464AB4}" sibTransId="{FFAA984E-F851-4CE0-BD8E-8A6A983DFCC7}"/>
    <dgm:cxn modelId="{1130814E-2A1F-4E03-8362-01D311F5E4D7}" srcId="{E3D98356-FCED-4F36-B899-790CD0DC9C11}" destId="{16E46917-11A9-4C0A-9E72-79CDB3FC8909}" srcOrd="1" destOrd="0" parTransId="{9F76AC5C-A7A4-4E0B-B035-FD20C7068FAE}" sibTransId="{43685327-64F3-403C-B7DB-EFAFC1E6B92D}"/>
    <dgm:cxn modelId="{D8AA5C7A-C10C-4BF6-BE8F-2DF146F5EEDD}" type="presOf" srcId="{920FD4FA-2592-471D-AA97-60F5229F0250}" destId="{E5204A00-3F06-4C7E-A415-1D93BFA0EA4B}" srcOrd="0" destOrd="0" presId="urn:microsoft.com/office/officeart/2005/8/layout/process4"/>
    <dgm:cxn modelId="{6982AE82-229D-4DC6-9F39-37A9C994D066}" type="presOf" srcId="{E3D98356-FCED-4F36-B899-790CD0DC9C11}" destId="{525CF13C-8D42-46B8-A2CC-B7D7E6BA5B78}" srcOrd="0" destOrd="0" presId="urn:microsoft.com/office/officeart/2005/8/layout/process4"/>
    <dgm:cxn modelId="{3DA6CD87-E991-4E1F-8119-2686F1E740F3}" srcId="{E3D98356-FCED-4F36-B899-790CD0DC9C11}" destId="{920FD4FA-2592-471D-AA97-60F5229F0250}" srcOrd="2" destOrd="0" parTransId="{2F600DEA-A2EE-4C02-AC2B-76F1575F14F4}" sibTransId="{13473551-9CA7-4A82-A330-6328C48BB748}"/>
    <dgm:cxn modelId="{EE01858E-0A5F-41C2-9C43-B350250E8E82}" type="presOf" srcId="{16E46917-11A9-4C0A-9E72-79CDB3FC8909}" destId="{302900D6-39B0-41B5-BD44-614A52976FA0}" srcOrd="0" destOrd="0" presId="urn:microsoft.com/office/officeart/2005/8/layout/process4"/>
    <dgm:cxn modelId="{4D1A02C6-240D-4437-8B1B-42601455A6D6}" type="presOf" srcId="{F17A7522-AEFD-4357-83D4-3E6A6191D2DD}" destId="{357028E5-3509-40B9-A9E9-38CC2C3A15B3}" srcOrd="0" destOrd="0" presId="urn:microsoft.com/office/officeart/2005/8/layout/process4"/>
    <dgm:cxn modelId="{E8EE9DDE-717C-41CD-A7A7-F16F64E68127}" type="presOf" srcId="{D1408332-364F-44A5-AA61-59C71BC7DF77}" destId="{ECF76866-FA7B-4FE2-9AAC-24EF45D17E82}" srcOrd="0" destOrd="0" presId="urn:microsoft.com/office/officeart/2005/8/layout/process4"/>
    <dgm:cxn modelId="{44EF7EE0-2525-4363-BCEF-D4DE8D6AAEAA}" srcId="{E3D98356-FCED-4F36-B899-790CD0DC9C11}" destId="{F17A7522-AEFD-4357-83D4-3E6A6191D2DD}" srcOrd="3" destOrd="0" parTransId="{842A181A-5AD8-4913-8E97-B6B02B538E2D}" sibTransId="{D9EEC13A-7573-4554-B952-46C7CE0FB81A}"/>
    <dgm:cxn modelId="{29A0CC6F-51A3-4EC4-9BE7-D85940B1F66C}" type="presParOf" srcId="{525CF13C-8D42-46B8-A2CC-B7D7E6BA5B78}" destId="{D5BFF213-BD9A-4483-BEF9-7D9D7D137C32}" srcOrd="0" destOrd="0" presId="urn:microsoft.com/office/officeart/2005/8/layout/process4"/>
    <dgm:cxn modelId="{20F4EED9-4E8D-4012-8380-CBF88A92B4BF}" type="presParOf" srcId="{D5BFF213-BD9A-4483-BEF9-7D9D7D137C32}" destId="{357028E5-3509-40B9-A9E9-38CC2C3A15B3}" srcOrd="0" destOrd="0" presId="urn:microsoft.com/office/officeart/2005/8/layout/process4"/>
    <dgm:cxn modelId="{479FE542-C738-4789-B85C-E5ECE216FFB8}" type="presParOf" srcId="{525CF13C-8D42-46B8-A2CC-B7D7E6BA5B78}" destId="{7BECFB69-E3B4-4E52-8F93-E9C5A2579402}" srcOrd="1" destOrd="0" presId="urn:microsoft.com/office/officeart/2005/8/layout/process4"/>
    <dgm:cxn modelId="{4893C440-FAAD-49FA-AB7F-59D89F9BA582}" type="presParOf" srcId="{525CF13C-8D42-46B8-A2CC-B7D7E6BA5B78}" destId="{E3B8BD26-D3CA-4521-B0AF-CEAD317F1E2F}" srcOrd="2" destOrd="0" presId="urn:microsoft.com/office/officeart/2005/8/layout/process4"/>
    <dgm:cxn modelId="{9FB3381B-C75E-465B-AD0C-F128F7768D41}" type="presParOf" srcId="{E3B8BD26-D3CA-4521-B0AF-CEAD317F1E2F}" destId="{E5204A00-3F06-4C7E-A415-1D93BFA0EA4B}" srcOrd="0" destOrd="0" presId="urn:microsoft.com/office/officeart/2005/8/layout/process4"/>
    <dgm:cxn modelId="{63BE3E0E-9A84-4822-9A81-377A91FCBA51}" type="presParOf" srcId="{525CF13C-8D42-46B8-A2CC-B7D7E6BA5B78}" destId="{3BEB7712-33BF-42C3-B337-4C4B1157B35A}" srcOrd="3" destOrd="0" presId="urn:microsoft.com/office/officeart/2005/8/layout/process4"/>
    <dgm:cxn modelId="{B840DABA-D3ED-4B20-827D-8F72CC10BD00}" type="presParOf" srcId="{525CF13C-8D42-46B8-A2CC-B7D7E6BA5B78}" destId="{C790C678-830B-49B3-AEA3-C3991BC823A7}" srcOrd="4" destOrd="0" presId="urn:microsoft.com/office/officeart/2005/8/layout/process4"/>
    <dgm:cxn modelId="{12A4566D-8A18-4D9F-9F92-08BFD6B6DBBD}" type="presParOf" srcId="{C790C678-830B-49B3-AEA3-C3991BC823A7}" destId="{302900D6-39B0-41B5-BD44-614A52976FA0}" srcOrd="0" destOrd="0" presId="urn:microsoft.com/office/officeart/2005/8/layout/process4"/>
    <dgm:cxn modelId="{1E6A893F-C08B-458B-9D1A-F0BBF97D4B18}" type="presParOf" srcId="{525CF13C-8D42-46B8-A2CC-B7D7E6BA5B78}" destId="{51CCAAC8-764C-469E-902D-D4EB14BEB912}" srcOrd="5" destOrd="0" presId="urn:microsoft.com/office/officeart/2005/8/layout/process4"/>
    <dgm:cxn modelId="{348D4E08-FAD9-449A-801A-432EFD5F5E48}" type="presParOf" srcId="{525CF13C-8D42-46B8-A2CC-B7D7E6BA5B78}" destId="{1CE3E9F8-9FB6-4FE3-A7D9-12FAA8F74027}" srcOrd="6" destOrd="0" presId="urn:microsoft.com/office/officeart/2005/8/layout/process4"/>
    <dgm:cxn modelId="{301F703E-5CE6-4EFD-B46F-3F140E56B5CB}" type="presParOf" srcId="{1CE3E9F8-9FB6-4FE3-A7D9-12FAA8F74027}" destId="{ECF76866-FA7B-4FE2-9AAC-24EF45D17E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BA247-B9A0-4D64-A775-0E566CD45B45}" type="doc">
      <dgm:prSet loTypeId="urn:microsoft.com/office/officeart/2008/layout/AlternatingHexagons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AE7A8996-4B75-4954-8FF1-DA3AEF56FAF4}">
      <dgm:prSet custT="1"/>
      <dgm:spPr>
        <a:ln w="57150">
          <a:solidFill>
            <a:schemeClr val="accent2"/>
          </a:solidFill>
        </a:ln>
      </dgm:spPr>
      <dgm:t>
        <a:bodyPr/>
        <a:lstStyle/>
        <a:p>
          <a:pPr rtl="0"/>
          <a:r>
            <a:rPr lang="es-ES" sz="2400" dirty="0"/>
            <a:t>¿De qué manera incide la implementación de un Sistema web de gestión documentaria en los procesos administrativos del Centro Ecuménico de Promoción y Acción Social Norte?</a:t>
          </a:r>
          <a:endParaRPr lang="es-CO" sz="2400" dirty="0"/>
        </a:p>
      </dgm:t>
    </dgm:pt>
    <dgm:pt modelId="{4286F50F-9806-41A9-AB46-839642A72399}" type="parTrans" cxnId="{3491185A-F040-439D-BFDA-3AADCA76110F}">
      <dgm:prSet/>
      <dgm:spPr/>
      <dgm:t>
        <a:bodyPr/>
        <a:lstStyle/>
        <a:p>
          <a:endParaRPr lang="es-CO" sz="2000"/>
        </a:p>
      </dgm:t>
    </dgm:pt>
    <dgm:pt modelId="{084DC15E-CD3B-4B1C-98B5-5A48927062DF}" type="sibTrans" cxnId="{3491185A-F040-439D-BFDA-3AADCA76110F}">
      <dgm:prSet custT="1"/>
      <dgm:spPr/>
      <dgm:t>
        <a:bodyPr/>
        <a:lstStyle/>
        <a:p>
          <a:r>
            <a:rPr lang="es-PE" sz="1700" b="0" dirty="0"/>
            <a:t>El presente trabajo de investigación tiene como enunciado del problema lo siguiente:</a:t>
          </a:r>
          <a:endParaRPr lang="es-CO" sz="1700" b="0" dirty="0"/>
        </a:p>
      </dgm:t>
    </dgm:pt>
    <dgm:pt modelId="{317E9D1A-8AE6-46CB-A0D6-778B2071F606}" type="pres">
      <dgm:prSet presAssocID="{96ABA247-B9A0-4D64-A775-0E566CD45B45}" presName="Name0" presStyleCnt="0">
        <dgm:presLayoutVars>
          <dgm:chMax/>
          <dgm:chPref/>
          <dgm:dir/>
          <dgm:animLvl val="lvl"/>
        </dgm:presLayoutVars>
      </dgm:prSet>
      <dgm:spPr/>
    </dgm:pt>
    <dgm:pt modelId="{683E8FFE-7611-46C0-9678-BB573F0C8DFE}" type="pres">
      <dgm:prSet presAssocID="{AE7A8996-4B75-4954-8FF1-DA3AEF56FAF4}" presName="composite" presStyleCnt="0"/>
      <dgm:spPr/>
    </dgm:pt>
    <dgm:pt modelId="{71DC14DB-7943-4730-836F-8481839D838D}" type="pres">
      <dgm:prSet presAssocID="{AE7A8996-4B75-4954-8FF1-DA3AEF56FAF4}" presName="Parent1" presStyleLbl="node1" presStyleIdx="0" presStyleCnt="2" custScaleX="256212" custScaleY="170858">
        <dgm:presLayoutVars>
          <dgm:chMax val="1"/>
          <dgm:chPref val="1"/>
          <dgm:bulletEnabled val="1"/>
        </dgm:presLayoutVars>
      </dgm:prSet>
      <dgm:spPr/>
    </dgm:pt>
    <dgm:pt modelId="{A1149F75-C5B4-40F9-91C1-B44C7BCD7573}" type="pres">
      <dgm:prSet presAssocID="{AE7A8996-4B75-4954-8FF1-DA3AEF56FAF4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D89349F5-4407-458A-AE76-CD46C5698829}" type="pres">
      <dgm:prSet presAssocID="{AE7A8996-4B75-4954-8FF1-DA3AEF56FAF4}" presName="BalanceSpacing" presStyleCnt="0"/>
      <dgm:spPr/>
    </dgm:pt>
    <dgm:pt modelId="{34BFD719-6625-4D2B-9042-EDBACC8B7CB5}" type="pres">
      <dgm:prSet presAssocID="{AE7A8996-4B75-4954-8FF1-DA3AEF56FAF4}" presName="BalanceSpacing1" presStyleCnt="0"/>
      <dgm:spPr/>
    </dgm:pt>
    <dgm:pt modelId="{336D37CE-5985-4909-873E-43F228B4C2A2}" type="pres">
      <dgm:prSet presAssocID="{084DC15E-CD3B-4B1C-98B5-5A48927062DF}" presName="Accent1Text" presStyleLbl="node1" presStyleIdx="1" presStyleCnt="2" custScaleX="114253" custLinFactNeighborX="-42088" custLinFactNeighborY="-777"/>
      <dgm:spPr/>
    </dgm:pt>
  </dgm:ptLst>
  <dgm:cxnLst>
    <dgm:cxn modelId="{3491185A-F040-439D-BFDA-3AADCA76110F}" srcId="{96ABA247-B9A0-4D64-A775-0E566CD45B45}" destId="{AE7A8996-4B75-4954-8FF1-DA3AEF56FAF4}" srcOrd="0" destOrd="0" parTransId="{4286F50F-9806-41A9-AB46-839642A72399}" sibTransId="{084DC15E-CD3B-4B1C-98B5-5A48927062DF}"/>
    <dgm:cxn modelId="{D2CB6D86-0880-4561-BBED-C82CDDAD1618}" type="presOf" srcId="{96ABA247-B9A0-4D64-A775-0E566CD45B45}" destId="{317E9D1A-8AE6-46CB-A0D6-778B2071F606}" srcOrd="0" destOrd="0" presId="urn:microsoft.com/office/officeart/2008/layout/AlternatingHexagons"/>
    <dgm:cxn modelId="{9B8988A6-5378-43CD-AE7F-2BD71F716861}" type="presOf" srcId="{084DC15E-CD3B-4B1C-98B5-5A48927062DF}" destId="{336D37CE-5985-4909-873E-43F228B4C2A2}" srcOrd="0" destOrd="0" presId="urn:microsoft.com/office/officeart/2008/layout/AlternatingHexagons"/>
    <dgm:cxn modelId="{2861CFD8-7A0A-4E65-8535-ED2785E63107}" type="presOf" srcId="{AE7A8996-4B75-4954-8FF1-DA3AEF56FAF4}" destId="{71DC14DB-7943-4730-836F-8481839D838D}" srcOrd="0" destOrd="0" presId="urn:microsoft.com/office/officeart/2008/layout/AlternatingHexagons"/>
    <dgm:cxn modelId="{00B80ABC-5939-4E5B-A661-820505C0C3A6}" type="presParOf" srcId="{317E9D1A-8AE6-46CB-A0D6-778B2071F606}" destId="{683E8FFE-7611-46C0-9678-BB573F0C8DFE}" srcOrd="0" destOrd="0" presId="urn:microsoft.com/office/officeart/2008/layout/AlternatingHexagons"/>
    <dgm:cxn modelId="{96702956-4E62-4045-BDCE-A1DDEA33D071}" type="presParOf" srcId="{683E8FFE-7611-46C0-9678-BB573F0C8DFE}" destId="{71DC14DB-7943-4730-836F-8481839D838D}" srcOrd="0" destOrd="0" presId="urn:microsoft.com/office/officeart/2008/layout/AlternatingHexagons"/>
    <dgm:cxn modelId="{4BF9CDF8-1032-4263-9F94-67CD30E8BDE7}" type="presParOf" srcId="{683E8FFE-7611-46C0-9678-BB573F0C8DFE}" destId="{A1149F75-C5B4-40F9-91C1-B44C7BCD7573}" srcOrd="1" destOrd="0" presId="urn:microsoft.com/office/officeart/2008/layout/AlternatingHexagons"/>
    <dgm:cxn modelId="{54A2BEFA-910F-4360-8029-927B8E815E57}" type="presParOf" srcId="{683E8FFE-7611-46C0-9678-BB573F0C8DFE}" destId="{D89349F5-4407-458A-AE76-CD46C5698829}" srcOrd="2" destOrd="0" presId="urn:microsoft.com/office/officeart/2008/layout/AlternatingHexagons"/>
    <dgm:cxn modelId="{9299E22E-34E4-490C-B90D-3167544CEDC0}" type="presParOf" srcId="{683E8FFE-7611-46C0-9678-BB573F0C8DFE}" destId="{34BFD719-6625-4D2B-9042-EDBACC8B7CB5}" srcOrd="3" destOrd="0" presId="urn:microsoft.com/office/officeart/2008/layout/AlternatingHexagons"/>
    <dgm:cxn modelId="{30479F0E-F577-4B90-BD58-F95C6D105BBA}" type="presParOf" srcId="{683E8FFE-7611-46C0-9678-BB573F0C8DFE}" destId="{336D37CE-5985-4909-873E-43F228B4C2A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EBDEE36C-1552-47ED-92CE-47A5726B2671}">
      <dgm:prSet/>
      <dgm:spPr/>
      <dgm:t>
        <a:bodyPr/>
        <a:lstStyle/>
        <a:p>
          <a:pPr rtl="0"/>
          <a:r>
            <a:rPr lang="es-ES" b="1"/>
            <a:t>Objetivo general</a:t>
          </a:r>
          <a:endParaRPr lang="es-CO" b="1"/>
        </a:p>
      </dgm:t>
    </dgm:pt>
    <dgm:pt modelId="{83A9F9D1-266C-4CBB-BD5F-B4333BE2CA21}" type="parTrans" cxnId="{33B42C8D-56C8-456A-B387-1044ADD13D99}">
      <dgm:prSet/>
      <dgm:spPr/>
      <dgm:t>
        <a:bodyPr/>
        <a:lstStyle/>
        <a:p>
          <a:endParaRPr lang="es-CO"/>
        </a:p>
      </dgm:t>
    </dgm:pt>
    <dgm:pt modelId="{693C0ECF-7D93-4224-AB79-C7C4189F25B8}" type="sibTrans" cxnId="{33B42C8D-56C8-456A-B387-1044ADD13D99}">
      <dgm:prSet/>
      <dgm:spPr/>
      <dgm:t>
        <a:bodyPr/>
        <a:lstStyle/>
        <a:p>
          <a:endParaRPr lang="es-CO"/>
        </a:p>
      </dgm:t>
    </dgm:pt>
    <dgm:pt modelId="{AE87AA3A-032A-4ECD-9901-CC16D6E3A74B}">
      <dgm:prSet/>
      <dgm:spPr/>
      <dgm:t>
        <a:bodyPr/>
        <a:lstStyle/>
        <a:p>
          <a:pPr rtl="0"/>
          <a:r>
            <a:rPr lang="es-ES" b="1" dirty="0"/>
            <a:t>Objetivos específicos</a:t>
          </a:r>
          <a:endParaRPr lang="es-CO" b="1" dirty="0"/>
        </a:p>
      </dgm:t>
    </dgm:pt>
    <dgm:pt modelId="{2CBC2DD1-1D21-4554-83B8-187EA9370E84}" type="parTrans" cxnId="{1FF16044-D5D5-4513-A6C3-0BAD2A022C2C}">
      <dgm:prSet/>
      <dgm:spPr/>
      <dgm:t>
        <a:bodyPr/>
        <a:lstStyle/>
        <a:p>
          <a:endParaRPr lang="es-CO"/>
        </a:p>
      </dgm:t>
    </dgm:pt>
    <dgm:pt modelId="{AB48AC68-A1BC-4912-B817-34C8742B4881}" type="sibTrans" cxnId="{1FF16044-D5D5-4513-A6C3-0BAD2A022C2C}">
      <dgm:prSet/>
      <dgm:spPr/>
      <dgm:t>
        <a:bodyPr/>
        <a:lstStyle/>
        <a:p>
          <a:endParaRPr lang="es-CO"/>
        </a:p>
      </dgm:t>
    </dgm:pt>
    <dgm:pt modelId="{C68E1990-E17D-4117-8830-60A1239724D0}">
      <dgm:prSet/>
      <dgm:spPr/>
      <dgm:t>
        <a:bodyPr/>
        <a:lstStyle/>
        <a:p>
          <a:pPr rtl="0"/>
          <a:r>
            <a:rPr lang="es-ES" dirty="0"/>
            <a:t>Incrementar el nivel de satisfacción de los usuarios</a:t>
          </a:r>
          <a:endParaRPr lang="es-CO" dirty="0"/>
        </a:p>
      </dgm:t>
    </dgm:pt>
    <dgm:pt modelId="{C4E683AF-537E-40BD-A987-BA3174586847}" type="parTrans" cxnId="{2DD9237E-8F72-4D53-9F57-C0C62EB4C00D}">
      <dgm:prSet/>
      <dgm:spPr/>
      <dgm:t>
        <a:bodyPr/>
        <a:lstStyle/>
        <a:p>
          <a:endParaRPr lang="es-CO"/>
        </a:p>
      </dgm:t>
    </dgm:pt>
    <dgm:pt modelId="{25F13A77-EFE3-4784-8281-26A4A48AF040}" type="sibTrans" cxnId="{2DD9237E-8F72-4D53-9F57-C0C62EB4C00D}">
      <dgm:prSet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ES" dirty="0"/>
            <a:t>Incrementar la eficiencia de los procesos administrativos en Centro Ecuménico de Promoción y Acción Social Norte.</a:t>
          </a:r>
          <a:endParaRPr lang="es-CO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2BDB80F9-E2A7-4FFB-8E96-7277E2F683BE}">
      <dgm:prSet/>
      <dgm:spPr/>
      <dgm:t>
        <a:bodyPr/>
        <a:lstStyle/>
        <a:p>
          <a:r>
            <a:rPr lang="es-ES" dirty="0"/>
            <a:t>Reducir el tiempo operacional de generación de los documentos administrativos</a:t>
          </a:r>
          <a:endParaRPr lang="es-CO" dirty="0"/>
        </a:p>
      </dgm:t>
    </dgm:pt>
    <dgm:pt modelId="{A292927A-A9F7-4B8D-96F8-744BB512FB16}" type="parTrans" cxnId="{1F5C7FC2-50C8-4127-A061-EA8DF310EDC4}">
      <dgm:prSet/>
      <dgm:spPr/>
      <dgm:t>
        <a:bodyPr/>
        <a:lstStyle/>
        <a:p>
          <a:endParaRPr lang="es-CO"/>
        </a:p>
      </dgm:t>
    </dgm:pt>
    <dgm:pt modelId="{6BB48D09-DD07-44B2-929B-18BDE3D86E24}" type="sibTrans" cxnId="{1F5C7FC2-50C8-4127-A061-EA8DF310EDC4}">
      <dgm:prSet/>
      <dgm:spPr/>
      <dgm:t>
        <a:bodyPr/>
        <a:lstStyle/>
        <a:p>
          <a:endParaRPr lang="es-CO"/>
        </a:p>
      </dgm:t>
    </dgm:pt>
    <dgm:pt modelId="{354D6D2B-718C-4E5D-8B4E-455D3112F809}">
      <dgm:prSet/>
      <dgm:spPr/>
      <dgm:t>
        <a:bodyPr/>
        <a:lstStyle/>
        <a:p>
          <a:pPr rtl="0"/>
          <a:r>
            <a:rPr lang="es-CO" b="1" dirty="0"/>
            <a:t>Hipótesis</a:t>
          </a:r>
        </a:p>
      </dgm:t>
    </dgm:pt>
    <dgm:pt modelId="{DBA90AE4-B229-4966-BD4E-A0A99C82E9A7}" type="parTrans" cxnId="{D9714000-C14A-4C6F-B2AE-95F336A9E3AE}">
      <dgm:prSet/>
      <dgm:spPr/>
      <dgm:t>
        <a:bodyPr/>
        <a:lstStyle/>
        <a:p>
          <a:endParaRPr lang="es-ES"/>
        </a:p>
      </dgm:t>
    </dgm:pt>
    <dgm:pt modelId="{C0FD1223-4897-4523-A4FF-8813A12BF8CF}" type="sibTrans" cxnId="{D9714000-C14A-4C6F-B2AE-95F336A9E3AE}">
      <dgm:prSet/>
      <dgm:spPr/>
      <dgm:t>
        <a:bodyPr/>
        <a:lstStyle/>
        <a:p>
          <a:endParaRPr lang="es-ES"/>
        </a:p>
      </dgm:t>
    </dgm:pt>
    <dgm:pt modelId="{9AFEBC46-4B9C-46BB-B68D-BC5DC529102A}">
      <dgm:prSet/>
      <dgm:spPr/>
      <dgm:t>
        <a:bodyPr/>
        <a:lstStyle/>
        <a:p>
          <a:r>
            <a:rPr lang="es-ES" dirty="0"/>
            <a:t>La implementación de un Sistema web de gestión documentaria incrementa la eficiencia de los procesos administrativos del Centro Ecuménico de Promoción y Acción Social Norte.</a:t>
          </a:r>
          <a:endParaRPr lang="es-CO" dirty="0"/>
        </a:p>
      </dgm:t>
    </dgm:pt>
    <dgm:pt modelId="{E770021E-A4D6-4D36-951D-88D4D207BAC7}" type="parTrans" cxnId="{131BD946-78CD-4F06-968A-E91DB33271A4}">
      <dgm:prSet/>
      <dgm:spPr/>
      <dgm:t>
        <a:bodyPr/>
        <a:lstStyle/>
        <a:p>
          <a:endParaRPr lang="es-ES"/>
        </a:p>
      </dgm:t>
    </dgm:pt>
    <dgm:pt modelId="{5BB58B00-D1ED-4DBA-BFFB-63CC34C870CD}" type="sibTrans" cxnId="{131BD946-78CD-4F06-968A-E91DB33271A4}">
      <dgm:prSet/>
      <dgm:spPr/>
      <dgm:t>
        <a:bodyPr/>
        <a:lstStyle/>
        <a:p>
          <a:endParaRPr lang="es-ES"/>
        </a:p>
      </dgm:t>
    </dgm:pt>
    <dgm:pt modelId="{9D004D86-9A70-4618-A47F-9996599CD950}">
      <dgm:prSet/>
      <dgm:spPr/>
      <dgm:t>
        <a:bodyPr/>
        <a:lstStyle/>
        <a:p>
          <a:r>
            <a:rPr lang="es-ES" dirty="0"/>
            <a:t>Reducir el tiempo en la búsqueda de documentos</a:t>
          </a:r>
          <a:endParaRPr lang="es-CO" dirty="0"/>
        </a:p>
      </dgm:t>
    </dgm:pt>
    <dgm:pt modelId="{8053B3AE-1F10-4AE3-9C61-DF82F6514915}" type="parTrans" cxnId="{701AF6F8-AE70-4599-8775-158C462F8FF8}">
      <dgm:prSet/>
      <dgm:spPr/>
      <dgm:t>
        <a:bodyPr/>
        <a:lstStyle/>
        <a:p>
          <a:endParaRPr lang="es-ES"/>
        </a:p>
      </dgm:t>
    </dgm:pt>
    <dgm:pt modelId="{28FE3DFC-EE23-49F3-B436-781929367C0A}" type="sibTrans" cxnId="{701AF6F8-AE70-4599-8775-158C462F8FF8}">
      <dgm:prSet/>
      <dgm:spPr/>
      <dgm:t>
        <a:bodyPr/>
        <a:lstStyle/>
        <a:p>
          <a:endParaRPr lang="es-ES"/>
        </a:p>
      </dgm:t>
    </dgm:pt>
    <dgm:pt modelId="{D7A9AEBC-6677-4D04-B852-CD9943BC22DC}">
      <dgm:prSet/>
      <dgm:spPr/>
      <dgm:t>
        <a:bodyPr/>
        <a:lstStyle/>
        <a:p>
          <a:r>
            <a:rPr lang="es-CO" b="1" dirty="0"/>
            <a:t>Variables</a:t>
          </a:r>
        </a:p>
      </dgm:t>
    </dgm:pt>
    <dgm:pt modelId="{9D16B505-7980-4117-BCBF-E2185CC600F6}" type="parTrans" cxnId="{0933EA6F-5AFC-49C4-A0EA-5DEA120B7E71}">
      <dgm:prSet/>
      <dgm:spPr/>
      <dgm:t>
        <a:bodyPr/>
        <a:lstStyle/>
        <a:p>
          <a:endParaRPr lang="es-ES"/>
        </a:p>
      </dgm:t>
    </dgm:pt>
    <dgm:pt modelId="{C5895C94-FA44-414B-83BD-4AFB8C62A36C}" type="sibTrans" cxnId="{0933EA6F-5AFC-49C4-A0EA-5DEA120B7E71}">
      <dgm:prSet/>
      <dgm:spPr/>
      <dgm:t>
        <a:bodyPr/>
        <a:lstStyle/>
        <a:p>
          <a:endParaRPr lang="es-ES"/>
        </a:p>
      </dgm:t>
    </dgm:pt>
    <dgm:pt modelId="{8892DD20-874B-4014-A2F3-057D75F7A2A2}">
      <dgm:prSet/>
      <dgm:spPr/>
      <dgm:t>
        <a:bodyPr/>
        <a:lstStyle/>
        <a:p>
          <a:r>
            <a:rPr lang="es-CO" dirty="0"/>
            <a:t>Dependiente: </a:t>
          </a:r>
          <a:r>
            <a:rPr lang="es-PE" dirty="0"/>
            <a:t>Procesos administrativos</a:t>
          </a:r>
          <a:endParaRPr lang="es-CO" dirty="0"/>
        </a:p>
      </dgm:t>
    </dgm:pt>
    <dgm:pt modelId="{5A1FBE03-7CB5-448D-8E95-164EF259E9B5}" type="parTrans" cxnId="{F4C09787-7430-4C5D-916B-4A616D795520}">
      <dgm:prSet/>
      <dgm:spPr/>
      <dgm:t>
        <a:bodyPr/>
        <a:lstStyle/>
        <a:p>
          <a:endParaRPr lang="es-ES"/>
        </a:p>
      </dgm:t>
    </dgm:pt>
    <dgm:pt modelId="{219F3B5C-4AA0-412E-9BD5-3E142C45C803}" type="sibTrans" cxnId="{F4C09787-7430-4C5D-916B-4A616D795520}">
      <dgm:prSet/>
      <dgm:spPr/>
      <dgm:t>
        <a:bodyPr/>
        <a:lstStyle/>
        <a:p>
          <a:endParaRPr lang="es-ES"/>
        </a:p>
      </dgm:t>
    </dgm:pt>
    <dgm:pt modelId="{36A9C87D-5B33-4BED-9494-02A77E4476B7}">
      <dgm:prSet/>
      <dgm:spPr/>
      <dgm:t>
        <a:bodyPr/>
        <a:lstStyle/>
        <a:p>
          <a:r>
            <a:rPr lang="es-CO" dirty="0"/>
            <a:t>Independiente: </a:t>
          </a:r>
          <a:r>
            <a:rPr lang="es-ES" dirty="0"/>
            <a:t>Sistema web de gestión documentaria</a:t>
          </a:r>
          <a:endParaRPr lang="es-CO" dirty="0"/>
        </a:p>
      </dgm:t>
    </dgm:pt>
    <dgm:pt modelId="{3E5E66B2-4D52-421C-BF76-6D14831A4A4B}" type="parTrans" cxnId="{A45F7238-6069-4347-971C-51CE778B4B56}">
      <dgm:prSet/>
      <dgm:spPr/>
      <dgm:t>
        <a:bodyPr/>
        <a:lstStyle/>
        <a:p>
          <a:endParaRPr lang="es-ES"/>
        </a:p>
      </dgm:t>
    </dgm:pt>
    <dgm:pt modelId="{89A4C0FB-FC86-42B2-A25B-4CFFF400C4FA}" type="sibTrans" cxnId="{A45F7238-6069-4347-971C-51CE778B4B56}">
      <dgm:prSet/>
      <dgm:spPr/>
      <dgm:t>
        <a:bodyPr/>
        <a:lstStyle/>
        <a:p>
          <a:endParaRPr lang="es-ES"/>
        </a:p>
      </dgm:t>
    </dgm:pt>
    <dgm:pt modelId="{018898E4-80AD-4202-A5D6-ECE8C14FD36B}" type="pres">
      <dgm:prSet presAssocID="{E3D98356-FCED-4F36-B899-790CD0DC9C11}" presName="linear" presStyleCnt="0">
        <dgm:presLayoutVars>
          <dgm:dir/>
          <dgm:animLvl val="lvl"/>
          <dgm:resizeHandles val="exact"/>
        </dgm:presLayoutVars>
      </dgm:prSet>
      <dgm:spPr/>
    </dgm:pt>
    <dgm:pt modelId="{C7FAB1B3-9138-4AB5-9DA3-F35AD79E0052}" type="pres">
      <dgm:prSet presAssocID="{EBDEE36C-1552-47ED-92CE-47A5726B2671}" presName="parentLin" presStyleCnt="0"/>
      <dgm:spPr/>
    </dgm:pt>
    <dgm:pt modelId="{7F31BEAD-CC60-4A44-9757-FBCF7FAAC127}" type="pres">
      <dgm:prSet presAssocID="{EBDEE36C-1552-47ED-92CE-47A5726B2671}" presName="parentLeftMargin" presStyleLbl="node1" presStyleIdx="0" presStyleCnt="4"/>
      <dgm:spPr/>
    </dgm:pt>
    <dgm:pt modelId="{372CD21B-D553-4579-B5EA-8FF0B46F28FD}" type="pres">
      <dgm:prSet presAssocID="{EBDEE36C-1552-47ED-92CE-47A5726B26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D18FE6-3ACE-4801-B3E9-99CF7B38D055}" type="pres">
      <dgm:prSet presAssocID="{EBDEE36C-1552-47ED-92CE-47A5726B2671}" presName="negativeSpace" presStyleCnt="0"/>
      <dgm:spPr/>
    </dgm:pt>
    <dgm:pt modelId="{5708D899-EF15-48AD-A403-5A01B9174EE5}" type="pres">
      <dgm:prSet presAssocID="{EBDEE36C-1552-47ED-92CE-47A5726B2671}" presName="childText" presStyleLbl="conFgAcc1" presStyleIdx="0" presStyleCnt="4">
        <dgm:presLayoutVars>
          <dgm:bulletEnabled val="1"/>
        </dgm:presLayoutVars>
      </dgm:prSet>
      <dgm:spPr/>
    </dgm:pt>
    <dgm:pt modelId="{DA8EBD3D-1678-4ABC-8C69-9300FD342EFE}" type="pres">
      <dgm:prSet presAssocID="{693C0ECF-7D93-4224-AB79-C7C4189F25B8}" presName="spaceBetweenRectangles" presStyleCnt="0"/>
      <dgm:spPr/>
    </dgm:pt>
    <dgm:pt modelId="{399A291A-8C26-4CBD-9F28-D392D4AC8EEF}" type="pres">
      <dgm:prSet presAssocID="{AE87AA3A-032A-4ECD-9901-CC16D6E3A74B}" presName="parentLin" presStyleCnt="0"/>
      <dgm:spPr/>
    </dgm:pt>
    <dgm:pt modelId="{915625CD-F78D-4D59-94E8-F1A0A6EFC239}" type="pres">
      <dgm:prSet presAssocID="{AE87AA3A-032A-4ECD-9901-CC16D6E3A74B}" presName="parentLeftMargin" presStyleLbl="node1" presStyleIdx="0" presStyleCnt="4"/>
      <dgm:spPr/>
    </dgm:pt>
    <dgm:pt modelId="{142920C0-9EE8-4D63-BD63-8D0630CD3511}" type="pres">
      <dgm:prSet presAssocID="{AE87AA3A-032A-4ECD-9901-CC16D6E3A7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67FF41-E898-4543-8A67-6C65515B0C0E}" type="pres">
      <dgm:prSet presAssocID="{AE87AA3A-032A-4ECD-9901-CC16D6E3A74B}" presName="negativeSpace" presStyleCnt="0"/>
      <dgm:spPr/>
    </dgm:pt>
    <dgm:pt modelId="{8BAF8168-4179-4B76-806B-49953D0201BA}" type="pres">
      <dgm:prSet presAssocID="{AE87AA3A-032A-4ECD-9901-CC16D6E3A74B}" presName="childText" presStyleLbl="conFgAcc1" presStyleIdx="1" presStyleCnt="4">
        <dgm:presLayoutVars>
          <dgm:bulletEnabled val="1"/>
        </dgm:presLayoutVars>
      </dgm:prSet>
      <dgm:spPr/>
    </dgm:pt>
    <dgm:pt modelId="{E7758EBF-B68B-4428-8AD2-8357AFA5DECE}" type="pres">
      <dgm:prSet presAssocID="{AB48AC68-A1BC-4912-B817-34C8742B4881}" presName="spaceBetweenRectangles" presStyleCnt="0"/>
      <dgm:spPr/>
    </dgm:pt>
    <dgm:pt modelId="{BAAE36C2-0B1A-4824-92D7-EA34363D0DC2}" type="pres">
      <dgm:prSet presAssocID="{354D6D2B-718C-4E5D-8B4E-455D3112F809}" presName="parentLin" presStyleCnt="0"/>
      <dgm:spPr/>
    </dgm:pt>
    <dgm:pt modelId="{691FBF09-2392-43BE-9BA1-337E7F1A4E6C}" type="pres">
      <dgm:prSet presAssocID="{354D6D2B-718C-4E5D-8B4E-455D3112F809}" presName="parentLeftMargin" presStyleLbl="node1" presStyleIdx="1" presStyleCnt="4"/>
      <dgm:spPr/>
    </dgm:pt>
    <dgm:pt modelId="{045DEF5A-915A-4F57-B6C3-F00FD4E8B9B6}" type="pres">
      <dgm:prSet presAssocID="{354D6D2B-718C-4E5D-8B4E-455D3112F8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3351F0-3D5B-4D9B-958E-470C98EC7A79}" type="pres">
      <dgm:prSet presAssocID="{354D6D2B-718C-4E5D-8B4E-455D3112F809}" presName="negativeSpace" presStyleCnt="0"/>
      <dgm:spPr/>
    </dgm:pt>
    <dgm:pt modelId="{F7A513D7-F977-401D-8183-9F412BD4D3B0}" type="pres">
      <dgm:prSet presAssocID="{354D6D2B-718C-4E5D-8B4E-455D3112F809}" presName="childText" presStyleLbl="conFgAcc1" presStyleIdx="2" presStyleCnt="4">
        <dgm:presLayoutVars>
          <dgm:bulletEnabled val="1"/>
        </dgm:presLayoutVars>
      </dgm:prSet>
      <dgm:spPr/>
    </dgm:pt>
    <dgm:pt modelId="{D3FDDF52-A178-4121-9D2F-93FFA02BDB9F}" type="pres">
      <dgm:prSet presAssocID="{C0FD1223-4897-4523-A4FF-8813A12BF8CF}" presName="spaceBetweenRectangles" presStyleCnt="0"/>
      <dgm:spPr/>
    </dgm:pt>
    <dgm:pt modelId="{2FE52FDE-BD3C-4434-A85E-C8791890D053}" type="pres">
      <dgm:prSet presAssocID="{D7A9AEBC-6677-4D04-B852-CD9943BC22DC}" presName="parentLin" presStyleCnt="0"/>
      <dgm:spPr/>
    </dgm:pt>
    <dgm:pt modelId="{FAAC06B7-E2A0-4C7E-9CC4-A9A48B11DC2F}" type="pres">
      <dgm:prSet presAssocID="{D7A9AEBC-6677-4D04-B852-CD9943BC22DC}" presName="parentLeftMargin" presStyleLbl="node1" presStyleIdx="2" presStyleCnt="4"/>
      <dgm:spPr/>
    </dgm:pt>
    <dgm:pt modelId="{26563123-E6CC-437F-B1F8-831E2C4B9FFC}" type="pres">
      <dgm:prSet presAssocID="{D7A9AEBC-6677-4D04-B852-CD9943BC22D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6916939-552E-4D32-9815-72E189676136}" type="pres">
      <dgm:prSet presAssocID="{D7A9AEBC-6677-4D04-B852-CD9943BC22DC}" presName="negativeSpace" presStyleCnt="0"/>
      <dgm:spPr/>
    </dgm:pt>
    <dgm:pt modelId="{8D8B369A-9875-4224-8A30-D28575673224}" type="pres">
      <dgm:prSet presAssocID="{D7A9AEBC-6677-4D04-B852-CD9943BC22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714000-C14A-4C6F-B2AE-95F336A9E3AE}" srcId="{E3D98356-FCED-4F36-B899-790CD0DC9C11}" destId="{354D6D2B-718C-4E5D-8B4E-455D3112F809}" srcOrd="2" destOrd="0" parTransId="{DBA90AE4-B229-4966-BD4E-A0A99C82E9A7}" sibTransId="{C0FD1223-4897-4523-A4FF-8813A12BF8CF}"/>
    <dgm:cxn modelId="{E119C413-18E9-4273-BF5D-401983886384}" srcId="{EBDEE36C-1552-47ED-92CE-47A5726B2671}" destId="{D1408332-364F-44A5-AA61-59C71BC7DF77}" srcOrd="0" destOrd="0" parTransId="{504D390F-4835-473A-9856-5678AD464AB4}" sibTransId="{FFAA984E-F851-4CE0-BD8E-8A6A983DFCC7}"/>
    <dgm:cxn modelId="{81757217-1565-4758-B991-7B6BA4C1B232}" type="presOf" srcId="{D7A9AEBC-6677-4D04-B852-CD9943BC22DC}" destId="{FAAC06B7-E2A0-4C7E-9CC4-A9A48B11DC2F}" srcOrd="0" destOrd="0" presId="urn:microsoft.com/office/officeart/2005/8/layout/list1"/>
    <dgm:cxn modelId="{C1CCE620-4D20-47D6-90CF-9F1A57B4A469}" type="presOf" srcId="{354D6D2B-718C-4E5D-8B4E-455D3112F809}" destId="{045DEF5A-915A-4F57-B6C3-F00FD4E8B9B6}" srcOrd="1" destOrd="0" presId="urn:microsoft.com/office/officeart/2005/8/layout/list1"/>
    <dgm:cxn modelId="{A95D592C-F3C2-4051-8BC3-3F9CD8B8B72A}" type="presOf" srcId="{EBDEE36C-1552-47ED-92CE-47A5726B2671}" destId="{372CD21B-D553-4579-B5EA-8FF0B46F28FD}" srcOrd="1" destOrd="0" presId="urn:microsoft.com/office/officeart/2005/8/layout/list1"/>
    <dgm:cxn modelId="{21EBB434-3841-4F2F-AFD6-904007D2ADD6}" type="presOf" srcId="{9D004D86-9A70-4618-A47F-9996599CD950}" destId="{8BAF8168-4179-4B76-806B-49953D0201BA}" srcOrd="0" destOrd="1" presId="urn:microsoft.com/office/officeart/2005/8/layout/list1"/>
    <dgm:cxn modelId="{E5672038-4EF9-426F-8071-9643422354E0}" type="presOf" srcId="{354D6D2B-718C-4E5D-8B4E-455D3112F809}" destId="{691FBF09-2392-43BE-9BA1-337E7F1A4E6C}" srcOrd="0" destOrd="0" presId="urn:microsoft.com/office/officeart/2005/8/layout/list1"/>
    <dgm:cxn modelId="{A45F7238-6069-4347-971C-51CE778B4B56}" srcId="{D7A9AEBC-6677-4D04-B852-CD9943BC22DC}" destId="{36A9C87D-5B33-4BED-9494-02A77E4476B7}" srcOrd="1" destOrd="0" parTransId="{3E5E66B2-4D52-421C-BF76-6D14831A4A4B}" sibTransId="{89A4C0FB-FC86-42B2-A25B-4CFFF400C4FA}"/>
    <dgm:cxn modelId="{42E63960-24CE-400F-A739-B30E6188B643}" type="presOf" srcId="{AE87AA3A-032A-4ECD-9901-CC16D6E3A74B}" destId="{142920C0-9EE8-4D63-BD63-8D0630CD3511}" srcOrd="1" destOrd="0" presId="urn:microsoft.com/office/officeart/2005/8/layout/list1"/>
    <dgm:cxn modelId="{1FF16044-D5D5-4513-A6C3-0BAD2A022C2C}" srcId="{E3D98356-FCED-4F36-B899-790CD0DC9C11}" destId="{AE87AA3A-032A-4ECD-9901-CC16D6E3A74B}" srcOrd="1" destOrd="0" parTransId="{2CBC2DD1-1D21-4554-83B8-187EA9370E84}" sibTransId="{AB48AC68-A1BC-4912-B817-34C8742B4881}"/>
    <dgm:cxn modelId="{8F4A7664-9800-499F-AC8B-00E028649A1E}" type="presOf" srcId="{2BDB80F9-E2A7-4FFB-8E96-7277E2F683BE}" destId="{8BAF8168-4179-4B76-806B-49953D0201BA}" srcOrd="0" destOrd="0" presId="urn:microsoft.com/office/officeart/2005/8/layout/list1"/>
    <dgm:cxn modelId="{131BD946-78CD-4F06-968A-E91DB33271A4}" srcId="{354D6D2B-718C-4E5D-8B4E-455D3112F809}" destId="{9AFEBC46-4B9C-46BB-B68D-BC5DC529102A}" srcOrd="0" destOrd="0" parTransId="{E770021E-A4D6-4D36-951D-88D4D207BAC7}" sibTransId="{5BB58B00-D1ED-4DBA-BFFB-63CC34C870CD}"/>
    <dgm:cxn modelId="{D8685E67-CC07-4C0D-99C0-1B8C43D1327E}" type="presOf" srcId="{C68E1990-E17D-4117-8830-60A1239724D0}" destId="{8BAF8168-4179-4B76-806B-49953D0201BA}" srcOrd="0" destOrd="2" presId="urn:microsoft.com/office/officeart/2005/8/layout/list1"/>
    <dgm:cxn modelId="{A58A186F-1D05-4DA1-9BD7-0E482CCDD1D4}" type="presOf" srcId="{E3D98356-FCED-4F36-B899-790CD0DC9C11}" destId="{018898E4-80AD-4202-A5D6-ECE8C14FD36B}" srcOrd="0" destOrd="0" presId="urn:microsoft.com/office/officeart/2005/8/layout/list1"/>
    <dgm:cxn modelId="{63AE3F6F-D039-4D2D-BB74-B60CF163E6B6}" type="presOf" srcId="{D1408332-364F-44A5-AA61-59C71BC7DF77}" destId="{5708D899-EF15-48AD-A403-5A01B9174EE5}" srcOrd="0" destOrd="0" presId="urn:microsoft.com/office/officeart/2005/8/layout/list1"/>
    <dgm:cxn modelId="{0933EA6F-5AFC-49C4-A0EA-5DEA120B7E71}" srcId="{E3D98356-FCED-4F36-B899-790CD0DC9C11}" destId="{D7A9AEBC-6677-4D04-B852-CD9943BC22DC}" srcOrd="3" destOrd="0" parTransId="{9D16B505-7980-4117-BCBF-E2185CC600F6}" sibTransId="{C5895C94-FA44-414B-83BD-4AFB8C62A36C}"/>
    <dgm:cxn modelId="{37549877-06BE-4711-9AED-DEF0D0FFA836}" type="presOf" srcId="{D7A9AEBC-6677-4D04-B852-CD9943BC22DC}" destId="{26563123-E6CC-437F-B1F8-831E2C4B9FFC}" srcOrd="1" destOrd="0" presId="urn:microsoft.com/office/officeart/2005/8/layout/list1"/>
    <dgm:cxn modelId="{2DD9237E-8F72-4D53-9F57-C0C62EB4C00D}" srcId="{AE87AA3A-032A-4ECD-9901-CC16D6E3A74B}" destId="{C68E1990-E17D-4117-8830-60A1239724D0}" srcOrd="2" destOrd="0" parTransId="{C4E683AF-537E-40BD-A987-BA3174586847}" sibTransId="{25F13A77-EFE3-4784-8281-26A4A48AF040}"/>
    <dgm:cxn modelId="{F4C09787-7430-4C5D-916B-4A616D795520}" srcId="{D7A9AEBC-6677-4D04-B852-CD9943BC22DC}" destId="{8892DD20-874B-4014-A2F3-057D75F7A2A2}" srcOrd="0" destOrd="0" parTransId="{5A1FBE03-7CB5-448D-8E95-164EF259E9B5}" sibTransId="{219F3B5C-4AA0-412E-9BD5-3E142C45C803}"/>
    <dgm:cxn modelId="{33B42C8D-56C8-456A-B387-1044ADD13D99}" srcId="{E3D98356-FCED-4F36-B899-790CD0DC9C11}" destId="{EBDEE36C-1552-47ED-92CE-47A5726B2671}" srcOrd="0" destOrd="0" parTransId="{83A9F9D1-266C-4CBB-BD5F-B4333BE2CA21}" sibTransId="{693C0ECF-7D93-4224-AB79-C7C4189F25B8}"/>
    <dgm:cxn modelId="{EE0857B6-8FCA-4301-BF56-D3CBACCD18FE}" type="presOf" srcId="{AE87AA3A-032A-4ECD-9901-CC16D6E3A74B}" destId="{915625CD-F78D-4D59-94E8-F1A0A6EFC239}" srcOrd="0" destOrd="0" presId="urn:microsoft.com/office/officeart/2005/8/layout/list1"/>
    <dgm:cxn modelId="{1F5C7FC2-50C8-4127-A061-EA8DF310EDC4}" srcId="{AE87AA3A-032A-4ECD-9901-CC16D6E3A74B}" destId="{2BDB80F9-E2A7-4FFB-8E96-7277E2F683BE}" srcOrd="0" destOrd="0" parTransId="{A292927A-A9F7-4B8D-96F8-744BB512FB16}" sibTransId="{6BB48D09-DD07-44B2-929B-18BDE3D86E24}"/>
    <dgm:cxn modelId="{174C4FC5-45E8-494F-90A6-C5EFF4698B7E}" type="presOf" srcId="{36A9C87D-5B33-4BED-9494-02A77E4476B7}" destId="{8D8B369A-9875-4224-8A30-D28575673224}" srcOrd="0" destOrd="1" presId="urn:microsoft.com/office/officeart/2005/8/layout/list1"/>
    <dgm:cxn modelId="{26D561DE-12B4-4539-9583-0CF96D99DBE5}" type="presOf" srcId="{8892DD20-874B-4014-A2F3-057D75F7A2A2}" destId="{8D8B369A-9875-4224-8A30-D28575673224}" srcOrd="0" destOrd="0" presId="urn:microsoft.com/office/officeart/2005/8/layout/list1"/>
    <dgm:cxn modelId="{A72F09E2-8928-481C-9678-9A9072525981}" type="presOf" srcId="{EBDEE36C-1552-47ED-92CE-47A5726B2671}" destId="{7F31BEAD-CC60-4A44-9757-FBCF7FAAC127}" srcOrd="0" destOrd="0" presId="urn:microsoft.com/office/officeart/2005/8/layout/list1"/>
    <dgm:cxn modelId="{3CD4B4E8-E4D6-4749-9DB1-070A443E45E4}" type="presOf" srcId="{9AFEBC46-4B9C-46BB-B68D-BC5DC529102A}" destId="{F7A513D7-F977-401D-8183-9F412BD4D3B0}" srcOrd="0" destOrd="0" presId="urn:microsoft.com/office/officeart/2005/8/layout/list1"/>
    <dgm:cxn modelId="{701AF6F8-AE70-4599-8775-158C462F8FF8}" srcId="{AE87AA3A-032A-4ECD-9901-CC16D6E3A74B}" destId="{9D004D86-9A70-4618-A47F-9996599CD950}" srcOrd="1" destOrd="0" parTransId="{8053B3AE-1F10-4AE3-9C61-DF82F6514915}" sibTransId="{28FE3DFC-EE23-49F3-B436-781929367C0A}"/>
    <dgm:cxn modelId="{C5E4625C-596E-4E20-80B7-72F11FF88185}" type="presParOf" srcId="{018898E4-80AD-4202-A5D6-ECE8C14FD36B}" destId="{C7FAB1B3-9138-4AB5-9DA3-F35AD79E0052}" srcOrd="0" destOrd="0" presId="urn:microsoft.com/office/officeart/2005/8/layout/list1"/>
    <dgm:cxn modelId="{5459A039-4FB0-4643-AD3C-5FC82ABD7981}" type="presParOf" srcId="{C7FAB1B3-9138-4AB5-9DA3-F35AD79E0052}" destId="{7F31BEAD-CC60-4A44-9757-FBCF7FAAC127}" srcOrd="0" destOrd="0" presId="urn:microsoft.com/office/officeart/2005/8/layout/list1"/>
    <dgm:cxn modelId="{6AB6D321-E0F4-4B3D-A295-BFFD9FBD8EFD}" type="presParOf" srcId="{C7FAB1B3-9138-4AB5-9DA3-F35AD79E0052}" destId="{372CD21B-D553-4579-B5EA-8FF0B46F28FD}" srcOrd="1" destOrd="0" presId="urn:microsoft.com/office/officeart/2005/8/layout/list1"/>
    <dgm:cxn modelId="{8C988823-94C3-425A-BA1D-05EDFF4D56D6}" type="presParOf" srcId="{018898E4-80AD-4202-A5D6-ECE8C14FD36B}" destId="{F7D18FE6-3ACE-4801-B3E9-99CF7B38D055}" srcOrd="1" destOrd="0" presId="urn:microsoft.com/office/officeart/2005/8/layout/list1"/>
    <dgm:cxn modelId="{B80832A5-3134-4DDB-BE80-DD2B1953F372}" type="presParOf" srcId="{018898E4-80AD-4202-A5D6-ECE8C14FD36B}" destId="{5708D899-EF15-48AD-A403-5A01B9174EE5}" srcOrd="2" destOrd="0" presId="urn:microsoft.com/office/officeart/2005/8/layout/list1"/>
    <dgm:cxn modelId="{C448EF41-2A8A-4C1C-926C-08AC2ED0F675}" type="presParOf" srcId="{018898E4-80AD-4202-A5D6-ECE8C14FD36B}" destId="{DA8EBD3D-1678-4ABC-8C69-9300FD342EFE}" srcOrd="3" destOrd="0" presId="urn:microsoft.com/office/officeart/2005/8/layout/list1"/>
    <dgm:cxn modelId="{269EC068-CAE7-4710-8B80-D9EB76953E65}" type="presParOf" srcId="{018898E4-80AD-4202-A5D6-ECE8C14FD36B}" destId="{399A291A-8C26-4CBD-9F28-D392D4AC8EEF}" srcOrd="4" destOrd="0" presId="urn:microsoft.com/office/officeart/2005/8/layout/list1"/>
    <dgm:cxn modelId="{082E434D-F9CB-47C9-B4AA-4E7D19E3253B}" type="presParOf" srcId="{399A291A-8C26-4CBD-9F28-D392D4AC8EEF}" destId="{915625CD-F78D-4D59-94E8-F1A0A6EFC239}" srcOrd="0" destOrd="0" presId="urn:microsoft.com/office/officeart/2005/8/layout/list1"/>
    <dgm:cxn modelId="{BC81BBF7-1768-4FB3-A3DD-66A2CBC5F5E1}" type="presParOf" srcId="{399A291A-8C26-4CBD-9F28-D392D4AC8EEF}" destId="{142920C0-9EE8-4D63-BD63-8D0630CD3511}" srcOrd="1" destOrd="0" presId="urn:microsoft.com/office/officeart/2005/8/layout/list1"/>
    <dgm:cxn modelId="{545EF425-9312-44EC-B3B8-F4CE7995BBD8}" type="presParOf" srcId="{018898E4-80AD-4202-A5D6-ECE8C14FD36B}" destId="{5F67FF41-E898-4543-8A67-6C65515B0C0E}" srcOrd="5" destOrd="0" presId="urn:microsoft.com/office/officeart/2005/8/layout/list1"/>
    <dgm:cxn modelId="{944C0C31-AF59-4A8C-ACC0-A7E718AA6352}" type="presParOf" srcId="{018898E4-80AD-4202-A5D6-ECE8C14FD36B}" destId="{8BAF8168-4179-4B76-806B-49953D0201BA}" srcOrd="6" destOrd="0" presId="urn:microsoft.com/office/officeart/2005/8/layout/list1"/>
    <dgm:cxn modelId="{E42CCC46-3B70-428A-83DB-8300A553ACB5}" type="presParOf" srcId="{018898E4-80AD-4202-A5D6-ECE8C14FD36B}" destId="{E7758EBF-B68B-4428-8AD2-8357AFA5DECE}" srcOrd="7" destOrd="0" presId="urn:microsoft.com/office/officeart/2005/8/layout/list1"/>
    <dgm:cxn modelId="{3B4C3611-3997-4168-818C-48CCC097E875}" type="presParOf" srcId="{018898E4-80AD-4202-A5D6-ECE8C14FD36B}" destId="{BAAE36C2-0B1A-4824-92D7-EA34363D0DC2}" srcOrd="8" destOrd="0" presId="urn:microsoft.com/office/officeart/2005/8/layout/list1"/>
    <dgm:cxn modelId="{09CF2B48-2217-4F56-AE73-0E884C127F12}" type="presParOf" srcId="{BAAE36C2-0B1A-4824-92D7-EA34363D0DC2}" destId="{691FBF09-2392-43BE-9BA1-337E7F1A4E6C}" srcOrd="0" destOrd="0" presId="urn:microsoft.com/office/officeart/2005/8/layout/list1"/>
    <dgm:cxn modelId="{E9B0F08F-4B41-49E5-89BA-94DC3E7A501C}" type="presParOf" srcId="{BAAE36C2-0B1A-4824-92D7-EA34363D0DC2}" destId="{045DEF5A-915A-4F57-B6C3-F00FD4E8B9B6}" srcOrd="1" destOrd="0" presId="urn:microsoft.com/office/officeart/2005/8/layout/list1"/>
    <dgm:cxn modelId="{5B4472DB-5F43-4E8C-8DDD-43B86FB1F015}" type="presParOf" srcId="{018898E4-80AD-4202-A5D6-ECE8C14FD36B}" destId="{6C3351F0-3D5B-4D9B-958E-470C98EC7A79}" srcOrd="9" destOrd="0" presId="urn:microsoft.com/office/officeart/2005/8/layout/list1"/>
    <dgm:cxn modelId="{F20F83E8-A524-4E2C-8CA6-9904DE816233}" type="presParOf" srcId="{018898E4-80AD-4202-A5D6-ECE8C14FD36B}" destId="{F7A513D7-F977-401D-8183-9F412BD4D3B0}" srcOrd="10" destOrd="0" presId="urn:microsoft.com/office/officeart/2005/8/layout/list1"/>
    <dgm:cxn modelId="{7B05DC95-78CE-4813-972A-FCB7DEDEADAE}" type="presParOf" srcId="{018898E4-80AD-4202-A5D6-ECE8C14FD36B}" destId="{D3FDDF52-A178-4121-9D2F-93FFA02BDB9F}" srcOrd="11" destOrd="0" presId="urn:microsoft.com/office/officeart/2005/8/layout/list1"/>
    <dgm:cxn modelId="{BB17ED47-2015-47AD-BE50-1325E17D8F46}" type="presParOf" srcId="{018898E4-80AD-4202-A5D6-ECE8C14FD36B}" destId="{2FE52FDE-BD3C-4434-A85E-C8791890D053}" srcOrd="12" destOrd="0" presId="urn:microsoft.com/office/officeart/2005/8/layout/list1"/>
    <dgm:cxn modelId="{A84FB054-D978-43F1-B542-DFA9CF5B881C}" type="presParOf" srcId="{2FE52FDE-BD3C-4434-A85E-C8791890D053}" destId="{FAAC06B7-E2A0-4C7E-9CC4-A9A48B11DC2F}" srcOrd="0" destOrd="0" presId="urn:microsoft.com/office/officeart/2005/8/layout/list1"/>
    <dgm:cxn modelId="{CDAC7B2D-D2B9-45A8-BE6E-1E67DEFA1178}" type="presParOf" srcId="{2FE52FDE-BD3C-4434-A85E-C8791890D053}" destId="{26563123-E6CC-437F-B1F8-831E2C4B9FFC}" srcOrd="1" destOrd="0" presId="urn:microsoft.com/office/officeart/2005/8/layout/list1"/>
    <dgm:cxn modelId="{2EB4BC46-B6A6-412F-80F6-98043E24A977}" type="presParOf" srcId="{018898E4-80AD-4202-A5D6-ECE8C14FD36B}" destId="{A6916939-552E-4D32-9815-72E189676136}" srcOrd="13" destOrd="0" presId="urn:microsoft.com/office/officeart/2005/8/layout/list1"/>
    <dgm:cxn modelId="{93B6A639-844A-4823-AB5C-082E9E12A627}" type="presParOf" srcId="{018898E4-80AD-4202-A5D6-ECE8C14FD36B}" destId="{8D8B369A-9875-4224-8A30-D285756732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BC83B-8C16-49F9-9DA0-7375D01C19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1CDFA05-ED9C-4E7E-BE5E-A7101B2D3036}">
      <dgm:prSet phldrT="[Texto]"/>
      <dgm:spPr/>
      <dgm:t>
        <a:bodyPr/>
        <a:lstStyle/>
        <a:p>
          <a:r>
            <a: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web de gestión documentaria</a:t>
          </a:r>
          <a:endParaRPr lang="es-PE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4A47F-A334-442D-BB77-ABF3E962E504}" type="parTrans" cxnId="{FADD3B47-C72C-4895-A777-8C4E2EB61926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21E9B-222A-4A46-A339-E7AE834A2DE8}" type="sibTrans" cxnId="{FADD3B47-C72C-4895-A777-8C4E2EB61926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674DB4-9BFC-42E0-A731-6D0FB68C7A2A}">
      <dgm:prSet phldrT="[Texto]"/>
      <dgm:spPr/>
      <dgm:t>
        <a:bodyPr/>
        <a:lstStyle/>
        <a:p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ligado a los procesos del negocio y gestión documentaria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117430-B153-432F-882C-1393B6539494}" type="parTrans" cxnId="{EF99398F-8F85-489F-A085-D37C5D1B9402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7F432-912B-426F-9A09-B62ADA0BEFA1}" type="sibTrans" cxnId="{EF99398F-8F85-489F-A085-D37C5D1B9402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820CE-19D1-4A9D-B289-93127B747614}">
      <dgm:prSet phldrT="[Texto]"/>
      <dgm:spPr/>
      <dgm:t>
        <a:bodyPr/>
        <a:lstStyle/>
        <a:p>
          <a:r>
            <a:rPr lang="es-PE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web basado en Incidencias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5A56C1-653F-49D2-A265-8EA83F726B63}" type="parTrans" cxnId="{97011CF9-45F9-4B25-AE0E-D9BD772ADDF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F9AD0-F04C-49FE-951B-B7FBA300FE8A}" type="sibTrans" cxnId="{97011CF9-45F9-4B25-AE0E-D9BD772ADDF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69CE9-572A-4CF0-8E86-6B17E934B456}">
      <dgm:prSet phldrT="[Texto]"/>
      <dgm:spPr/>
      <dgm:t>
        <a:bodyPr/>
        <a:lstStyle/>
        <a:p>
          <a:r>
            <a:rPr lang="es-PE" altLang="ko-K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Procesos administrativos</a:t>
          </a:r>
        </a:p>
      </dgm:t>
    </dgm:pt>
    <dgm:pt modelId="{49651474-7245-4AE3-BE3A-FF408C01F5B7}" type="parTrans" cxnId="{D6FC3177-CF67-4C11-89AD-675FDB06ED84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3F7FC-D36D-422A-80CF-85B6A47861A4}" type="sibTrans" cxnId="{D6FC3177-CF67-4C11-89AD-675FDB06ED84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B6FBA8-EBDF-421E-B0DB-F7B3201B28E1}">
      <dgm:prSet phldrT="[Texto]"/>
      <dgm:spPr/>
      <dgm:t>
        <a:bodyPr/>
        <a:lstStyle/>
        <a:p>
          <a:r>
            <a:rPr lang="es-ES" altLang="ko-KR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Correcta asignación, planificación, dirección y control de recursos</a:t>
          </a:r>
          <a:endParaRPr lang="es-PE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810E9E-EA3E-4129-8F5B-55B17EAE95C1}" type="parTrans" cxnId="{57EDD039-5E2A-4394-97C7-4C2B967CAD1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669BF7-D754-49A4-9653-6697CB9B1DFF}" type="sibTrans" cxnId="{57EDD039-5E2A-4394-97C7-4C2B967CAD17}">
      <dgm:prSet/>
      <dgm:spPr/>
      <dgm:t>
        <a:bodyPr/>
        <a:lstStyle/>
        <a:p>
          <a:endParaRPr lang="es-PE" b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26C108-2B1D-44C6-897C-13B4A3EA5EC3}" type="pres">
      <dgm:prSet presAssocID="{495BC83B-8C16-49F9-9DA0-7375D01C1965}" presName="vert0" presStyleCnt="0">
        <dgm:presLayoutVars>
          <dgm:dir/>
          <dgm:animOne val="branch"/>
          <dgm:animLvl val="lvl"/>
        </dgm:presLayoutVars>
      </dgm:prSet>
      <dgm:spPr/>
    </dgm:pt>
    <dgm:pt modelId="{FFADF596-A223-48D7-A795-A049F1E6ABA8}" type="pres">
      <dgm:prSet presAssocID="{31CDFA05-ED9C-4E7E-BE5E-A7101B2D3036}" presName="thickLine" presStyleLbl="alignNode1" presStyleIdx="0" presStyleCnt="2"/>
      <dgm:spPr/>
    </dgm:pt>
    <dgm:pt modelId="{EABD1FE1-CBC1-4488-84CD-1959B00A271C}" type="pres">
      <dgm:prSet presAssocID="{31CDFA05-ED9C-4E7E-BE5E-A7101B2D3036}" presName="horz1" presStyleCnt="0"/>
      <dgm:spPr/>
    </dgm:pt>
    <dgm:pt modelId="{D4AEC86E-AC9F-430E-AE9F-F4FBFDC55D1A}" type="pres">
      <dgm:prSet presAssocID="{31CDFA05-ED9C-4E7E-BE5E-A7101B2D3036}" presName="tx1" presStyleLbl="revTx" presStyleIdx="0" presStyleCnt="5" custScaleX="125397"/>
      <dgm:spPr/>
    </dgm:pt>
    <dgm:pt modelId="{C9D71348-9E93-4A6A-A5D9-633496824742}" type="pres">
      <dgm:prSet presAssocID="{31CDFA05-ED9C-4E7E-BE5E-A7101B2D3036}" presName="vert1" presStyleCnt="0"/>
      <dgm:spPr/>
    </dgm:pt>
    <dgm:pt modelId="{C8E27DA3-FC4D-457F-B3FA-F984956642DD}" type="pres">
      <dgm:prSet presAssocID="{FD674DB4-9BFC-42E0-A731-6D0FB68C7A2A}" presName="vertSpace2a" presStyleCnt="0"/>
      <dgm:spPr/>
    </dgm:pt>
    <dgm:pt modelId="{4F7E8E07-B9A1-4E63-A598-446E5482B944}" type="pres">
      <dgm:prSet presAssocID="{FD674DB4-9BFC-42E0-A731-6D0FB68C7A2A}" presName="horz2" presStyleCnt="0"/>
      <dgm:spPr/>
    </dgm:pt>
    <dgm:pt modelId="{CC337367-4E36-4CEC-A2C3-98FB3929BFA4}" type="pres">
      <dgm:prSet presAssocID="{FD674DB4-9BFC-42E0-A731-6D0FB68C7A2A}" presName="horzSpace2" presStyleCnt="0"/>
      <dgm:spPr/>
    </dgm:pt>
    <dgm:pt modelId="{BB1A4CAC-F199-42D7-965B-A76275806D11}" type="pres">
      <dgm:prSet presAssocID="{FD674DB4-9BFC-42E0-A731-6D0FB68C7A2A}" presName="tx2" presStyleLbl="revTx" presStyleIdx="1" presStyleCnt="5"/>
      <dgm:spPr/>
    </dgm:pt>
    <dgm:pt modelId="{BEFB1A3C-7C66-44BC-B23F-5DE4BC5E0429}" type="pres">
      <dgm:prSet presAssocID="{FD674DB4-9BFC-42E0-A731-6D0FB68C7A2A}" presName="vert2" presStyleCnt="0"/>
      <dgm:spPr/>
    </dgm:pt>
    <dgm:pt modelId="{BD9708AA-E19A-40B9-A494-D732C8A5E4EF}" type="pres">
      <dgm:prSet presAssocID="{FD674DB4-9BFC-42E0-A731-6D0FB68C7A2A}" presName="thinLine2b" presStyleLbl="callout" presStyleIdx="0" presStyleCnt="3"/>
      <dgm:spPr/>
    </dgm:pt>
    <dgm:pt modelId="{CF30F75B-85D4-4D17-A90B-70ACCBF26CA2}" type="pres">
      <dgm:prSet presAssocID="{FD674DB4-9BFC-42E0-A731-6D0FB68C7A2A}" presName="vertSpace2b" presStyleCnt="0"/>
      <dgm:spPr/>
    </dgm:pt>
    <dgm:pt modelId="{CF283CEC-7A1C-4FFB-B4FC-4E816293624D}" type="pres">
      <dgm:prSet presAssocID="{6CD820CE-19D1-4A9D-B289-93127B747614}" presName="horz2" presStyleCnt="0"/>
      <dgm:spPr/>
    </dgm:pt>
    <dgm:pt modelId="{4B2DE1B8-BEF7-40EE-BB21-97B50E878BFB}" type="pres">
      <dgm:prSet presAssocID="{6CD820CE-19D1-4A9D-B289-93127B747614}" presName="horzSpace2" presStyleCnt="0"/>
      <dgm:spPr/>
    </dgm:pt>
    <dgm:pt modelId="{FA883B33-8237-4222-84AA-DC6750AEA7F4}" type="pres">
      <dgm:prSet presAssocID="{6CD820CE-19D1-4A9D-B289-93127B747614}" presName="tx2" presStyleLbl="revTx" presStyleIdx="2" presStyleCnt="5"/>
      <dgm:spPr/>
    </dgm:pt>
    <dgm:pt modelId="{144E30C5-B371-4216-A00C-D9C8186F3ED2}" type="pres">
      <dgm:prSet presAssocID="{6CD820CE-19D1-4A9D-B289-93127B747614}" presName="vert2" presStyleCnt="0"/>
      <dgm:spPr/>
    </dgm:pt>
    <dgm:pt modelId="{E387A559-C1FA-4ECE-A1A5-DAE2B9BE0227}" type="pres">
      <dgm:prSet presAssocID="{6CD820CE-19D1-4A9D-B289-93127B747614}" presName="thinLine2b" presStyleLbl="callout" presStyleIdx="1" presStyleCnt="3"/>
      <dgm:spPr/>
    </dgm:pt>
    <dgm:pt modelId="{58B58A9A-C04D-4E0A-9EE1-BF584FA1611B}" type="pres">
      <dgm:prSet presAssocID="{6CD820CE-19D1-4A9D-B289-93127B747614}" presName="vertSpace2b" presStyleCnt="0"/>
      <dgm:spPr/>
    </dgm:pt>
    <dgm:pt modelId="{3E77EB38-1AF0-4C44-BB37-A5DB71F91EFC}" type="pres">
      <dgm:prSet presAssocID="{9C169CE9-572A-4CF0-8E86-6B17E934B456}" presName="thickLine" presStyleLbl="alignNode1" presStyleIdx="1" presStyleCnt="2"/>
      <dgm:spPr/>
    </dgm:pt>
    <dgm:pt modelId="{95155341-4330-4CE1-ACB6-06134C3676B8}" type="pres">
      <dgm:prSet presAssocID="{9C169CE9-572A-4CF0-8E86-6B17E934B456}" presName="horz1" presStyleCnt="0"/>
      <dgm:spPr/>
    </dgm:pt>
    <dgm:pt modelId="{CE29792F-69B5-4175-9C22-D1E1D77FB207}" type="pres">
      <dgm:prSet presAssocID="{9C169CE9-572A-4CF0-8E86-6B17E934B456}" presName="tx1" presStyleLbl="revTx" presStyleIdx="3" presStyleCnt="5" custScaleX="123936"/>
      <dgm:spPr/>
    </dgm:pt>
    <dgm:pt modelId="{EC8D8EF5-EE38-49F9-BDD2-D2BD5F9C37D1}" type="pres">
      <dgm:prSet presAssocID="{9C169CE9-572A-4CF0-8E86-6B17E934B456}" presName="vert1" presStyleCnt="0"/>
      <dgm:spPr/>
    </dgm:pt>
    <dgm:pt modelId="{D067F9DF-0480-4EE5-B27C-27AACAD65376}" type="pres">
      <dgm:prSet presAssocID="{20B6FBA8-EBDF-421E-B0DB-F7B3201B28E1}" presName="vertSpace2a" presStyleCnt="0"/>
      <dgm:spPr/>
    </dgm:pt>
    <dgm:pt modelId="{2F7226FF-184E-4936-A99F-F0BEB97E3585}" type="pres">
      <dgm:prSet presAssocID="{20B6FBA8-EBDF-421E-B0DB-F7B3201B28E1}" presName="horz2" presStyleCnt="0"/>
      <dgm:spPr/>
    </dgm:pt>
    <dgm:pt modelId="{3EFDA092-95FE-463F-B49B-D5010E5D8188}" type="pres">
      <dgm:prSet presAssocID="{20B6FBA8-EBDF-421E-B0DB-F7B3201B28E1}" presName="horzSpace2" presStyleCnt="0"/>
      <dgm:spPr/>
    </dgm:pt>
    <dgm:pt modelId="{6A361C15-73DC-4C0B-9469-FD208944F8BB}" type="pres">
      <dgm:prSet presAssocID="{20B6FBA8-EBDF-421E-B0DB-F7B3201B28E1}" presName="tx2" presStyleLbl="revTx" presStyleIdx="4" presStyleCnt="5"/>
      <dgm:spPr/>
    </dgm:pt>
    <dgm:pt modelId="{E49F5437-6395-4ED6-92B6-A66E568BD659}" type="pres">
      <dgm:prSet presAssocID="{20B6FBA8-EBDF-421E-B0DB-F7B3201B28E1}" presName="vert2" presStyleCnt="0"/>
      <dgm:spPr/>
    </dgm:pt>
    <dgm:pt modelId="{B0F405CF-BB80-43E9-B423-1A7BD1A27BB3}" type="pres">
      <dgm:prSet presAssocID="{20B6FBA8-EBDF-421E-B0DB-F7B3201B28E1}" presName="thinLine2b" presStyleLbl="callout" presStyleIdx="2" presStyleCnt="3"/>
      <dgm:spPr/>
    </dgm:pt>
    <dgm:pt modelId="{53A8CE37-5A35-4E20-9941-ECECFDE0DA46}" type="pres">
      <dgm:prSet presAssocID="{20B6FBA8-EBDF-421E-B0DB-F7B3201B28E1}" presName="vertSpace2b" presStyleCnt="0"/>
      <dgm:spPr/>
    </dgm:pt>
  </dgm:ptLst>
  <dgm:cxnLst>
    <dgm:cxn modelId="{0835DF13-CF61-4F2B-B2D3-5B918B61B106}" type="presOf" srcId="{31CDFA05-ED9C-4E7E-BE5E-A7101B2D3036}" destId="{D4AEC86E-AC9F-430E-AE9F-F4FBFDC55D1A}" srcOrd="0" destOrd="0" presId="urn:microsoft.com/office/officeart/2008/layout/LinedList"/>
    <dgm:cxn modelId="{2A8C9231-73FE-42F4-9510-CB6D86E7E6C4}" type="presOf" srcId="{FD674DB4-9BFC-42E0-A731-6D0FB68C7A2A}" destId="{BB1A4CAC-F199-42D7-965B-A76275806D11}" srcOrd="0" destOrd="0" presId="urn:microsoft.com/office/officeart/2008/layout/LinedList"/>
    <dgm:cxn modelId="{57EDD039-5E2A-4394-97C7-4C2B967CAD17}" srcId="{9C169CE9-572A-4CF0-8E86-6B17E934B456}" destId="{20B6FBA8-EBDF-421E-B0DB-F7B3201B28E1}" srcOrd="0" destOrd="0" parTransId="{73810E9E-EA3E-4129-8F5B-55B17EAE95C1}" sibTransId="{79669BF7-D754-49A4-9653-6697CB9B1DFF}"/>
    <dgm:cxn modelId="{CAE23962-009D-4422-A5B2-03B2EFB7D6C7}" type="presOf" srcId="{6CD820CE-19D1-4A9D-B289-93127B747614}" destId="{FA883B33-8237-4222-84AA-DC6750AEA7F4}" srcOrd="0" destOrd="0" presId="urn:microsoft.com/office/officeart/2008/layout/LinedList"/>
    <dgm:cxn modelId="{FADD3B47-C72C-4895-A777-8C4E2EB61926}" srcId="{495BC83B-8C16-49F9-9DA0-7375D01C1965}" destId="{31CDFA05-ED9C-4E7E-BE5E-A7101B2D3036}" srcOrd="0" destOrd="0" parTransId="{6FC4A47F-A334-442D-BB77-ABF3E962E504}" sibTransId="{A3921E9B-222A-4A46-A339-E7AE834A2DE8}"/>
    <dgm:cxn modelId="{D8CF0649-15E3-4EB9-98FC-8BAE583562C4}" type="presOf" srcId="{20B6FBA8-EBDF-421E-B0DB-F7B3201B28E1}" destId="{6A361C15-73DC-4C0B-9469-FD208944F8BB}" srcOrd="0" destOrd="0" presId="urn:microsoft.com/office/officeart/2008/layout/LinedList"/>
    <dgm:cxn modelId="{D6FC3177-CF67-4C11-89AD-675FDB06ED84}" srcId="{495BC83B-8C16-49F9-9DA0-7375D01C1965}" destId="{9C169CE9-572A-4CF0-8E86-6B17E934B456}" srcOrd="1" destOrd="0" parTransId="{49651474-7245-4AE3-BE3A-FF408C01F5B7}" sibTransId="{1293F7FC-D36D-422A-80CF-85B6A47861A4}"/>
    <dgm:cxn modelId="{BD22F27D-064D-4E5D-97B0-02F1D8D84C3F}" type="presOf" srcId="{9C169CE9-572A-4CF0-8E86-6B17E934B456}" destId="{CE29792F-69B5-4175-9C22-D1E1D77FB207}" srcOrd="0" destOrd="0" presId="urn:microsoft.com/office/officeart/2008/layout/LinedList"/>
    <dgm:cxn modelId="{EF99398F-8F85-489F-A085-D37C5D1B9402}" srcId="{31CDFA05-ED9C-4E7E-BE5E-A7101B2D3036}" destId="{FD674DB4-9BFC-42E0-A731-6D0FB68C7A2A}" srcOrd="0" destOrd="0" parTransId="{DB117430-B153-432F-882C-1393B6539494}" sibTransId="{BE17F432-912B-426F-9A09-B62ADA0BEFA1}"/>
    <dgm:cxn modelId="{0BE12495-FCB1-42F3-8C3D-31B197B26632}" type="presOf" srcId="{495BC83B-8C16-49F9-9DA0-7375D01C1965}" destId="{9F26C108-2B1D-44C6-897C-13B4A3EA5EC3}" srcOrd="0" destOrd="0" presId="urn:microsoft.com/office/officeart/2008/layout/LinedList"/>
    <dgm:cxn modelId="{97011CF9-45F9-4B25-AE0E-D9BD772ADDF7}" srcId="{31CDFA05-ED9C-4E7E-BE5E-A7101B2D3036}" destId="{6CD820CE-19D1-4A9D-B289-93127B747614}" srcOrd="1" destOrd="0" parTransId="{815A56C1-653F-49D2-A265-8EA83F726B63}" sibTransId="{ADBF9AD0-F04C-49FE-951B-B7FBA300FE8A}"/>
    <dgm:cxn modelId="{44EC3BCB-C884-4B98-A0EA-2F1DBA78A630}" type="presParOf" srcId="{9F26C108-2B1D-44C6-897C-13B4A3EA5EC3}" destId="{FFADF596-A223-48D7-A795-A049F1E6ABA8}" srcOrd="0" destOrd="0" presId="urn:microsoft.com/office/officeart/2008/layout/LinedList"/>
    <dgm:cxn modelId="{5536769C-69EB-40D9-A7C5-0A9E7B65CA42}" type="presParOf" srcId="{9F26C108-2B1D-44C6-897C-13B4A3EA5EC3}" destId="{EABD1FE1-CBC1-4488-84CD-1959B00A271C}" srcOrd="1" destOrd="0" presId="urn:microsoft.com/office/officeart/2008/layout/LinedList"/>
    <dgm:cxn modelId="{8C482B2A-6777-49E2-ABB9-5C6205DCD66B}" type="presParOf" srcId="{EABD1FE1-CBC1-4488-84CD-1959B00A271C}" destId="{D4AEC86E-AC9F-430E-AE9F-F4FBFDC55D1A}" srcOrd="0" destOrd="0" presId="urn:microsoft.com/office/officeart/2008/layout/LinedList"/>
    <dgm:cxn modelId="{830050C0-EBFF-4B14-8AA8-E5C959F1528B}" type="presParOf" srcId="{EABD1FE1-CBC1-4488-84CD-1959B00A271C}" destId="{C9D71348-9E93-4A6A-A5D9-633496824742}" srcOrd="1" destOrd="0" presId="urn:microsoft.com/office/officeart/2008/layout/LinedList"/>
    <dgm:cxn modelId="{ED797D03-D3F5-415B-B02D-B4B7D75028CB}" type="presParOf" srcId="{C9D71348-9E93-4A6A-A5D9-633496824742}" destId="{C8E27DA3-FC4D-457F-B3FA-F984956642DD}" srcOrd="0" destOrd="0" presId="urn:microsoft.com/office/officeart/2008/layout/LinedList"/>
    <dgm:cxn modelId="{42D043AC-09FA-4EAF-830D-17AE67376220}" type="presParOf" srcId="{C9D71348-9E93-4A6A-A5D9-633496824742}" destId="{4F7E8E07-B9A1-4E63-A598-446E5482B944}" srcOrd="1" destOrd="0" presId="urn:microsoft.com/office/officeart/2008/layout/LinedList"/>
    <dgm:cxn modelId="{ABAEDBB5-E2C6-4E2D-A355-48EE36CFD674}" type="presParOf" srcId="{4F7E8E07-B9A1-4E63-A598-446E5482B944}" destId="{CC337367-4E36-4CEC-A2C3-98FB3929BFA4}" srcOrd="0" destOrd="0" presId="urn:microsoft.com/office/officeart/2008/layout/LinedList"/>
    <dgm:cxn modelId="{11FBB0C0-7AC0-4FB9-AE73-A53B8BE4C6CA}" type="presParOf" srcId="{4F7E8E07-B9A1-4E63-A598-446E5482B944}" destId="{BB1A4CAC-F199-42D7-965B-A76275806D11}" srcOrd="1" destOrd="0" presId="urn:microsoft.com/office/officeart/2008/layout/LinedList"/>
    <dgm:cxn modelId="{9540777F-7935-4A5A-8252-00E639A1E5CC}" type="presParOf" srcId="{4F7E8E07-B9A1-4E63-A598-446E5482B944}" destId="{BEFB1A3C-7C66-44BC-B23F-5DE4BC5E0429}" srcOrd="2" destOrd="0" presId="urn:microsoft.com/office/officeart/2008/layout/LinedList"/>
    <dgm:cxn modelId="{AF75253C-7DBA-4890-A9A0-C52BCB5BA5AA}" type="presParOf" srcId="{C9D71348-9E93-4A6A-A5D9-633496824742}" destId="{BD9708AA-E19A-40B9-A494-D732C8A5E4EF}" srcOrd="2" destOrd="0" presId="urn:microsoft.com/office/officeart/2008/layout/LinedList"/>
    <dgm:cxn modelId="{1A0AA8BC-BAC0-4D2D-8A4C-EC12CC57E211}" type="presParOf" srcId="{C9D71348-9E93-4A6A-A5D9-633496824742}" destId="{CF30F75B-85D4-4D17-A90B-70ACCBF26CA2}" srcOrd="3" destOrd="0" presId="urn:microsoft.com/office/officeart/2008/layout/LinedList"/>
    <dgm:cxn modelId="{5FD97C0F-A600-4DE2-9DEB-114283D8B7D6}" type="presParOf" srcId="{C9D71348-9E93-4A6A-A5D9-633496824742}" destId="{CF283CEC-7A1C-4FFB-B4FC-4E816293624D}" srcOrd="4" destOrd="0" presId="urn:microsoft.com/office/officeart/2008/layout/LinedList"/>
    <dgm:cxn modelId="{5181787F-20CF-4831-8DD6-AD2FFBBDA4BF}" type="presParOf" srcId="{CF283CEC-7A1C-4FFB-B4FC-4E816293624D}" destId="{4B2DE1B8-BEF7-40EE-BB21-97B50E878BFB}" srcOrd="0" destOrd="0" presId="urn:microsoft.com/office/officeart/2008/layout/LinedList"/>
    <dgm:cxn modelId="{F382E54A-6FFD-4F59-8802-C02E08002B76}" type="presParOf" srcId="{CF283CEC-7A1C-4FFB-B4FC-4E816293624D}" destId="{FA883B33-8237-4222-84AA-DC6750AEA7F4}" srcOrd="1" destOrd="0" presId="urn:microsoft.com/office/officeart/2008/layout/LinedList"/>
    <dgm:cxn modelId="{5F74001C-44E6-4A4A-B285-F850DE45F423}" type="presParOf" srcId="{CF283CEC-7A1C-4FFB-B4FC-4E816293624D}" destId="{144E30C5-B371-4216-A00C-D9C8186F3ED2}" srcOrd="2" destOrd="0" presId="urn:microsoft.com/office/officeart/2008/layout/LinedList"/>
    <dgm:cxn modelId="{2BED9A5E-2750-4E35-A1AB-0D9BCA6B711C}" type="presParOf" srcId="{C9D71348-9E93-4A6A-A5D9-633496824742}" destId="{E387A559-C1FA-4ECE-A1A5-DAE2B9BE0227}" srcOrd="5" destOrd="0" presId="urn:microsoft.com/office/officeart/2008/layout/LinedList"/>
    <dgm:cxn modelId="{38867A5A-340A-4F2C-90EE-CF2C9FA51678}" type="presParOf" srcId="{C9D71348-9E93-4A6A-A5D9-633496824742}" destId="{58B58A9A-C04D-4E0A-9EE1-BF584FA1611B}" srcOrd="6" destOrd="0" presId="urn:microsoft.com/office/officeart/2008/layout/LinedList"/>
    <dgm:cxn modelId="{5777ACEA-AF51-4BA5-8658-75CC4CBDFAA1}" type="presParOf" srcId="{9F26C108-2B1D-44C6-897C-13B4A3EA5EC3}" destId="{3E77EB38-1AF0-4C44-BB37-A5DB71F91EFC}" srcOrd="2" destOrd="0" presId="urn:microsoft.com/office/officeart/2008/layout/LinedList"/>
    <dgm:cxn modelId="{4E45DDDC-B236-4110-B344-A679B0C8203C}" type="presParOf" srcId="{9F26C108-2B1D-44C6-897C-13B4A3EA5EC3}" destId="{95155341-4330-4CE1-ACB6-06134C3676B8}" srcOrd="3" destOrd="0" presId="urn:microsoft.com/office/officeart/2008/layout/LinedList"/>
    <dgm:cxn modelId="{FD8E07DF-8443-409B-84EC-1FFCFBBC92F2}" type="presParOf" srcId="{95155341-4330-4CE1-ACB6-06134C3676B8}" destId="{CE29792F-69B5-4175-9C22-D1E1D77FB207}" srcOrd="0" destOrd="0" presId="urn:microsoft.com/office/officeart/2008/layout/LinedList"/>
    <dgm:cxn modelId="{26EA2676-FDA2-4FF7-BEDD-83243321F145}" type="presParOf" srcId="{95155341-4330-4CE1-ACB6-06134C3676B8}" destId="{EC8D8EF5-EE38-49F9-BDD2-D2BD5F9C37D1}" srcOrd="1" destOrd="0" presId="urn:microsoft.com/office/officeart/2008/layout/LinedList"/>
    <dgm:cxn modelId="{1B707C9E-5910-4FE2-B526-B8FDC1A2BFEF}" type="presParOf" srcId="{EC8D8EF5-EE38-49F9-BDD2-D2BD5F9C37D1}" destId="{D067F9DF-0480-4EE5-B27C-27AACAD65376}" srcOrd="0" destOrd="0" presId="urn:microsoft.com/office/officeart/2008/layout/LinedList"/>
    <dgm:cxn modelId="{71195AAE-38A6-40AF-A623-3C4C7E7744A9}" type="presParOf" srcId="{EC8D8EF5-EE38-49F9-BDD2-D2BD5F9C37D1}" destId="{2F7226FF-184E-4936-A99F-F0BEB97E3585}" srcOrd="1" destOrd="0" presId="urn:microsoft.com/office/officeart/2008/layout/LinedList"/>
    <dgm:cxn modelId="{A95C2F52-9083-4240-8281-BE0F3832F303}" type="presParOf" srcId="{2F7226FF-184E-4936-A99F-F0BEB97E3585}" destId="{3EFDA092-95FE-463F-B49B-D5010E5D8188}" srcOrd="0" destOrd="0" presId="urn:microsoft.com/office/officeart/2008/layout/LinedList"/>
    <dgm:cxn modelId="{8F3E92CB-8EFC-4A4E-9B73-0A5AACBF43CC}" type="presParOf" srcId="{2F7226FF-184E-4936-A99F-F0BEB97E3585}" destId="{6A361C15-73DC-4C0B-9469-FD208944F8BB}" srcOrd="1" destOrd="0" presId="urn:microsoft.com/office/officeart/2008/layout/LinedList"/>
    <dgm:cxn modelId="{1CA11F6A-2B4A-4BAA-9279-DF44EAB166B5}" type="presParOf" srcId="{2F7226FF-184E-4936-A99F-F0BEB97E3585}" destId="{E49F5437-6395-4ED6-92B6-A66E568BD659}" srcOrd="2" destOrd="0" presId="urn:microsoft.com/office/officeart/2008/layout/LinedList"/>
    <dgm:cxn modelId="{D5DF2129-0457-4045-A8CA-E2882C2CFCC9}" type="presParOf" srcId="{EC8D8EF5-EE38-49F9-BDD2-D2BD5F9C37D1}" destId="{B0F405CF-BB80-43E9-B423-1A7BD1A27BB3}" srcOrd="2" destOrd="0" presId="urn:microsoft.com/office/officeart/2008/layout/LinedList"/>
    <dgm:cxn modelId="{8998CAB3-F886-4717-A33D-F1C156AB4DCF}" type="presParOf" srcId="{EC8D8EF5-EE38-49F9-BDD2-D2BD5F9C37D1}" destId="{53A8CE37-5A35-4E20-9941-ECECFDE0DA4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5BC83B-8C16-49F9-9DA0-7375D01C196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1CDFA05-ED9C-4E7E-BE5E-A7101B2D3036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vista controlador</a:t>
          </a:r>
        </a:p>
      </dgm:t>
    </dgm:pt>
    <dgm:pt modelId="{6FC4A47F-A334-442D-BB77-ABF3E962E504}" type="parTrans" cxnId="{FADD3B47-C72C-4895-A777-8C4E2EB61926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921E9B-222A-4A46-A339-E7AE834A2DE8}" type="sibTrans" cxnId="{FADD3B47-C72C-4895-A777-8C4E2EB61926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169CE9-572A-4CF0-8E86-6B17E934B456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Laravel</a:t>
          </a:r>
        </a:p>
      </dgm:t>
    </dgm:pt>
    <dgm:pt modelId="{49651474-7245-4AE3-BE3A-FF408C01F5B7}" type="parTrans" cxnId="{D6FC3177-CF67-4C11-89AD-675FDB06ED8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93F7FC-D36D-422A-80CF-85B6A47861A4}" type="sibTrans" cxnId="{D6FC3177-CF67-4C11-89AD-675FDB06ED8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5D5033-63F1-49CE-BE17-8845EC9763A9}">
      <dgm:prSet phldrT="[Texto]"/>
      <dgm:spPr/>
      <dgm:t>
        <a:bodyPr/>
        <a:lstStyle/>
        <a:p>
          <a:r>
            <a:rPr lang="es-PE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Patrón de arquitectura de software, el cual se conforma por 3 componentes, </a:t>
          </a:r>
          <a:r>
            <a:rPr lang="es-E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dividiendo la funcionalidad especifica que cada uno de ellos</a:t>
          </a:r>
          <a:r>
            <a:rPr lang="es-PE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56BB88-9552-4DA5-BB8A-44FB022F9285}" type="parTrans" cxnId="{66A9F63C-0B73-434B-B373-C20FAC0D862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8AE13D-ACE6-4291-9B19-5957DFA7F9FD}" type="sibTrans" cxnId="{66A9F63C-0B73-434B-B373-C20FAC0D8624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2EF140-E3FC-4799-8E5D-9BFD08A70DC3}">
      <dgm:prSet phldrT="[Texto]"/>
      <dgm:spPr/>
      <dgm:t>
        <a:bodyPr/>
        <a:lstStyle/>
        <a:p>
          <a:r>
            <a:rPr lang="es-P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POO</a:t>
          </a:r>
        </a:p>
      </dgm:t>
    </dgm:pt>
    <dgm:pt modelId="{CF380BB5-2303-4A35-8ABD-3137A1C4CA93}" type="parTrans" cxnId="{627C03F9-2554-4547-99E4-9EB52B98934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E0A3B-4678-466D-8CF4-0EC34DA58984}" type="sibTrans" cxnId="{627C03F9-2554-4547-99E4-9EB52B98934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FBE01-E66E-40CD-8B6E-8D9AFFA797E3}">
      <dgm:prSet phldrT="[Texto]"/>
      <dgm:spPr/>
      <dgm:t>
        <a:bodyPr/>
        <a:lstStyle/>
        <a:p>
          <a:r>
            <a: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Fue desarrollado utilizando PHP y JavaScript. Con el herramientas como Blade y </a:t>
          </a:r>
          <a:r>
            <a:rPr lang="es-PE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Eloquent</a:t>
          </a:r>
          <a:r>
            <a: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ED42B6A1-83FC-4333-B98A-CD0B37935C52}" type="parTrans" cxnId="{9E1FA325-FC19-4BA4-8B71-CB273B6E3B9E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665C62-893C-4350-A976-C0583195BAAB}" type="sibTrans" cxnId="{9E1FA325-FC19-4BA4-8B71-CB273B6E3B9E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720F1C-A72B-4801-B90B-AD250D4DE143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de programación orientada a objetos, que expresa un programa como un conjunto de objetos que interaccionan entre sí </a:t>
          </a:r>
          <a:endParaRPr lang="es-PE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8EDD86-E1D3-44F5-AF98-0B8614BB7A95}" type="parTrans" cxnId="{BE1BA9BE-DE74-4FB3-A4AA-DA58CE70EB3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12D23-90A7-416E-9A35-C34167D293A9}" type="sibTrans" cxnId="{BE1BA9BE-DE74-4FB3-A4AA-DA58CE70EB3D}">
      <dgm:prSet/>
      <dgm:spPr/>
      <dgm:t>
        <a:bodyPr/>
        <a:lstStyle/>
        <a:p>
          <a:endParaRPr lang="es-PE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26C108-2B1D-44C6-897C-13B4A3EA5EC3}" type="pres">
      <dgm:prSet presAssocID="{495BC83B-8C16-49F9-9DA0-7375D01C1965}" presName="vert0" presStyleCnt="0">
        <dgm:presLayoutVars>
          <dgm:dir/>
          <dgm:animOne val="branch"/>
          <dgm:animLvl val="lvl"/>
        </dgm:presLayoutVars>
      </dgm:prSet>
      <dgm:spPr/>
    </dgm:pt>
    <dgm:pt modelId="{FFADF596-A223-48D7-A795-A049F1E6ABA8}" type="pres">
      <dgm:prSet presAssocID="{31CDFA05-ED9C-4E7E-BE5E-A7101B2D3036}" presName="thickLine" presStyleLbl="alignNode1" presStyleIdx="0" presStyleCnt="3"/>
      <dgm:spPr/>
    </dgm:pt>
    <dgm:pt modelId="{EABD1FE1-CBC1-4488-84CD-1959B00A271C}" type="pres">
      <dgm:prSet presAssocID="{31CDFA05-ED9C-4E7E-BE5E-A7101B2D3036}" presName="horz1" presStyleCnt="0"/>
      <dgm:spPr/>
    </dgm:pt>
    <dgm:pt modelId="{D4AEC86E-AC9F-430E-AE9F-F4FBFDC55D1A}" type="pres">
      <dgm:prSet presAssocID="{31CDFA05-ED9C-4E7E-BE5E-A7101B2D3036}" presName="tx1" presStyleLbl="revTx" presStyleIdx="0" presStyleCnt="6"/>
      <dgm:spPr/>
    </dgm:pt>
    <dgm:pt modelId="{C9D71348-9E93-4A6A-A5D9-633496824742}" type="pres">
      <dgm:prSet presAssocID="{31CDFA05-ED9C-4E7E-BE5E-A7101B2D3036}" presName="vert1" presStyleCnt="0"/>
      <dgm:spPr/>
    </dgm:pt>
    <dgm:pt modelId="{68CD468A-BCB3-48F1-B8D6-6720F37CCE16}" type="pres">
      <dgm:prSet presAssocID="{375D5033-63F1-49CE-BE17-8845EC9763A9}" presName="vertSpace2a" presStyleCnt="0"/>
      <dgm:spPr/>
    </dgm:pt>
    <dgm:pt modelId="{51D0113E-E11B-4E07-BEA5-029DC2140C9B}" type="pres">
      <dgm:prSet presAssocID="{375D5033-63F1-49CE-BE17-8845EC9763A9}" presName="horz2" presStyleCnt="0"/>
      <dgm:spPr/>
    </dgm:pt>
    <dgm:pt modelId="{C08B4682-F568-482C-988C-96F5512332BB}" type="pres">
      <dgm:prSet presAssocID="{375D5033-63F1-49CE-BE17-8845EC9763A9}" presName="horzSpace2" presStyleCnt="0"/>
      <dgm:spPr/>
    </dgm:pt>
    <dgm:pt modelId="{5C51EEC2-F446-42AE-A493-32C5145F55E9}" type="pres">
      <dgm:prSet presAssocID="{375D5033-63F1-49CE-BE17-8845EC9763A9}" presName="tx2" presStyleLbl="revTx" presStyleIdx="1" presStyleCnt="6"/>
      <dgm:spPr/>
    </dgm:pt>
    <dgm:pt modelId="{7CAA57D8-C4F2-41ED-8369-6195654BC397}" type="pres">
      <dgm:prSet presAssocID="{375D5033-63F1-49CE-BE17-8845EC9763A9}" presName="vert2" presStyleCnt="0"/>
      <dgm:spPr/>
    </dgm:pt>
    <dgm:pt modelId="{C7A76EA4-0D4D-4929-BDC5-20F4022605B5}" type="pres">
      <dgm:prSet presAssocID="{375D5033-63F1-49CE-BE17-8845EC9763A9}" presName="thinLine2b" presStyleLbl="callout" presStyleIdx="0" presStyleCnt="3"/>
      <dgm:spPr/>
    </dgm:pt>
    <dgm:pt modelId="{7BA60D13-58FD-43DE-B13A-7B90A9C1B3A0}" type="pres">
      <dgm:prSet presAssocID="{375D5033-63F1-49CE-BE17-8845EC9763A9}" presName="vertSpace2b" presStyleCnt="0"/>
      <dgm:spPr/>
    </dgm:pt>
    <dgm:pt modelId="{3E77EB38-1AF0-4C44-BB37-A5DB71F91EFC}" type="pres">
      <dgm:prSet presAssocID="{9C169CE9-572A-4CF0-8E86-6B17E934B456}" presName="thickLine" presStyleLbl="alignNode1" presStyleIdx="1" presStyleCnt="3"/>
      <dgm:spPr/>
    </dgm:pt>
    <dgm:pt modelId="{95155341-4330-4CE1-ACB6-06134C3676B8}" type="pres">
      <dgm:prSet presAssocID="{9C169CE9-572A-4CF0-8E86-6B17E934B456}" presName="horz1" presStyleCnt="0"/>
      <dgm:spPr/>
    </dgm:pt>
    <dgm:pt modelId="{CE29792F-69B5-4175-9C22-D1E1D77FB207}" type="pres">
      <dgm:prSet presAssocID="{9C169CE9-572A-4CF0-8E86-6B17E934B456}" presName="tx1" presStyleLbl="revTx" presStyleIdx="2" presStyleCnt="6"/>
      <dgm:spPr/>
    </dgm:pt>
    <dgm:pt modelId="{EC8D8EF5-EE38-49F9-BDD2-D2BD5F9C37D1}" type="pres">
      <dgm:prSet presAssocID="{9C169CE9-572A-4CF0-8E86-6B17E934B456}" presName="vert1" presStyleCnt="0"/>
      <dgm:spPr/>
    </dgm:pt>
    <dgm:pt modelId="{7C097C8D-C62B-43DE-AF22-41DDF962CC36}" type="pres">
      <dgm:prSet presAssocID="{7D6FBE01-E66E-40CD-8B6E-8D9AFFA797E3}" presName="vertSpace2a" presStyleCnt="0"/>
      <dgm:spPr/>
    </dgm:pt>
    <dgm:pt modelId="{6F9C66AC-3866-44A9-B2E0-7757345C93F3}" type="pres">
      <dgm:prSet presAssocID="{7D6FBE01-E66E-40CD-8B6E-8D9AFFA797E3}" presName="horz2" presStyleCnt="0"/>
      <dgm:spPr/>
    </dgm:pt>
    <dgm:pt modelId="{7D40CAE2-029E-4104-9F1C-B64AF8E4F0ED}" type="pres">
      <dgm:prSet presAssocID="{7D6FBE01-E66E-40CD-8B6E-8D9AFFA797E3}" presName="horzSpace2" presStyleCnt="0"/>
      <dgm:spPr/>
    </dgm:pt>
    <dgm:pt modelId="{3D2AAB03-1A7C-40AA-A532-A0CA984823D2}" type="pres">
      <dgm:prSet presAssocID="{7D6FBE01-E66E-40CD-8B6E-8D9AFFA797E3}" presName="tx2" presStyleLbl="revTx" presStyleIdx="3" presStyleCnt="6"/>
      <dgm:spPr/>
    </dgm:pt>
    <dgm:pt modelId="{B29B66FB-742D-4ADE-B30A-11EF428F1661}" type="pres">
      <dgm:prSet presAssocID="{7D6FBE01-E66E-40CD-8B6E-8D9AFFA797E3}" presName="vert2" presStyleCnt="0"/>
      <dgm:spPr/>
    </dgm:pt>
    <dgm:pt modelId="{F510EA7C-5AF2-4F20-8C29-C76DF859E5C0}" type="pres">
      <dgm:prSet presAssocID="{7D6FBE01-E66E-40CD-8B6E-8D9AFFA797E3}" presName="thinLine2b" presStyleLbl="callout" presStyleIdx="1" presStyleCnt="3"/>
      <dgm:spPr/>
    </dgm:pt>
    <dgm:pt modelId="{C10188F2-CA71-4C7D-A559-54B401B80920}" type="pres">
      <dgm:prSet presAssocID="{7D6FBE01-E66E-40CD-8B6E-8D9AFFA797E3}" presName="vertSpace2b" presStyleCnt="0"/>
      <dgm:spPr/>
    </dgm:pt>
    <dgm:pt modelId="{3864B2ED-2E1A-412F-911B-954D4BDA561D}" type="pres">
      <dgm:prSet presAssocID="{F72EF140-E3FC-4799-8E5D-9BFD08A70DC3}" presName="thickLine" presStyleLbl="alignNode1" presStyleIdx="2" presStyleCnt="3"/>
      <dgm:spPr/>
    </dgm:pt>
    <dgm:pt modelId="{37C8B665-7CA7-4BA0-9468-F5C737255CF9}" type="pres">
      <dgm:prSet presAssocID="{F72EF140-E3FC-4799-8E5D-9BFD08A70DC3}" presName="horz1" presStyleCnt="0"/>
      <dgm:spPr/>
    </dgm:pt>
    <dgm:pt modelId="{A0981F38-9802-4490-8F0A-E8E8EE001E41}" type="pres">
      <dgm:prSet presAssocID="{F72EF140-E3FC-4799-8E5D-9BFD08A70DC3}" presName="tx1" presStyleLbl="revTx" presStyleIdx="4" presStyleCnt="6"/>
      <dgm:spPr/>
    </dgm:pt>
    <dgm:pt modelId="{2A924198-ACED-4A5E-9748-3FA0D42ABFF2}" type="pres">
      <dgm:prSet presAssocID="{F72EF140-E3FC-4799-8E5D-9BFD08A70DC3}" presName="vert1" presStyleCnt="0"/>
      <dgm:spPr/>
    </dgm:pt>
    <dgm:pt modelId="{40E7113B-28A9-4098-8DBB-9D61C39D7B32}" type="pres">
      <dgm:prSet presAssocID="{3B720F1C-A72B-4801-B90B-AD250D4DE143}" presName="vertSpace2a" presStyleCnt="0"/>
      <dgm:spPr/>
    </dgm:pt>
    <dgm:pt modelId="{6176A8A9-AAD1-4C6A-8CA1-9132583D042A}" type="pres">
      <dgm:prSet presAssocID="{3B720F1C-A72B-4801-B90B-AD250D4DE143}" presName="horz2" presStyleCnt="0"/>
      <dgm:spPr/>
    </dgm:pt>
    <dgm:pt modelId="{980281CD-8313-4E78-81CF-129B8BBDC359}" type="pres">
      <dgm:prSet presAssocID="{3B720F1C-A72B-4801-B90B-AD250D4DE143}" presName="horzSpace2" presStyleCnt="0"/>
      <dgm:spPr/>
    </dgm:pt>
    <dgm:pt modelId="{C6A51C03-66F1-46D4-B700-90C019DF933B}" type="pres">
      <dgm:prSet presAssocID="{3B720F1C-A72B-4801-B90B-AD250D4DE143}" presName="tx2" presStyleLbl="revTx" presStyleIdx="5" presStyleCnt="6"/>
      <dgm:spPr/>
    </dgm:pt>
    <dgm:pt modelId="{DB4C9C49-28AE-48CA-9CA3-8D4026641663}" type="pres">
      <dgm:prSet presAssocID="{3B720F1C-A72B-4801-B90B-AD250D4DE143}" presName="vert2" presStyleCnt="0"/>
      <dgm:spPr/>
    </dgm:pt>
    <dgm:pt modelId="{E056F0FF-0A7E-439E-932F-2FF33AC53E9D}" type="pres">
      <dgm:prSet presAssocID="{3B720F1C-A72B-4801-B90B-AD250D4DE143}" presName="thinLine2b" presStyleLbl="callout" presStyleIdx="2" presStyleCnt="3"/>
      <dgm:spPr/>
    </dgm:pt>
    <dgm:pt modelId="{290E45CA-6132-4C0E-B4D6-BEE2F785123B}" type="pres">
      <dgm:prSet presAssocID="{3B720F1C-A72B-4801-B90B-AD250D4DE143}" presName="vertSpace2b" presStyleCnt="0"/>
      <dgm:spPr/>
    </dgm:pt>
  </dgm:ptLst>
  <dgm:cxnLst>
    <dgm:cxn modelId="{0835DF13-CF61-4F2B-B2D3-5B918B61B106}" type="presOf" srcId="{31CDFA05-ED9C-4E7E-BE5E-A7101B2D3036}" destId="{D4AEC86E-AC9F-430E-AE9F-F4FBFDC55D1A}" srcOrd="0" destOrd="0" presId="urn:microsoft.com/office/officeart/2008/layout/LinedList"/>
    <dgm:cxn modelId="{9E1FA325-FC19-4BA4-8B71-CB273B6E3B9E}" srcId="{9C169CE9-572A-4CF0-8E86-6B17E934B456}" destId="{7D6FBE01-E66E-40CD-8B6E-8D9AFFA797E3}" srcOrd="0" destOrd="0" parTransId="{ED42B6A1-83FC-4333-B98A-CD0B37935C52}" sibTransId="{01665C62-893C-4350-A976-C0583195BAAB}"/>
    <dgm:cxn modelId="{2D1AFD28-3AC6-45F9-B280-120D6E27DD95}" type="presOf" srcId="{3B720F1C-A72B-4801-B90B-AD250D4DE143}" destId="{C6A51C03-66F1-46D4-B700-90C019DF933B}" srcOrd="0" destOrd="0" presId="urn:microsoft.com/office/officeart/2008/layout/LinedList"/>
    <dgm:cxn modelId="{66A9F63C-0B73-434B-B373-C20FAC0D8624}" srcId="{31CDFA05-ED9C-4E7E-BE5E-A7101B2D3036}" destId="{375D5033-63F1-49CE-BE17-8845EC9763A9}" srcOrd="0" destOrd="0" parTransId="{DD56BB88-9552-4DA5-BB8A-44FB022F9285}" sibTransId="{6D8AE13D-ACE6-4291-9B19-5957DFA7F9FD}"/>
    <dgm:cxn modelId="{FADD3B47-C72C-4895-A777-8C4E2EB61926}" srcId="{495BC83B-8C16-49F9-9DA0-7375D01C1965}" destId="{31CDFA05-ED9C-4E7E-BE5E-A7101B2D3036}" srcOrd="0" destOrd="0" parTransId="{6FC4A47F-A334-442D-BB77-ABF3E962E504}" sibTransId="{A3921E9B-222A-4A46-A339-E7AE834A2DE8}"/>
    <dgm:cxn modelId="{D6FC3177-CF67-4C11-89AD-675FDB06ED84}" srcId="{495BC83B-8C16-49F9-9DA0-7375D01C1965}" destId="{9C169CE9-572A-4CF0-8E86-6B17E934B456}" srcOrd="1" destOrd="0" parTransId="{49651474-7245-4AE3-BE3A-FF408C01F5B7}" sibTransId="{1293F7FC-D36D-422A-80CF-85B6A47861A4}"/>
    <dgm:cxn modelId="{BD22F27D-064D-4E5D-97B0-02F1D8D84C3F}" type="presOf" srcId="{9C169CE9-572A-4CF0-8E86-6B17E934B456}" destId="{CE29792F-69B5-4175-9C22-D1E1D77FB207}" srcOrd="0" destOrd="0" presId="urn:microsoft.com/office/officeart/2008/layout/LinedList"/>
    <dgm:cxn modelId="{0BE12495-FCB1-42F3-8C3D-31B197B26632}" type="presOf" srcId="{495BC83B-8C16-49F9-9DA0-7375D01C1965}" destId="{9F26C108-2B1D-44C6-897C-13B4A3EA5EC3}" srcOrd="0" destOrd="0" presId="urn:microsoft.com/office/officeart/2008/layout/LinedList"/>
    <dgm:cxn modelId="{03CE0AAD-7887-43E0-B05C-481A8FC57E13}" type="presOf" srcId="{F72EF140-E3FC-4799-8E5D-9BFD08A70DC3}" destId="{A0981F38-9802-4490-8F0A-E8E8EE001E41}" srcOrd="0" destOrd="0" presId="urn:microsoft.com/office/officeart/2008/layout/LinedList"/>
    <dgm:cxn modelId="{319A7DB6-DD21-4D1C-920B-BD9749520288}" type="presOf" srcId="{7D6FBE01-E66E-40CD-8B6E-8D9AFFA797E3}" destId="{3D2AAB03-1A7C-40AA-A532-A0CA984823D2}" srcOrd="0" destOrd="0" presId="urn:microsoft.com/office/officeart/2008/layout/LinedList"/>
    <dgm:cxn modelId="{BE1BA9BE-DE74-4FB3-A4AA-DA58CE70EB3D}" srcId="{F72EF140-E3FC-4799-8E5D-9BFD08A70DC3}" destId="{3B720F1C-A72B-4801-B90B-AD250D4DE143}" srcOrd="0" destOrd="0" parTransId="{298EDD86-E1D3-44F5-AF98-0B8614BB7A95}" sibTransId="{B1C12D23-90A7-416E-9A35-C34167D293A9}"/>
    <dgm:cxn modelId="{48CF92E6-F590-4D95-9F49-2F3020B5DA1B}" type="presOf" srcId="{375D5033-63F1-49CE-BE17-8845EC9763A9}" destId="{5C51EEC2-F446-42AE-A493-32C5145F55E9}" srcOrd="0" destOrd="0" presId="urn:microsoft.com/office/officeart/2008/layout/LinedList"/>
    <dgm:cxn modelId="{627C03F9-2554-4547-99E4-9EB52B98934D}" srcId="{495BC83B-8C16-49F9-9DA0-7375D01C1965}" destId="{F72EF140-E3FC-4799-8E5D-9BFD08A70DC3}" srcOrd="2" destOrd="0" parTransId="{CF380BB5-2303-4A35-8ABD-3137A1C4CA93}" sibTransId="{C85E0A3B-4678-466D-8CF4-0EC34DA58984}"/>
    <dgm:cxn modelId="{44EC3BCB-C884-4B98-A0EA-2F1DBA78A630}" type="presParOf" srcId="{9F26C108-2B1D-44C6-897C-13B4A3EA5EC3}" destId="{FFADF596-A223-48D7-A795-A049F1E6ABA8}" srcOrd="0" destOrd="0" presId="urn:microsoft.com/office/officeart/2008/layout/LinedList"/>
    <dgm:cxn modelId="{5536769C-69EB-40D9-A7C5-0A9E7B65CA42}" type="presParOf" srcId="{9F26C108-2B1D-44C6-897C-13B4A3EA5EC3}" destId="{EABD1FE1-CBC1-4488-84CD-1959B00A271C}" srcOrd="1" destOrd="0" presId="urn:microsoft.com/office/officeart/2008/layout/LinedList"/>
    <dgm:cxn modelId="{8C482B2A-6777-49E2-ABB9-5C6205DCD66B}" type="presParOf" srcId="{EABD1FE1-CBC1-4488-84CD-1959B00A271C}" destId="{D4AEC86E-AC9F-430E-AE9F-F4FBFDC55D1A}" srcOrd="0" destOrd="0" presId="urn:microsoft.com/office/officeart/2008/layout/LinedList"/>
    <dgm:cxn modelId="{830050C0-EBFF-4B14-8AA8-E5C959F1528B}" type="presParOf" srcId="{EABD1FE1-CBC1-4488-84CD-1959B00A271C}" destId="{C9D71348-9E93-4A6A-A5D9-633496824742}" srcOrd="1" destOrd="0" presId="urn:microsoft.com/office/officeart/2008/layout/LinedList"/>
    <dgm:cxn modelId="{299F0CD8-B816-4732-BF85-CA6D920ABB2C}" type="presParOf" srcId="{C9D71348-9E93-4A6A-A5D9-633496824742}" destId="{68CD468A-BCB3-48F1-B8D6-6720F37CCE16}" srcOrd="0" destOrd="0" presId="urn:microsoft.com/office/officeart/2008/layout/LinedList"/>
    <dgm:cxn modelId="{760EFB1C-BA29-4C58-BF0E-3A26B94F6258}" type="presParOf" srcId="{C9D71348-9E93-4A6A-A5D9-633496824742}" destId="{51D0113E-E11B-4E07-BEA5-029DC2140C9B}" srcOrd="1" destOrd="0" presId="urn:microsoft.com/office/officeart/2008/layout/LinedList"/>
    <dgm:cxn modelId="{2E440F0A-C800-4B24-B72A-DFCFDEFDFB10}" type="presParOf" srcId="{51D0113E-E11B-4E07-BEA5-029DC2140C9B}" destId="{C08B4682-F568-482C-988C-96F5512332BB}" srcOrd="0" destOrd="0" presId="urn:microsoft.com/office/officeart/2008/layout/LinedList"/>
    <dgm:cxn modelId="{E448019A-893D-4D81-A567-0A323F271F57}" type="presParOf" srcId="{51D0113E-E11B-4E07-BEA5-029DC2140C9B}" destId="{5C51EEC2-F446-42AE-A493-32C5145F55E9}" srcOrd="1" destOrd="0" presId="urn:microsoft.com/office/officeart/2008/layout/LinedList"/>
    <dgm:cxn modelId="{6B501D80-26E2-4813-A8CB-F03D65102AA5}" type="presParOf" srcId="{51D0113E-E11B-4E07-BEA5-029DC2140C9B}" destId="{7CAA57D8-C4F2-41ED-8369-6195654BC397}" srcOrd="2" destOrd="0" presId="urn:microsoft.com/office/officeart/2008/layout/LinedList"/>
    <dgm:cxn modelId="{EA37682D-B0DE-4C53-BCBB-2DE5E8CA9EFB}" type="presParOf" srcId="{C9D71348-9E93-4A6A-A5D9-633496824742}" destId="{C7A76EA4-0D4D-4929-BDC5-20F4022605B5}" srcOrd="2" destOrd="0" presId="urn:microsoft.com/office/officeart/2008/layout/LinedList"/>
    <dgm:cxn modelId="{B9EDF0A2-9683-47EC-A527-EA856B71F422}" type="presParOf" srcId="{C9D71348-9E93-4A6A-A5D9-633496824742}" destId="{7BA60D13-58FD-43DE-B13A-7B90A9C1B3A0}" srcOrd="3" destOrd="0" presId="urn:microsoft.com/office/officeart/2008/layout/LinedList"/>
    <dgm:cxn modelId="{5777ACEA-AF51-4BA5-8658-75CC4CBDFAA1}" type="presParOf" srcId="{9F26C108-2B1D-44C6-897C-13B4A3EA5EC3}" destId="{3E77EB38-1AF0-4C44-BB37-A5DB71F91EFC}" srcOrd="2" destOrd="0" presId="urn:microsoft.com/office/officeart/2008/layout/LinedList"/>
    <dgm:cxn modelId="{4E45DDDC-B236-4110-B344-A679B0C8203C}" type="presParOf" srcId="{9F26C108-2B1D-44C6-897C-13B4A3EA5EC3}" destId="{95155341-4330-4CE1-ACB6-06134C3676B8}" srcOrd="3" destOrd="0" presId="urn:microsoft.com/office/officeart/2008/layout/LinedList"/>
    <dgm:cxn modelId="{FD8E07DF-8443-409B-84EC-1FFCFBBC92F2}" type="presParOf" srcId="{95155341-4330-4CE1-ACB6-06134C3676B8}" destId="{CE29792F-69B5-4175-9C22-D1E1D77FB207}" srcOrd="0" destOrd="0" presId="urn:microsoft.com/office/officeart/2008/layout/LinedList"/>
    <dgm:cxn modelId="{26EA2676-FDA2-4FF7-BEDD-83243321F145}" type="presParOf" srcId="{95155341-4330-4CE1-ACB6-06134C3676B8}" destId="{EC8D8EF5-EE38-49F9-BDD2-D2BD5F9C37D1}" srcOrd="1" destOrd="0" presId="urn:microsoft.com/office/officeart/2008/layout/LinedList"/>
    <dgm:cxn modelId="{4AC4BE0A-DD05-49E8-A00B-68FF9FDF9191}" type="presParOf" srcId="{EC8D8EF5-EE38-49F9-BDD2-D2BD5F9C37D1}" destId="{7C097C8D-C62B-43DE-AF22-41DDF962CC36}" srcOrd="0" destOrd="0" presId="urn:microsoft.com/office/officeart/2008/layout/LinedList"/>
    <dgm:cxn modelId="{4CDC9191-85D6-489E-8E1C-6C68AE514C00}" type="presParOf" srcId="{EC8D8EF5-EE38-49F9-BDD2-D2BD5F9C37D1}" destId="{6F9C66AC-3866-44A9-B2E0-7757345C93F3}" srcOrd="1" destOrd="0" presId="urn:microsoft.com/office/officeart/2008/layout/LinedList"/>
    <dgm:cxn modelId="{95A073C6-DE91-4E72-BAF3-037650B04CE6}" type="presParOf" srcId="{6F9C66AC-3866-44A9-B2E0-7757345C93F3}" destId="{7D40CAE2-029E-4104-9F1C-B64AF8E4F0ED}" srcOrd="0" destOrd="0" presId="urn:microsoft.com/office/officeart/2008/layout/LinedList"/>
    <dgm:cxn modelId="{0AA82737-8F8F-41FF-80EC-DD0BFF47D85E}" type="presParOf" srcId="{6F9C66AC-3866-44A9-B2E0-7757345C93F3}" destId="{3D2AAB03-1A7C-40AA-A532-A0CA984823D2}" srcOrd="1" destOrd="0" presId="urn:microsoft.com/office/officeart/2008/layout/LinedList"/>
    <dgm:cxn modelId="{0A6F22E9-53E7-4CB2-A029-753A51905886}" type="presParOf" srcId="{6F9C66AC-3866-44A9-B2E0-7757345C93F3}" destId="{B29B66FB-742D-4ADE-B30A-11EF428F1661}" srcOrd="2" destOrd="0" presId="urn:microsoft.com/office/officeart/2008/layout/LinedList"/>
    <dgm:cxn modelId="{DDBAF70A-EF18-4493-B637-BB1DEA91D7D8}" type="presParOf" srcId="{EC8D8EF5-EE38-49F9-BDD2-D2BD5F9C37D1}" destId="{F510EA7C-5AF2-4F20-8C29-C76DF859E5C0}" srcOrd="2" destOrd="0" presId="urn:microsoft.com/office/officeart/2008/layout/LinedList"/>
    <dgm:cxn modelId="{707DF43A-2AD1-48F5-B22D-FDE0B69BDF04}" type="presParOf" srcId="{EC8D8EF5-EE38-49F9-BDD2-D2BD5F9C37D1}" destId="{C10188F2-CA71-4C7D-A559-54B401B80920}" srcOrd="3" destOrd="0" presId="urn:microsoft.com/office/officeart/2008/layout/LinedList"/>
    <dgm:cxn modelId="{8AE40340-1182-46FE-938E-27B7C03C924F}" type="presParOf" srcId="{9F26C108-2B1D-44C6-897C-13B4A3EA5EC3}" destId="{3864B2ED-2E1A-412F-911B-954D4BDA561D}" srcOrd="4" destOrd="0" presId="urn:microsoft.com/office/officeart/2008/layout/LinedList"/>
    <dgm:cxn modelId="{9004CA53-C21D-4688-8755-FDBD9C801D7D}" type="presParOf" srcId="{9F26C108-2B1D-44C6-897C-13B4A3EA5EC3}" destId="{37C8B665-7CA7-4BA0-9468-F5C737255CF9}" srcOrd="5" destOrd="0" presId="urn:microsoft.com/office/officeart/2008/layout/LinedList"/>
    <dgm:cxn modelId="{CAB85F02-8A30-4835-9547-464EF6A45254}" type="presParOf" srcId="{37C8B665-7CA7-4BA0-9468-F5C737255CF9}" destId="{A0981F38-9802-4490-8F0A-E8E8EE001E41}" srcOrd="0" destOrd="0" presId="urn:microsoft.com/office/officeart/2008/layout/LinedList"/>
    <dgm:cxn modelId="{750B236B-4645-4384-9FBF-0C7323475A25}" type="presParOf" srcId="{37C8B665-7CA7-4BA0-9468-F5C737255CF9}" destId="{2A924198-ACED-4A5E-9748-3FA0D42ABFF2}" srcOrd="1" destOrd="0" presId="urn:microsoft.com/office/officeart/2008/layout/LinedList"/>
    <dgm:cxn modelId="{6D5CBBD4-FC31-4140-BC67-EB7AEE0F0012}" type="presParOf" srcId="{2A924198-ACED-4A5E-9748-3FA0D42ABFF2}" destId="{40E7113B-28A9-4098-8DBB-9D61C39D7B32}" srcOrd="0" destOrd="0" presId="urn:microsoft.com/office/officeart/2008/layout/LinedList"/>
    <dgm:cxn modelId="{462D69C6-A3CE-4D18-83B8-21F62BD179C2}" type="presParOf" srcId="{2A924198-ACED-4A5E-9748-3FA0D42ABFF2}" destId="{6176A8A9-AAD1-4C6A-8CA1-9132583D042A}" srcOrd="1" destOrd="0" presId="urn:microsoft.com/office/officeart/2008/layout/LinedList"/>
    <dgm:cxn modelId="{E8116E5A-843A-477D-9A6A-CF92D59FAC0C}" type="presParOf" srcId="{6176A8A9-AAD1-4C6A-8CA1-9132583D042A}" destId="{980281CD-8313-4E78-81CF-129B8BBDC359}" srcOrd="0" destOrd="0" presId="urn:microsoft.com/office/officeart/2008/layout/LinedList"/>
    <dgm:cxn modelId="{DB8D2474-143D-4086-9520-F63C0F8C3B48}" type="presParOf" srcId="{6176A8A9-AAD1-4C6A-8CA1-9132583D042A}" destId="{C6A51C03-66F1-46D4-B700-90C019DF933B}" srcOrd="1" destOrd="0" presId="urn:microsoft.com/office/officeart/2008/layout/LinedList"/>
    <dgm:cxn modelId="{B3F625BB-1AEA-4912-9499-D7494CB977BB}" type="presParOf" srcId="{6176A8A9-AAD1-4C6A-8CA1-9132583D042A}" destId="{DB4C9C49-28AE-48CA-9CA3-8D4026641663}" srcOrd="2" destOrd="0" presId="urn:microsoft.com/office/officeart/2008/layout/LinedList"/>
    <dgm:cxn modelId="{0A311B2A-5C00-4D2B-9EAD-44E3C4BF5BCA}" type="presParOf" srcId="{2A924198-ACED-4A5E-9748-3FA0D42ABFF2}" destId="{E056F0FF-0A7E-439E-932F-2FF33AC53E9D}" srcOrd="2" destOrd="0" presId="urn:microsoft.com/office/officeart/2008/layout/LinedList"/>
    <dgm:cxn modelId="{C1505E60-039A-4210-AFDA-8114116E0D2F}" type="presParOf" srcId="{2A924198-ACED-4A5E-9748-3FA0D42ABFF2}" destId="{290E45CA-6132-4C0E-B4D6-BEE2F785123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3F7A7-7DB5-44ED-9879-9FA3AE46C682}" type="doc">
      <dgm:prSet loTypeId="urn:microsoft.com/office/officeart/2005/8/layout/chevron2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C982F05A-0F10-45D0-86AF-8523EB146CAB}">
      <dgm:prSet phldrT="[Texto]"/>
      <dgm:spPr/>
      <dgm:t>
        <a:bodyPr/>
        <a:lstStyle/>
        <a:p>
          <a:r>
            <a:rPr lang="es-PE" dirty="0"/>
            <a:t>Investigación 1</a:t>
          </a:r>
        </a:p>
      </dgm:t>
    </dgm:pt>
    <dgm:pt modelId="{FBFEBC75-4B67-4E2D-8335-001E8772F191}" type="parTrans" cxnId="{12C88944-3C53-4412-B008-B68F070AB9CC}">
      <dgm:prSet/>
      <dgm:spPr/>
      <dgm:t>
        <a:bodyPr/>
        <a:lstStyle/>
        <a:p>
          <a:endParaRPr lang="es-PE"/>
        </a:p>
      </dgm:t>
    </dgm:pt>
    <dgm:pt modelId="{EBA1F204-6F4B-439C-947F-2C61C3D3E34B}" type="sibTrans" cxnId="{12C88944-3C53-4412-B008-B68F070AB9CC}">
      <dgm:prSet/>
      <dgm:spPr/>
      <dgm:t>
        <a:bodyPr/>
        <a:lstStyle/>
        <a:p>
          <a:endParaRPr lang="es-PE"/>
        </a:p>
      </dgm:t>
    </dgm:pt>
    <dgm:pt modelId="{4A97E025-3282-49D5-A7AC-92E2C819B104}">
      <dgm:prSet phldrT="[Texto]"/>
      <dgm:spPr/>
      <dgm:t>
        <a:bodyPr/>
        <a:lstStyle/>
        <a:p>
          <a:r>
            <a:rPr lang="es-CO" dirty="0"/>
            <a:t>Revista: </a:t>
          </a:r>
          <a:r>
            <a:rPr lang="es-PE" dirty="0">
              <a:cs typeface="Times New Roman" panose="02020603050405020304" pitchFamily="18" charset="0"/>
            </a:rPr>
            <a:t>“</a:t>
          </a:r>
          <a:r>
            <a:rPr lang="es-ES" dirty="0">
              <a:cs typeface="Times New Roman" panose="02020603050405020304" pitchFamily="18" charset="0"/>
            </a:rPr>
            <a:t>Revista Cubana de Información en Ciencias de la Salud</a:t>
          </a:r>
          <a:r>
            <a:rPr lang="es-PE" dirty="0">
              <a:cs typeface="Times New Roman" panose="02020603050405020304" pitchFamily="18" charset="0"/>
            </a:rPr>
            <a:t>”</a:t>
          </a:r>
          <a:endParaRPr lang="es-PE" dirty="0"/>
        </a:p>
      </dgm:t>
    </dgm:pt>
    <dgm:pt modelId="{E71D2E87-FD38-419F-8315-EFE95B5F07BF}" type="parTrans" cxnId="{A18E6570-FE54-42B9-9222-1142F37CE143}">
      <dgm:prSet/>
      <dgm:spPr/>
      <dgm:t>
        <a:bodyPr/>
        <a:lstStyle/>
        <a:p>
          <a:endParaRPr lang="es-PE"/>
        </a:p>
      </dgm:t>
    </dgm:pt>
    <dgm:pt modelId="{464AAE84-342A-4D23-9D4C-B51AB0267239}" type="sibTrans" cxnId="{A18E6570-FE54-42B9-9222-1142F37CE143}">
      <dgm:prSet/>
      <dgm:spPr/>
      <dgm:t>
        <a:bodyPr/>
        <a:lstStyle/>
        <a:p>
          <a:endParaRPr lang="es-PE"/>
        </a:p>
      </dgm:t>
    </dgm:pt>
    <dgm:pt modelId="{03D156B0-A6CE-45C8-AE0B-E09918DB2B05}">
      <dgm:prSet phldrT="[Texto]"/>
      <dgm:spPr/>
      <dgm:t>
        <a:bodyPr/>
        <a:lstStyle/>
        <a:p>
          <a:r>
            <a:rPr lang="es-PE" dirty="0"/>
            <a:t>Investigación 2</a:t>
          </a:r>
          <a:endParaRPr lang="es-CO" dirty="0"/>
        </a:p>
      </dgm:t>
    </dgm:pt>
    <dgm:pt modelId="{6579225F-8723-4CEA-AB03-19700C68EDDD}" type="parTrans" cxnId="{CB960F7F-F9AB-4B7D-9D7A-182B2E257366}">
      <dgm:prSet/>
      <dgm:spPr/>
      <dgm:t>
        <a:bodyPr/>
        <a:lstStyle/>
        <a:p>
          <a:endParaRPr lang="es-PE"/>
        </a:p>
      </dgm:t>
    </dgm:pt>
    <dgm:pt modelId="{5EA237C5-3B98-441F-8E2D-030E22EA01AD}" type="sibTrans" cxnId="{CB960F7F-F9AB-4B7D-9D7A-182B2E257366}">
      <dgm:prSet/>
      <dgm:spPr/>
      <dgm:t>
        <a:bodyPr/>
        <a:lstStyle/>
        <a:p>
          <a:endParaRPr lang="es-PE"/>
        </a:p>
      </dgm:t>
    </dgm:pt>
    <dgm:pt modelId="{8A17ABF2-0157-4A54-8CCB-EA620515C79F}">
      <dgm:prSet phldrT="[Texto]"/>
      <dgm:spPr/>
      <dgm:t>
        <a:bodyPr/>
        <a:lstStyle/>
        <a:p>
          <a:r>
            <a:rPr lang="es-CO" dirty="0"/>
            <a:t>Revista: </a:t>
          </a:r>
          <a:r>
            <a:rPr lang="es-PE" dirty="0">
              <a:cs typeface="Times New Roman" panose="02020603050405020304" pitchFamily="18" charset="0"/>
            </a:rPr>
            <a:t>“Ingeniería Investiga”</a:t>
          </a:r>
          <a:endParaRPr lang="es-PE" dirty="0"/>
        </a:p>
      </dgm:t>
    </dgm:pt>
    <dgm:pt modelId="{7EDECC0F-867B-4438-9878-826B509F8B98}" type="parTrans" cxnId="{79751AA0-A8B4-4442-A94A-C074C87EE3F9}">
      <dgm:prSet/>
      <dgm:spPr/>
      <dgm:t>
        <a:bodyPr/>
        <a:lstStyle/>
        <a:p>
          <a:endParaRPr lang="es-PE"/>
        </a:p>
      </dgm:t>
    </dgm:pt>
    <dgm:pt modelId="{752372F6-6847-4D3B-88F1-EEA6683863F2}" type="sibTrans" cxnId="{79751AA0-A8B4-4442-A94A-C074C87EE3F9}">
      <dgm:prSet/>
      <dgm:spPr/>
      <dgm:t>
        <a:bodyPr/>
        <a:lstStyle/>
        <a:p>
          <a:endParaRPr lang="es-PE"/>
        </a:p>
      </dgm:t>
    </dgm:pt>
    <dgm:pt modelId="{E2721F7F-39F5-4CC7-8A97-D5311C5877D3}">
      <dgm:prSet/>
      <dgm:spPr/>
      <dgm:t>
        <a:bodyPr/>
        <a:lstStyle/>
        <a:p>
          <a:r>
            <a:rPr lang="es-ES" dirty="0"/>
            <a:t>Título: “Optimización del proceso de gestión documentaria con un sistema web basado en el Framework EXT JS, para el Gobierno Regional de Tacna, 2017”</a:t>
          </a:r>
          <a:endParaRPr lang="es-CO" dirty="0"/>
        </a:p>
      </dgm:t>
    </dgm:pt>
    <dgm:pt modelId="{28C7837A-45FD-4E50-8FFD-6733FB825CE1}" type="parTrans" cxnId="{EFDBA375-BD35-4A78-B775-53AB29420A01}">
      <dgm:prSet/>
      <dgm:spPr/>
      <dgm:t>
        <a:bodyPr/>
        <a:lstStyle/>
        <a:p>
          <a:endParaRPr lang="es-PE"/>
        </a:p>
      </dgm:t>
    </dgm:pt>
    <dgm:pt modelId="{BB1ECE70-2992-46C1-BE4D-6C5D65D29564}" type="sibTrans" cxnId="{EFDBA375-BD35-4A78-B775-53AB29420A01}">
      <dgm:prSet/>
      <dgm:spPr/>
      <dgm:t>
        <a:bodyPr/>
        <a:lstStyle/>
        <a:p>
          <a:endParaRPr lang="es-PE"/>
        </a:p>
      </dgm:t>
    </dgm:pt>
    <dgm:pt modelId="{5C2D7B46-9CD2-402A-9559-BD82F6C6EEE4}">
      <dgm:prSet/>
      <dgm:spPr/>
      <dgm:t>
        <a:bodyPr/>
        <a:lstStyle/>
        <a:p>
          <a:r>
            <a:rPr lang="es-PE" dirty="0"/>
            <a:t>Autores: Mamani, Jhony ; Mamani, Joel ; Lanchipa, Enrique</a:t>
          </a:r>
          <a:endParaRPr lang="es-CO" dirty="0"/>
        </a:p>
      </dgm:t>
    </dgm:pt>
    <dgm:pt modelId="{F15034E6-EBB9-4FDD-AA6E-1DD5076FF97D}" type="parTrans" cxnId="{101B1105-71A6-4A55-876A-36DABFACEB81}">
      <dgm:prSet/>
      <dgm:spPr/>
      <dgm:t>
        <a:bodyPr/>
        <a:lstStyle/>
        <a:p>
          <a:endParaRPr lang="es-PE"/>
        </a:p>
      </dgm:t>
    </dgm:pt>
    <dgm:pt modelId="{91B0039E-37BB-4FCC-9DAA-617E56348F41}" type="sibTrans" cxnId="{101B1105-71A6-4A55-876A-36DABFACEB81}">
      <dgm:prSet/>
      <dgm:spPr/>
      <dgm:t>
        <a:bodyPr/>
        <a:lstStyle/>
        <a:p>
          <a:endParaRPr lang="es-PE"/>
        </a:p>
      </dgm:t>
    </dgm:pt>
    <dgm:pt modelId="{1DF14493-77C2-40FE-B903-2D5B3EE236BE}">
      <dgm:prSet/>
      <dgm:spPr/>
      <dgm:t>
        <a:bodyPr/>
        <a:lstStyle/>
        <a:p>
          <a:r>
            <a:rPr lang="es-ES" dirty="0"/>
            <a:t>Título: “Gestión documental, de información, del conocimiento e inteligencia organizacional: particularidades y convergencia para la toma de decisiones estratégicas”</a:t>
          </a:r>
          <a:endParaRPr lang="es-CO" dirty="0"/>
        </a:p>
      </dgm:t>
    </dgm:pt>
    <dgm:pt modelId="{069747E4-D889-47ED-AF9D-F91E75544023}" type="parTrans" cxnId="{C19DB64F-84B0-4756-8EB6-BFC4DDE2FE77}">
      <dgm:prSet/>
      <dgm:spPr/>
      <dgm:t>
        <a:bodyPr/>
        <a:lstStyle/>
        <a:p>
          <a:endParaRPr lang="es-PE"/>
        </a:p>
      </dgm:t>
    </dgm:pt>
    <dgm:pt modelId="{C8DADFDB-EE07-4EE3-BE7E-50A52956BD77}" type="sibTrans" cxnId="{C19DB64F-84B0-4756-8EB6-BFC4DDE2FE77}">
      <dgm:prSet/>
      <dgm:spPr/>
      <dgm:t>
        <a:bodyPr/>
        <a:lstStyle/>
        <a:p>
          <a:endParaRPr lang="es-PE"/>
        </a:p>
      </dgm:t>
    </dgm:pt>
    <dgm:pt modelId="{23CF883D-283B-484C-9D75-3EED0461A358}">
      <dgm:prSet/>
      <dgm:spPr/>
      <dgm:t>
        <a:bodyPr/>
        <a:lstStyle/>
        <a:p>
          <a:r>
            <a:rPr lang="es-PE" dirty="0"/>
            <a:t>Autores: </a:t>
          </a:r>
          <a:r>
            <a:rPr lang="es-ES" dirty="0"/>
            <a:t>Rodríguez, </a:t>
          </a:r>
          <a:r>
            <a:rPr lang="es-ES" dirty="0" err="1"/>
            <a:t>Yunier</a:t>
          </a:r>
          <a:r>
            <a:rPr lang="es-ES" dirty="0"/>
            <a:t>; Castellanos, Antonieta; Ramírez, </a:t>
          </a:r>
          <a:r>
            <a:rPr lang="es-ES" dirty="0" err="1"/>
            <a:t>Zaylí</a:t>
          </a:r>
          <a:endParaRPr lang="es-CO" dirty="0"/>
        </a:p>
      </dgm:t>
    </dgm:pt>
    <dgm:pt modelId="{35FF6482-E2B1-4800-81C7-AF2047D0CA5D}" type="parTrans" cxnId="{EFD099B6-CFD0-4904-A199-A9227561341C}">
      <dgm:prSet/>
      <dgm:spPr/>
      <dgm:t>
        <a:bodyPr/>
        <a:lstStyle/>
        <a:p>
          <a:endParaRPr lang="es-PE"/>
        </a:p>
      </dgm:t>
    </dgm:pt>
    <dgm:pt modelId="{5DCD091E-AA22-4070-ABCE-E44F1AE8A8D0}" type="sibTrans" cxnId="{EFD099B6-CFD0-4904-A199-A9227561341C}">
      <dgm:prSet/>
      <dgm:spPr/>
      <dgm:t>
        <a:bodyPr/>
        <a:lstStyle/>
        <a:p>
          <a:endParaRPr lang="es-PE"/>
        </a:p>
      </dgm:t>
    </dgm:pt>
    <dgm:pt modelId="{7AF5C97C-8CF0-4AF4-AD81-8AD7E9824C79}">
      <dgm:prSet/>
      <dgm:spPr/>
      <dgm:t>
        <a:bodyPr/>
        <a:lstStyle/>
        <a:p>
          <a:r>
            <a:rPr lang="es-PE" dirty="0"/>
            <a:t>La gestión documental </a:t>
          </a:r>
          <a:r>
            <a:rPr lang="es-ES" dirty="0"/>
            <a:t>provee, un control sobre los documentos necesarios para registrar e identificar los procesos del negocio, las transacciones y la toma de decisiones</a:t>
          </a:r>
          <a:r>
            <a:rPr lang="es-PE" dirty="0"/>
            <a:t>.</a:t>
          </a:r>
        </a:p>
      </dgm:t>
    </dgm:pt>
    <dgm:pt modelId="{536B8B56-F56D-4EC1-8124-9CF4788D0AB5}" type="parTrans" cxnId="{38304F9B-BA51-49CF-B338-0B1E68899D37}">
      <dgm:prSet/>
      <dgm:spPr/>
      <dgm:t>
        <a:bodyPr/>
        <a:lstStyle/>
        <a:p>
          <a:endParaRPr lang="es-PE"/>
        </a:p>
      </dgm:t>
    </dgm:pt>
    <dgm:pt modelId="{4EF01C3E-73EF-450F-A296-6DB87264659F}" type="sibTrans" cxnId="{38304F9B-BA51-49CF-B338-0B1E68899D37}">
      <dgm:prSet/>
      <dgm:spPr/>
      <dgm:t>
        <a:bodyPr/>
        <a:lstStyle/>
        <a:p>
          <a:endParaRPr lang="es-PE"/>
        </a:p>
      </dgm:t>
    </dgm:pt>
    <dgm:pt modelId="{ADBA223E-AF2D-48EB-9581-CB276D5B089D}">
      <dgm:prSet/>
      <dgm:spPr/>
      <dgm:t>
        <a:bodyPr/>
        <a:lstStyle/>
        <a:p>
          <a:r>
            <a:rPr lang="es-ES" dirty="0"/>
            <a:t>La implementación de un sistema web dirigido a la gestión documentaria podría incidir positivamente en los tiempos y costos referentes al sector administrativo</a:t>
          </a:r>
          <a:endParaRPr lang="es-CO" dirty="0"/>
        </a:p>
      </dgm:t>
    </dgm:pt>
    <dgm:pt modelId="{E4C83D9C-C885-4790-80A0-1DED42B48E5B}" type="parTrans" cxnId="{8FDC2F13-0B74-4EFD-AC06-C11F4F611E76}">
      <dgm:prSet/>
      <dgm:spPr/>
      <dgm:t>
        <a:bodyPr/>
        <a:lstStyle/>
        <a:p>
          <a:endParaRPr lang="es-PE"/>
        </a:p>
      </dgm:t>
    </dgm:pt>
    <dgm:pt modelId="{1DEAF0A0-10F1-4294-A377-DCD4BB144501}" type="sibTrans" cxnId="{8FDC2F13-0B74-4EFD-AC06-C11F4F611E76}">
      <dgm:prSet/>
      <dgm:spPr/>
      <dgm:t>
        <a:bodyPr/>
        <a:lstStyle/>
        <a:p>
          <a:endParaRPr lang="es-PE"/>
        </a:p>
      </dgm:t>
    </dgm:pt>
    <dgm:pt modelId="{D612FE2F-AA38-47F4-A8DA-AB3C39B127FB}" type="pres">
      <dgm:prSet presAssocID="{8AD3F7A7-7DB5-44ED-9879-9FA3AE46C682}" presName="linearFlow" presStyleCnt="0">
        <dgm:presLayoutVars>
          <dgm:dir/>
          <dgm:animLvl val="lvl"/>
          <dgm:resizeHandles val="exact"/>
        </dgm:presLayoutVars>
      </dgm:prSet>
      <dgm:spPr/>
    </dgm:pt>
    <dgm:pt modelId="{7339EF2B-412A-4AEF-BC16-2432538CC011}" type="pres">
      <dgm:prSet presAssocID="{C982F05A-0F10-45D0-86AF-8523EB146CAB}" presName="composite" presStyleCnt="0"/>
      <dgm:spPr/>
    </dgm:pt>
    <dgm:pt modelId="{70453A7F-75D3-40C1-A19C-86A74D0568AE}" type="pres">
      <dgm:prSet presAssocID="{C982F05A-0F10-45D0-86AF-8523EB146CA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C44021BF-4453-40D2-87C5-75A501EC42A4}" type="pres">
      <dgm:prSet presAssocID="{C982F05A-0F10-45D0-86AF-8523EB146CAB}" presName="descendantText" presStyleLbl="alignAcc1" presStyleIdx="0" presStyleCnt="2">
        <dgm:presLayoutVars>
          <dgm:bulletEnabled val="1"/>
        </dgm:presLayoutVars>
      </dgm:prSet>
      <dgm:spPr/>
    </dgm:pt>
    <dgm:pt modelId="{E5BDD18A-9979-45BC-8189-17F13B697C67}" type="pres">
      <dgm:prSet presAssocID="{EBA1F204-6F4B-439C-947F-2C61C3D3E34B}" presName="sp" presStyleCnt="0"/>
      <dgm:spPr/>
    </dgm:pt>
    <dgm:pt modelId="{BDCD6EB3-04AC-49DA-9961-2958DC49A4C4}" type="pres">
      <dgm:prSet presAssocID="{03D156B0-A6CE-45C8-AE0B-E09918DB2B05}" presName="composite" presStyleCnt="0"/>
      <dgm:spPr/>
    </dgm:pt>
    <dgm:pt modelId="{34A4E3EF-7A35-4E31-8BB4-968BE2EA4303}" type="pres">
      <dgm:prSet presAssocID="{03D156B0-A6CE-45C8-AE0B-E09918DB2B0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3DB9B72-2E37-4CC3-9430-039BCF64D743}" type="pres">
      <dgm:prSet presAssocID="{03D156B0-A6CE-45C8-AE0B-E09918DB2B0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01B1105-71A6-4A55-876A-36DABFACEB81}" srcId="{03D156B0-A6CE-45C8-AE0B-E09918DB2B05}" destId="{5C2D7B46-9CD2-402A-9559-BD82F6C6EEE4}" srcOrd="2" destOrd="0" parTransId="{F15034E6-EBB9-4FDD-AA6E-1DD5076FF97D}" sibTransId="{91B0039E-37BB-4FCC-9DAA-617E56348F41}"/>
    <dgm:cxn modelId="{3139300C-57FF-49B8-8AF4-FE36DC1F2219}" type="presOf" srcId="{4A97E025-3282-49D5-A7AC-92E2C819B104}" destId="{C44021BF-4453-40D2-87C5-75A501EC42A4}" srcOrd="0" destOrd="0" presId="urn:microsoft.com/office/officeart/2005/8/layout/chevron2"/>
    <dgm:cxn modelId="{ADD4FC12-73BF-422D-A55F-EC5A06E4E013}" type="presOf" srcId="{8A17ABF2-0157-4A54-8CCB-EA620515C79F}" destId="{C3DB9B72-2E37-4CC3-9430-039BCF64D743}" srcOrd="0" destOrd="0" presId="urn:microsoft.com/office/officeart/2005/8/layout/chevron2"/>
    <dgm:cxn modelId="{8FDC2F13-0B74-4EFD-AC06-C11F4F611E76}" srcId="{03D156B0-A6CE-45C8-AE0B-E09918DB2B05}" destId="{ADBA223E-AF2D-48EB-9581-CB276D5B089D}" srcOrd="3" destOrd="0" parTransId="{E4C83D9C-C885-4790-80A0-1DED42B48E5B}" sibTransId="{1DEAF0A0-10F1-4294-A377-DCD4BB144501}"/>
    <dgm:cxn modelId="{F58D5930-00D2-4C74-9E19-25B06D0E00A2}" type="presOf" srcId="{5C2D7B46-9CD2-402A-9559-BD82F6C6EEE4}" destId="{C3DB9B72-2E37-4CC3-9430-039BCF64D743}" srcOrd="0" destOrd="2" presId="urn:microsoft.com/office/officeart/2005/8/layout/chevron2"/>
    <dgm:cxn modelId="{D974CB35-F8C8-4122-93E7-4E9805F8AE5B}" type="presOf" srcId="{C982F05A-0F10-45D0-86AF-8523EB146CAB}" destId="{70453A7F-75D3-40C1-A19C-86A74D0568AE}" srcOrd="0" destOrd="0" presId="urn:microsoft.com/office/officeart/2005/8/layout/chevron2"/>
    <dgm:cxn modelId="{69D41D3E-D3D2-43EA-90EA-4C62911CBBD8}" type="presOf" srcId="{ADBA223E-AF2D-48EB-9581-CB276D5B089D}" destId="{C3DB9B72-2E37-4CC3-9430-039BCF64D743}" srcOrd="0" destOrd="3" presId="urn:microsoft.com/office/officeart/2005/8/layout/chevron2"/>
    <dgm:cxn modelId="{2544AC5C-832B-47AE-A479-900940DD07B8}" type="presOf" srcId="{7AF5C97C-8CF0-4AF4-AD81-8AD7E9824C79}" destId="{C44021BF-4453-40D2-87C5-75A501EC42A4}" srcOrd="0" destOrd="3" presId="urn:microsoft.com/office/officeart/2005/8/layout/chevron2"/>
    <dgm:cxn modelId="{9B854564-C09C-47C6-91E2-206001988641}" type="presOf" srcId="{03D156B0-A6CE-45C8-AE0B-E09918DB2B05}" destId="{34A4E3EF-7A35-4E31-8BB4-968BE2EA4303}" srcOrd="0" destOrd="0" presId="urn:microsoft.com/office/officeart/2005/8/layout/chevron2"/>
    <dgm:cxn modelId="{12C88944-3C53-4412-B008-B68F070AB9CC}" srcId="{8AD3F7A7-7DB5-44ED-9879-9FA3AE46C682}" destId="{C982F05A-0F10-45D0-86AF-8523EB146CAB}" srcOrd="0" destOrd="0" parTransId="{FBFEBC75-4B67-4E2D-8335-001E8772F191}" sibTransId="{EBA1F204-6F4B-439C-947F-2C61C3D3E34B}"/>
    <dgm:cxn modelId="{C19DB64F-84B0-4756-8EB6-BFC4DDE2FE77}" srcId="{C982F05A-0F10-45D0-86AF-8523EB146CAB}" destId="{1DF14493-77C2-40FE-B903-2D5B3EE236BE}" srcOrd="1" destOrd="0" parTransId="{069747E4-D889-47ED-AF9D-F91E75544023}" sibTransId="{C8DADFDB-EE07-4EE3-BE7E-50A52956BD77}"/>
    <dgm:cxn modelId="{A18E6570-FE54-42B9-9222-1142F37CE143}" srcId="{C982F05A-0F10-45D0-86AF-8523EB146CAB}" destId="{4A97E025-3282-49D5-A7AC-92E2C819B104}" srcOrd="0" destOrd="0" parTransId="{E71D2E87-FD38-419F-8315-EFE95B5F07BF}" sibTransId="{464AAE84-342A-4D23-9D4C-B51AB0267239}"/>
    <dgm:cxn modelId="{EFDBA375-BD35-4A78-B775-53AB29420A01}" srcId="{03D156B0-A6CE-45C8-AE0B-E09918DB2B05}" destId="{E2721F7F-39F5-4CC7-8A97-D5311C5877D3}" srcOrd="1" destOrd="0" parTransId="{28C7837A-45FD-4E50-8FFD-6733FB825CE1}" sibTransId="{BB1ECE70-2992-46C1-BE4D-6C5D65D29564}"/>
    <dgm:cxn modelId="{CB960F7F-F9AB-4B7D-9D7A-182B2E257366}" srcId="{8AD3F7A7-7DB5-44ED-9879-9FA3AE46C682}" destId="{03D156B0-A6CE-45C8-AE0B-E09918DB2B05}" srcOrd="1" destOrd="0" parTransId="{6579225F-8723-4CEA-AB03-19700C68EDDD}" sibTransId="{5EA237C5-3B98-441F-8E2D-030E22EA01AD}"/>
    <dgm:cxn modelId="{6E040C86-E5A4-4488-A691-E994A0172C35}" type="presOf" srcId="{E2721F7F-39F5-4CC7-8A97-D5311C5877D3}" destId="{C3DB9B72-2E37-4CC3-9430-039BCF64D743}" srcOrd="0" destOrd="1" presId="urn:microsoft.com/office/officeart/2005/8/layout/chevron2"/>
    <dgm:cxn modelId="{38304F9B-BA51-49CF-B338-0B1E68899D37}" srcId="{C982F05A-0F10-45D0-86AF-8523EB146CAB}" destId="{7AF5C97C-8CF0-4AF4-AD81-8AD7E9824C79}" srcOrd="3" destOrd="0" parTransId="{536B8B56-F56D-4EC1-8124-9CF4788D0AB5}" sibTransId="{4EF01C3E-73EF-450F-A296-6DB87264659F}"/>
    <dgm:cxn modelId="{79751AA0-A8B4-4442-A94A-C074C87EE3F9}" srcId="{03D156B0-A6CE-45C8-AE0B-E09918DB2B05}" destId="{8A17ABF2-0157-4A54-8CCB-EA620515C79F}" srcOrd="0" destOrd="0" parTransId="{7EDECC0F-867B-4438-9878-826B509F8B98}" sibTransId="{752372F6-6847-4D3B-88F1-EEA6683863F2}"/>
    <dgm:cxn modelId="{EFD099B6-CFD0-4904-A199-A9227561341C}" srcId="{C982F05A-0F10-45D0-86AF-8523EB146CAB}" destId="{23CF883D-283B-484C-9D75-3EED0461A358}" srcOrd="2" destOrd="0" parTransId="{35FF6482-E2B1-4800-81C7-AF2047D0CA5D}" sibTransId="{5DCD091E-AA22-4070-ABCE-E44F1AE8A8D0}"/>
    <dgm:cxn modelId="{772972BF-9838-4B27-8E91-C650EB5D58B4}" type="presOf" srcId="{1DF14493-77C2-40FE-B903-2D5B3EE236BE}" destId="{C44021BF-4453-40D2-87C5-75A501EC42A4}" srcOrd="0" destOrd="1" presId="urn:microsoft.com/office/officeart/2005/8/layout/chevron2"/>
    <dgm:cxn modelId="{425EC1C2-7BE8-4C7D-86B5-E6F8070F9421}" type="presOf" srcId="{23CF883D-283B-484C-9D75-3EED0461A358}" destId="{C44021BF-4453-40D2-87C5-75A501EC42A4}" srcOrd="0" destOrd="2" presId="urn:microsoft.com/office/officeart/2005/8/layout/chevron2"/>
    <dgm:cxn modelId="{D94932C6-1708-4EAD-BAE0-C49AA1547AA5}" type="presOf" srcId="{8AD3F7A7-7DB5-44ED-9879-9FA3AE46C682}" destId="{D612FE2F-AA38-47F4-A8DA-AB3C39B127FB}" srcOrd="0" destOrd="0" presId="urn:microsoft.com/office/officeart/2005/8/layout/chevron2"/>
    <dgm:cxn modelId="{6BF940BA-1CD4-46F8-A038-E8FEFA280ACA}" type="presParOf" srcId="{D612FE2F-AA38-47F4-A8DA-AB3C39B127FB}" destId="{7339EF2B-412A-4AEF-BC16-2432538CC011}" srcOrd="0" destOrd="0" presId="urn:microsoft.com/office/officeart/2005/8/layout/chevron2"/>
    <dgm:cxn modelId="{9AE9D16B-0FBA-4F18-8262-7E23DEC31BF4}" type="presParOf" srcId="{7339EF2B-412A-4AEF-BC16-2432538CC011}" destId="{70453A7F-75D3-40C1-A19C-86A74D0568AE}" srcOrd="0" destOrd="0" presId="urn:microsoft.com/office/officeart/2005/8/layout/chevron2"/>
    <dgm:cxn modelId="{E48F3A80-FD59-4384-AC4B-8E34F12B2DA3}" type="presParOf" srcId="{7339EF2B-412A-4AEF-BC16-2432538CC011}" destId="{C44021BF-4453-40D2-87C5-75A501EC42A4}" srcOrd="1" destOrd="0" presId="urn:microsoft.com/office/officeart/2005/8/layout/chevron2"/>
    <dgm:cxn modelId="{D9B68B69-0485-4842-B9C8-8C9A74A89D72}" type="presParOf" srcId="{D612FE2F-AA38-47F4-A8DA-AB3C39B127FB}" destId="{E5BDD18A-9979-45BC-8189-17F13B697C67}" srcOrd="1" destOrd="0" presId="urn:microsoft.com/office/officeart/2005/8/layout/chevron2"/>
    <dgm:cxn modelId="{E1665182-61E1-4BB0-9F73-56B45590D6D4}" type="presParOf" srcId="{D612FE2F-AA38-47F4-A8DA-AB3C39B127FB}" destId="{BDCD6EB3-04AC-49DA-9961-2958DC49A4C4}" srcOrd="2" destOrd="0" presId="urn:microsoft.com/office/officeart/2005/8/layout/chevron2"/>
    <dgm:cxn modelId="{1AC0D60D-7ECF-4AA2-A09C-B04A8651DC46}" type="presParOf" srcId="{BDCD6EB3-04AC-49DA-9961-2958DC49A4C4}" destId="{34A4E3EF-7A35-4E31-8BB4-968BE2EA4303}" srcOrd="0" destOrd="0" presId="urn:microsoft.com/office/officeart/2005/8/layout/chevron2"/>
    <dgm:cxn modelId="{AAF30316-914F-4175-AFF9-BE03B605444B}" type="presParOf" srcId="{BDCD6EB3-04AC-49DA-9961-2958DC49A4C4}" destId="{C3DB9B72-2E37-4CC3-9430-039BCF64D7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FBCDBF-FA38-49E0-87C2-71F8BF878F5E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3699DCB4-0004-45EF-979D-8CECF1AFE635}">
      <dgm:prSet/>
      <dgm:spPr/>
      <dgm:t>
        <a:bodyPr/>
        <a:lstStyle/>
        <a:p>
          <a:pPr rtl="0"/>
          <a:r>
            <a:rPr lang="es-ES" b="0" dirty="0"/>
            <a:t>Tipo de investigación</a:t>
          </a:r>
          <a:endParaRPr lang="es-PE" b="0" dirty="0"/>
        </a:p>
      </dgm:t>
    </dgm:pt>
    <dgm:pt modelId="{F44B8564-5690-42DA-B7E2-FB07CA2599DB}" type="parTrans" cxnId="{B4C05D35-81BB-4B22-9FAE-B53AB055A99B}">
      <dgm:prSet/>
      <dgm:spPr/>
      <dgm:t>
        <a:bodyPr/>
        <a:lstStyle/>
        <a:p>
          <a:endParaRPr lang="es-PE"/>
        </a:p>
      </dgm:t>
    </dgm:pt>
    <dgm:pt modelId="{B6F93869-89E1-42A0-A37A-B6E68F8B4175}" type="sibTrans" cxnId="{B4C05D35-81BB-4B22-9FAE-B53AB055A99B}">
      <dgm:prSet/>
      <dgm:spPr/>
      <dgm:t>
        <a:bodyPr/>
        <a:lstStyle/>
        <a:p>
          <a:endParaRPr lang="es-PE"/>
        </a:p>
      </dgm:t>
    </dgm:pt>
    <dgm:pt modelId="{7C4CB306-73F9-40C3-9A27-FA7B5922E691}">
      <dgm:prSet/>
      <dgm:spPr/>
      <dgm:t>
        <a:bodyPr/>
        <a:lstStyle/>
        <a:p>
          <a:pPr rtl="0"/>
          <a:r>
            <a:rPr lang="es-CO" b="0" dirty="0"/>
            <a:t>Aplicada y Explicativa</a:t>
          </a:r>
        </a:p>
      </dgm:t>
    </dgm:pt>
    <dgm:pt modelId="{395F22DC-7D03-4E7D-8DFC-42806925BBDF}" type="parTrans" cxnId="{5E91D604-2E20-43E1-B5D2-153041834F36}">
      <dgm:prSet/>
      <dgm:spPr/>
      <dgm:t>
        <a:bodyPr/>
        <a:lstStyle/>
        <a:p>
          <a:endParaRPr lang="es-PE"/>
        </a:p>
      </dgm:t>
    </dgm:pt>
    <dgm:pt modelId="{1BB47E34-00C0-45C6-8C1E-859D322548DD}" type="sibTrans" cxnId="{5E91D604-2E20-43E1-B5D2-153041834F36}">
      <dgm:prSet/>
      <dgm:spPr/>
      <dgm:t>
        <a:bodyPr/>
        <a:lstStyle/>
        <a:p>
          <a:endParaRPr lang="es-PE"/>
        </a:p>
      </dgm:t>
    </dgm:pt>
    <dgm:pt modelId="{3DC8A59F-7ED6-4AEE-AB5C-D210E6EEF396}">
      <dgm:prSet/>
      <dgm:spPr/>
      <dgm:t>
        <a:bodyPr/>
        <a:lstStyle/>
        <a:p>
          <a:pPr rtl="0"/>
          <a:r>
            <a:rPr lang="es-ES" b="0" dirty="0"/>
            <a:t>Nivel de investigación</a:t>
          </a:r>
          <a:endParaRPr lang="es-CO" b="0" dirty="0"/>
        </a:p>
      </dgm:t>
    </dgm:pt>
    <dgm:pt modelId="{12D5BF6A-4C0A-4C50-A950-B7E62F6E5620}" type="parTrans" cxnId="{ACB9C913-C18A-4047-8FEE-2F4D4843B445}">
      <dgm:prSet/>
      <dgm:spPr/>
      <dgm:t>
        <a:bodyPr/>
        <a:lstStyle/>
        <a:p>
          <a:endParaRPr lang="es-PE"/>
        </a:p>
      </dgm:t>
    </dgm:pt>
    <dgm:pt modelId="{24E2200C-BFDC-4786-8C2D-FF2E014415C2}" type="sibTrans" cxnId="{ACB9C913-C18A-4047-8FEE-2F4D4843B445}">
      <dgm:prSet/>
      <dgm:spPr/>
      <dgm:t>
        <a:bodyPr/>
        <a:lstStyle/>
        <a:p>
          <a:endParaRPr lang="es-PE"/>
        </a:p>
      </dgm:t>
    </dgm:pt>
    <dgm:pt modelId="{91EA5686-6245-4E0D-A034-E40C4342EAD9}">
      <dgm:prSet/>
      <dgm:spPr/>
      <dgm:t>
        <a:bodyPr/>
        <a:lstStyle/>
        <a:p>
          <a:pPr rtl="0"/>
          <a:r>
            <a:rPr lang="es-CO" b="0" dirty="0"/>
            <a:t>Analítico, </a:t>
          </a:r>
          <a:r>
            <a:rPr lang="es-ES" dirty="0"/>
            <a:t>Prospectiva y</a:t>
          </a:r>
          <a:r>
            <a:rPr lang="es-CO" b="0" dirty="0"/>
            <a:t> Transversal</a:t>
          </a:r>
        </a:p>
      </dgm:t>
    </dgm:pt>
    <dgm:pt modelId="{6919C174-AEA1-4921-B6CE-A05ACFC4723A}" type="parTrans" cxnId="{5339E56C-308C-4BFE-86A9-92BDBB8CAEC0}">
      <dgm:prSet/>
      <dgm:spPr/>
      <dgm:t>
        <a:bodyPr/>
        <a:lstStyle/>
        <a:p>
          <a:endParaRPr lang="es-PE"/>
        </a:p>
      </dgm:t>
    </dgm:pt>
    <dgm:pt modelId="{482E948A-5236-4212-9AF8-A359740163C3}" type="sibTrans" cxnId="{5339E56C-308C-4BFE-86A9-92BDBB8CAEC0}">
      <dgm:prSet/>
      <dgm:spPr/>
      <dgm:t>
        <a:bodyPr/>
        <a:lstStyle/>
        <a:p>
          <a:endParaRPr lang="es-PE"/>
        </a:p>
      </dgm:t>
    </dgm:pt>
    <dgm:pt modelId="{4684E317-AF85-45B8-90BA-1F9C19A1DCE6}">
      <dgm:prSet/>
      <dgm:spPr/>
      <dgm:t>
        <a:bodyPr/>
        <a:lstStyle/>
        <a:p>
          <a:pPr rtl="0"/>
          <a:r>
            <a:rPr lang="es-ES" b="0" dirty="0"/>
            <a:t>Diseño de investigación</a:t>
          </a:r>
          <a:endParaRPr lang="es-CO" b="0" dirty="0"/>
        </a:p>
      </dgm:t>
    </dgm:pt>
    <dgm:pt modelId="{DD80021F-1F79-4B11-8F5A-F309530AD50F}" type="parTrans" cxnId="{4ED1A589-D169-4270-BDC6-F85807D1CF9B}">
      <dgm:prSet/>
      <dgm:spPr/>
      <dgm:t>
        <a:bodyPr/>
        <a:lstStyle/>
        <a:p>
          <a:endParaRPr lang="es-PE"/>
        </a:p>
      </dgm:t>
    </dgm:pt>
    <dgm:pt modelId="{AD648F99-3D00-4181-B5E0-92AEF8E25DB9}" type="sibTrans" cxnId="{4ED1A589-D169-4270-BDC6-F85807D1CF9B}">
      <dgm:prSet/>
      <dgm:spPr/>
      <dgm:t>
        <a:bodyPr/>
        <a:lstStyle/>
        <a:p>
          <a:endParaRPr lang="es-PE"/>
        </a:p>
      </dgm:t>
    </dgm:pt>
    <dgm:pt modelId="{C434B0FA-1031-41AF-AF2E-936F81891011}">
      <dgm:prSet/>
      <dgm:spPr/>
      <dgm:t>
        <a:bodyPr/>
        <a:lstStyle/>
        <a:p>
          <a:r>
            <a:rPr lang="es-CO" b="0" dirty="0" err="1"/>
            <a:t>Cuasi-experimental</a:t>
          </a:r>
          <a:r>
            <a:rPr lang="es-CO" b="0" dirty="0"/>
            <a:t>: Pre-Test y Post-Test</a:t>
          </a:r>
          <a:endParaRPr lang="es-PE" dirty="0"/>
        </a:p>
      </dgm:t>
    </dgm:pt>
    <dgm:pt modelId="{6CBCFAFD-E390-40B7-85D3-1709E4F9FB2B}" type="parTrans" cxnId="{794CA7CC-DB60-47CE-BFE4-128F917E5B7E}">
      <dgm:prSet/>
      <dgm:spPr/>
      <dgm:t>
        <a:bodyPr/>
        <a:lstStyle/>
        <a:p>
          <a:endParaRPr lang="es-PE"/>
        </a:p>
      </dgm:t>
    </dgm:pt>
    <dgm:pt modelId="{91D2C528-A237-4D4A-B4E3-F1F90B687F05}" type="sibTrans" cxnId="{794CA7CC-DB60-47CE-BFE4-128F917E5B7E}">
      <dgm:prSet/>
      <dgm:spPr/>
      <dgm:t>
        <a:bodyPr/>
        <a:lstStyle/>
        <a:p>
          <a:endParaRPr lang="es-PE"/>
        </a:p>
      </dgm:t>
    </dgm:pt>
    <dgm:pt modelId="{30C60E37-00EE-40A3-AE77-41F18E9D42E1}">
      <dgm:prSet/>
      <dgm:spPr/>
      <dgm:t>
        <a:bodyPr/>
        <a:lstStyle/>
        <a:p>
          <a:r>
            <a:rPr lang="es-PE" b="0" dirty="0"/>
            <a:t>Técnicas e instrumentos</a:t>
          </a:r>
        </a:p>
      </dgm:t>
    </dgm:pt>
    <dgm:pt modelId="{68068D64-0470-4B90-BA05-0503192ACADA}" type="parTrans" cxnId="{45B20354-30AD-4121-8FD8-227CCE8F9259}">
      <dgm:prSet/>
      <dgm:spPr/>
      <dgm:t>
        <a:bodyPr/>
        <a:lstStyle/>
        <a:p>
          <a:endParaRPr lang="es-PE"/>
        </a:p>
      </dgm:t>
    </dgm:pt>
    <dgm:pt modelId="{90E0FDE0-A916-42E5-BDE6-EE5315005EDE}" type="sibTrans" cxnId="{45B20354-30AD-4121-8FD8-227CCE8F9259}">
      <dgm:prSet/>
      <dgm:spPr/>
      <dgm:t>
        <a:bodyPr/>
        <a:lstStyle/>
        <a:p>
          <a:endParaRPr lang="es-PE"/>
        </a:p>
      </dgm:t>
    </dgm:pt>
    <dgm:pt modelId="{438EB1A1-AB28-4913-A405-C1376EC901E7}">
      <dgm:prSet/>
      <dgm:spPr/>
      <dgm:t>
        <a:bodyPr/>
        <a:lstStyle/>
        <a:p>
          <a:r>
            <a:rPr lang="es-PE" dirty="0"/>
            <a:t>Técnicas: Medición de tiempo y encuesta</a:t>
          </a:r>
        </a:p>
      </dgm:t>
    </dgm:pt>
    <dgm:pt modelId="{37717BAE-6FB4-431A-AB8B-B8D9C8BCD5ED}" type="parTrans" cxnId="{0B619CA5-23D8-42AA-87DD-01152D7E9343}">
      <dgm:prSet/>
      <dgm:spPr/>
      <dgm:t>
        <a:bodyPr/>
        <a:lstStyle/>
        <a:p>
          <a:endParaRPr lang="es-PE"/>
        </a:p>
      </dgm:t>
    </dgm:pt>
    <dgm:pt modelId="{EFD1ADF9-4022-47A1-AA2A-E0459842BFF5}" type="sibTrans" cxnId="{0B619CA5-23D8-42AA-87DD-01152D7E9343}">
      <dgm:prSet/>
      <dgm:spPr/>
      <dgm:t>
        <a:bodyPr/>
        <a:lstStyle/>
        <a:p>
          <a:endParaRPr lang="es-PE"/>
        </a:p>
      </dgm:t>
    </dgm:pt>
    <dgm:pt modelId="{8447AFE0-D9FA-4117-8380-35764E71FA8B}">
      <dgm:prSet/>
      <dgm:spPr/>
      <dgm:t>
        <a:bodyPr/>
        <a:lstStyle/>
        <a:p>
          <a:r>
            <a:rPr lang="es-PE" dirty="0"/>
            <a:t>Instrumentos: Cronómetro y ficha de encuesta</a:t>
          </a:r>
        </a:p>
      </dgm:t>
    </dgm:pt>
    <dgm:pt modelId="{38361CC7-EE62-4926-991A-CDBC8DCA7C13}" type="parTrans" cxnId="{9D80E0B9-6A39-4747-A416-E56C341891AF}">
      <dgm:prSet/>
      <dgm:spPr/>
      <dgm:t>
        <a:bodyPr/>
        <a:lstStyle/>
        <a:p>
          <a:endParaRPr lang="es-PE"/>
        </a:p>
      </dgm:t>
    </dgm:pt>
    <dgm:pt modelId="{D2E52194-6FBD-4B86-86D2-A64EA08A1E11}" type="sibTrans" cxnId="{9D80E0B9-6A39-4747-A416-E56C341891AF}">
      <dgm:prSet/>
      <dgm:spPr/>
      <dgm:t>
        <a:bodyPr/>
        <a:lstStyle/>
        <a:p>
          <a:endParaRPr lang="es-PE"/>
        </a:p>
      </dgm:t>
    </dgm:pt>
    <dgm:pt modelId="{23377DC6-2184-4ACF-ADA7-7DACE58CBFB7}" type="pres">
      <dgm:prSet presAssocID="{47FBCDBF-FA38-49E0-87C2-71F8BF878F5E}" presName="Name0" presStyleCnt="0">
        <dgm:presLayoutVars>
          <dgm:dir/>
          <dgm:animLvl val="lvl"/>
          <dgm:resizeHandles val="exact"/>
        </dgm:presLayoutVars>
      </dgm:prSet>
      <dgm:spPr/>
    </dgm:pt>
    <dgm:pt modelId="{F02EB5EB-93D8-43B6-A51A-CD4FBA690926}" type="pres">
      <dgm:prSet presAssocID="{3699DCB4-0004-45EF-979D-8CECF1AFE635}" presName="linNode" presStyleCnt="0"/>
      <dgm:spPr/>
    </dgm:pt>
    <dgm:pt modelId="{F3CF59EE-38ED-473C-BF29-158ECFEEF30D}" type="pres">
      <dgm:prSet presAssocID="{3699DCB4-0004-45EF-979D-8CECF1AFE6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8970FAD-1701-49D3-B0D8-F627A678D576}" type="pres">
      <dgm:prSet presAssocID="{3699DCB4-0004-45EF-979D-8CECF1AFE635}" presName="descendantText" presStyleLbl="alignAccFollowNode1" presStyleIdx="0" presStyleCnt="4">
        <dgm:presLayoutVars>
          <dgm:bulletEnabled val="1"/>
        </dgm:presLayoutVars>
      </dgm:prSet>
      <dgm:spPr/>
    </dgm:pt>
    <dgm:pt modelId="{A07A4FE7-9D0C-4036-8E22-DE2742851412}" type="pres">
      <dgm:prSet presAssocID="{B6F93869-89E1-42A0-A37A-B6E68F8B4175}" presName="sp" presStyleCnt="0"/>
      <dgm:spPr/>
    </dgm:pt>
    <dgm:pt modelId="{B25297AF-C318-487E-90E4-2ACD915AA0CB}" type="pres">
      <dgm:prSet presAssocID="{3DC8A59F-7ED6-4AEE-AB5C-D210E6EEF396}" presName="linNode" presStyleCnt="0"/>
      <dgm:spPr/>
    </dgm:pt>
    <dgm:pt modelId="{C8A376A4-AD1D-4893-8207-52B3DD92B714}" type="pres">
      <dgm:prSet presAssocID="{3DC8A59F-7ED6-4AEE-AB5C-D210E6EEF39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A0888D9-ED80-42C7-B2F1-137342D93429}" type="pres">
      <dgm:prSet presAssocID="{3DC8A59F-7ED6-4AEE-AB5C-D210E6EEF396}" presName="descendantText" presStyleLbl="alignAccFollowNode1" presStyleIdx="1" presStyleCnt="4">
        <dgm:presLayoutVars>
          <dgm:bulletEnabled val="1"/>
        </dgm:presLayoutVars>
      </dgm:prSet>
      <dgm:spPr/>
    </dgm:pt>
    <dgm:pt modelId="{901C7F36-80FB-4451-B5F8-8CF4693C28A6}" type="pres">
      <dgm:prSet presAssocID="{24E2200C-BFDC-4786-8C2D-FF2E014415C2}" presName="sp" presStyleCnt="0"/>
      <dgm:spPr/>
    </dgm:pt>
    <dgm:pt modelId="{2C211E80-86EB-40BE-8E59-27A6F5EB55DF}" type="pres">
      <dgm:prSet presAssocID="{4684E317-AF85-45B8-90BA-1F9C19A1DCE6}" presName="linNode" presStyleCnt="0"/>
      <dgm:spPr/>
    </dgm:pt>
    <dgm:pt modelId="{7CE99788-FAFB-46D2-899F-5B204768A56E}" type="pres">
      <dgm:prSet presAssocID="{4684E317-AF85-45B8-90BA-1F9C19A1DCE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14E8A8F-0213-4A89-854C-73B31EB1E5C3}" type="pres">
      <dgm:prSet presAssocID="{4684E317-AF85-45B8-90BA-1F9C19A1DCE6}" presName="descendantText" presStyleLbl="alignAccFollowNode1" presStyleIdx="2" presStyleCnt="4">
        <dgm:presLayoutVars>
          <dgm:bulletEnabled val="1"/>
        </dgm:presLayoutVars>
      </dgm:prSet>
      <dgm:spPr/>
    </dgm:pt>
    <dgm:pt modelId="{066AFAA9-1CF7-4161-967B-1496F0F591B2}" type="pres">
      <dgm:prSet presAssocID="{AD648F99-3D00-4181-B5E0-92AEF8E25DB9}" presName="sp" presStyleCnt="0"/>
      <dgm:spPr/>
    </dgm:pt>
    <dgm:pt modelId="{5E7F0930-79A7-4C52-8EEF-2D3F5272736E}" type="pres">
      <dgm:prSet presAssocID="{30C60E37-00EE-40A3-AE77-41F18E9D42E1}" presName="linNode" presStyleCnt="0"/>
      <dgm:spPr/>
    </dgm:pt>
    <dgm:pt modelId="{25C4DBC6-55DA-410F-91DF-296AF30376C6}" type="pres">
      <dgm:prSet presAssocID="{30C60E37-00EE-40A3-AE77-41F18E9D42E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96A5B47-2B59-4729-B57E-F05ECA00E187}" type="pres">
      <dgm:prSet presAssocID="{30C60E37-00EE-40A3-AE77-41F18E9D42E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E91D604-2E20-43E1-B5D2-153041834F36}" srcId="{3699DCB4-0004-45EF-979D-8CECF1AFE635}" destId="{7C4CB306-73F9-40C3-9A27-FA7B5922E691}" srcOrd="0" destOrd="0" parTransId="{395F22DC-7D03-4E7D-8DFC-42806925BBDF}" sibTransId="{1BB47E34-00C0-45C6-8C1E-859D322548DD}"/>
    <dgm:cxn modelId="{51E4380E-7E8D-4F35-AD00-6A6B36501E88}" type="presOf" srcId="{7C4CB306-73F9-40C3-9A27-FA7B5922E691}" destId="{C8970FAD-1701-49D3-B0D8-F627A678D576}" srcOrd="0" destOrd="0" presId="urn:microsoft.com/office/officeart/2005/8/layout/vList5"/>
    <dgm:cxn modelId="{ACB9C913-C18A-4047-8FEE-2F4D4843B445}" srcId="{47FBCDBF-FA38-49E0-87C2-71F8BF878F5E}" destId="{3DC8A59F-7ED6-4AEE-AB5C-D210E6EEF396}" srcOrd="1" destOrd="0" parTransId="{12D5BF6A-4C0A-4C50-A950-B7E62F6E5620}" sibTransId="{24E2200C-BFDC-4786-8C2D-FF2E014415C2}"/>
    <dgm:cxn modelId="{B4C05D35-81BB-4B22-9FAE-B53AB055A99B}" srcId="{47FBCDBF-FA38-49E0-87C2-71F8BF878F5E}" destId="{3699DCB4-0004-45EF-979D-8CECF1AFE635}" srcOrd="0" destOrd="0" parTransId="{F44B8564-5690-42DA-B7E2-FB07CA2599DB}" sibTransId="{B6F93869-89E1-42A0-A37A-B6E68F8B4175}"/>
    <dgm:cxn modelId="{E346A63A-522F-4071-8260-F165153E1CBF}" type="presOf" srcId="{47FBCDBF-FA38-49E0-87C2-71F8BF878F5E}" destId="{23377DC6-2184-4ACF-ADA7-7DACE58CBFB7}" srcOrd="0" destOrd="0" presId="urn:microsoft.com/office/officeart/2005/8/layout/vList5"/>
    <dgm:cxn modelId="{198CB84B-4E4D-437A-B120-C280F2D7D203}" type="presOf" srcId="{438EB1A1-AB28-4913-A405-C1376EC901E7}" destId="{496A5B47-2B59-4729-B57E-F05ECA00E187}" srcOrd="0" destOrd="0" presId="urn:microsoft.com/office/officeart/2005/8/layout/vList5"/>
    <dgm:cxn modelId="{5339E56C-308C-4BFE-86A9-92BDBB8CAEC0}" srcId="{3DC8A59F-7ED6-4AEE-AB5C-D210E6EEF396}" destId="{91EA5686-6245-4E0D-A034-E40C4342EAD9}" srcOrd="0" destOrd="0" parTransId="{6919C174-AEA1-4921-B6CE-A05ACFC4723A}" sibTransId="{482E948A-5236-4212-9AF8-A359740163C3}"/>
    <dgm:cxn modelId="{DDE68351-3F2F-4652-ACD5-CD8E6E565BEE}" type="presOf" srcId="{4684E317-AF85-45B8-90BA-1F9C19A1DCE6}" destId="{7CE99788-FAFB-46D2-899F-5B204768A56E}" srcOrd="0" destOrd="0" presId="urn:microsoft.com/office/officeart/2005/8/layout/vList5"/>
    <dgm:cxn modelId="{45B20354-30AD-4121-8FD8-227CCE8F9259}" srcId="{47FBCDBF-FA38-49E0-87C2-71F8BF878F5E}" destId="{30C60E37-00EE-40A3-AE77-41F18E9D42E1}" srcOrd="3" destOrd="0" parTransId="{68068D64-0470-4B90-BA05-0503192ACADA}" sibTransId="{90E0FDE0-A916-42E5-BDE6-EE5315005EDE}"/>
    <dgm:cxn modelId="{4ED1A589-D169-4270-BDC6-F85807D1CF9B}" srcId="{47FBCDBF-FA38-49E0-87C2-71F8BF878F5E}" destId="{4684E317-AF85-45B8-90BA-1F9C19A1DCE6}" srcOrd="2" destOrd="0" parTransId="{DD80021F-1F79-4B11-8F5A-F309530AD50F}" sibTransId="{AD648F99-3D00-4181-B5E0-92AEF8E25DB9}"/>
    <dgm:cxn modelId="{BE697A95-C24D-4FE7-9488-D143D55F3E83}" type="presOf" srcId="{C434B0FA-1031-41AF-AF2E-936F81891011}" destId="{814E8A8F-0213-4A89-854C-73B31EB1E5C3}" srcOrd="0" destOrd="0" presId="urn:microsoft.com/office/officeart/2005/8/layout/vList5"/>
    <dgm:cxn modelId="{9AB23F9F-6EF9-4A4A-96DE-C10E49F46B26}" type="presOf" srcId="{8447AFE0-D9FA-4117-8380-35764E71FA8B}" destId="{496A5B47-2B59-4729-B57E-F05ECA00E187}" srcOrd="0" destOrd="1" presId="urn:microsoft.com/office/officeart/2005/8/layout/vList5"/>
    <dgm:cxn modelId="{0B619CA5-23D8-42AA-87DD-01152D7E9343}" srcId="{30C60E37-00EE-40A3-AE77-41F18E9D42E1}" destId="{438EB1A1-AB28-4913-A405-C1376EC901E7}" srcOrd="0" destOrd="0" parTransId="{37717BAE-6FB4-431A-AB8B-B8D9C8BCD5ED}" sibTransId="{EFD1ADF9-4022-47A1-AA2A-E0459842BFF5}"/>
    <dgm:cxn modelId="{A8693CB4-D23C-4304-8260-AF63EFA81092}" type="presOf" srcId="{3699DCB4-0004-45EF-979D-8CECF1AFE635}" destId="{F3CF59EE-38ED-473C-BF29-158ECFEEF30D}" srcOrd="0" destOrd="0" presId="urn:microsoft.com/office/officeart/2005/8/layout/vList5"/>
    <dgm:cxn modelId="{9D80E0B9-6A39-4747-A416-E56C341891AF}" srcId="{30C60E37-00EE-40A3-AE77-41F18E9D42E1}" destId="{8447AFE0-D9FA-4117-8380-35764E71FA8B}" srcOrd="1" destOrd="0" parTransId="{38361CC7-EE62-4926-991A-CDBC8DCA7C13}" sibTransId="{D2E52194-6FBD-4B86-86D2-A64EA08A1E11}"/>
    <dgm:cxn modelId="{D8676DC1-35A4-43E3-922D-3644536ED0E5}" type="presOf" srcId="{3DC8A59F-7ED6-4AEE-AB5C-D210E6EEF396}" destId="{C8A376A4-AD1D-4893-8207-52B3DD92B714}" srcOrd="0" destOrd="0" presId="urn:microsoft.com/office/officeart/2005/8/layout/vList5"/>
    <dgm:cxn modelId="{794CA7CC-DB60-47CE-BFE4-128F917E5B7E}" srcId="{4684E317-AF85-45B8-90BA-1F9C19A1DCE6}" destId="{C434B0FA-1031-41AF-AF2E-936F81891011}" srcOrd="0" destOrd="0" parTransId="{6CBCFAFD-E390-40B7-85D3-1709E4F9FB2B}" sibTransId="{91D2C528-A237-4D4A-B4E3-F1F90B687F05}"/>
    <dgm:cxn modelId="{DE3576DD-1311-4A89-8847-4000627B2B8D}" type="presOf" srcId="{91EA5686-6245-4E0D-A034-E40C4342EAD9}" destId="{5A0888D9-ED80-42C7-B2F1-137342D93429}" srcOrd="0" destOrd="0" presId="urn:microsoft.com/office/officeart/2005/8/layout/vList5"/>
    <dgm:cxn modelId="{2A2DCCED-F214-429C-A89E-F3CCCEDDDA54}" type="presOf" srcId="{30C60E37-00EE-40A3-AE77-41F18E9D42E1}" destId="{25C4DBC6-55DA-410F-91DF-296AF30376C6}" srcOrd="0" destOrd="0" presId="urn:microsoft.com/office/officeart/2005/8/layout/vList5"/>
    <dgm:cxn modelId="{B8265212-84E5-4DEF-9AFC-551190EEEE51}" type="presParOf" srcId="{23377DC6-2184-4ACF-ADA7-7DACE58CBFB7}" destId="{F02EB5EB-93D8-43B6-A51A-CD4FBA690926}" srcOrd="0" destOrd="0" presId="urn:microsoft.com/office/officeart/2005/8/layout/vList5"/>
    <dgm:cxn modelId="{B3A6491B-859E-4AA9-AC06-C01BDBD98D20}" type="presParOf" srcId="{F02EB5EB-93D8-43B6-A51A-CD4FBA690926}" destId="{F3CF59EE-38ED-473C-BF29-158ECFEEF30D}" srcOrd="0" destOrd="0" presId="urn:microsoft.com/office/officeart/2005/8/layout/vList5"/>
    <dgm:cxn modelId="{C2603F76-5A06-4237-AC72-22A9CBB3C3C8}" type="presParOf" srcId="{F02EB5EB-93D8-43B6-A51A-CD4FBA690926}" destId="{C8970FAD-1701-49D3-B0D8-F627A678D576}" srcOrd="1" destOrd="0" presId="urn:microsoft.com/office/officeart/2005/8/layout/vList5"/>
    <dgm:cxn modelId="{E1F74694-63F1-45B1-863C-EE1259609795}" type="presParOf" srcId="{23377DC6-2184-4ACF-ADA7-7DACE58CBFB7}" destId="{A07A4FE7-9D0C-4036-8E22-DE2742851412}" srcOrd="1" destOrd="0" presId="urn:microsoft.com/office/officeart/2005/8/layout/vList5"/>
    <dgm:cxn modelId="{1258C275-61C6-467B-8FB4-2A278161C85F}" type="presParOf" srcId="{23377DC6-2184-4ACF-ADA7-7DACE58CBFB7}" destId="{B25297AF-C318-487E-90E4-2ACD915AA0CB}" srcOrd="2" destOrd="0" presId="urn:microsoft.com/office/officeart/2005/8/layout/vList5"/>
    <dgm:cxn modelId="{49107110-1D0A-47C7-BD6D-BE3B3D4788CC}" type="presParOf" srcId="{B25297AF-C318-487E-90E4-2ACD915AA0CB}" destId="{C8A376A4-AD1D-4893-8207-52B3DD92B714}" srcOrd="0" destOrd="0" presId="urn:microsoft.com/office/officeart/2005/8/layout/vList5"/>
    <dgm:cxn modelId="{2364A64E-E902-44A2-AE19-6BED200D641E}" type="presParOf" srcId="{B25297AF-C318-487E-90E4-2ACD915AA0CB}" destId="{5A0888D9-ED80-42C7-B2F1-137342D93429}" srcOrd="1" destOrd="0" presId="urn:microsoft.com/office/officeart/2005/8/layout/vList5"/>
    <dgm:cxn modelId="{1E0B0A57-6D4A-490B-A90C-6EC3656C3CDC}" type="presParOf" srcId="{23377DC6-2184-4ACF-ADA7-7DACE58CBFB7}" destId="{901C7F36-80FB-4451-B5F8-8CF4693C28A6}" srcOrd="3" destOrd="0" presId="urn:microsoft.com/office/officeart/2005/8/layout/vList5"/>
    <dgm:cxn modelId="{A6DB8E3A-B2B2-4895-990C-CBE6D4AAFE10}" type="presParOf" srcId="{23377DC6-2184-4ACF-ADA7-7DACE58CBFB7}" destId="{2C211E80-86EB-40BE-8E59-27A6F5EB55DF}" srcOrd="4" destOrd="0" presId="urn:microsoft.com/office/officeart/2005/8/layout/vList5"/>
    <dgm:cxn modelId="{4633A65F-8D14-429F-955E-891F31D5AA42}" type="presParOf" srcId="{2C211E80-86EB-40BE-8E59-27A6F5EB55DF}" destId="{7CE99788-FAFB-46D2-899F-5B204768A56E}" srcOrd="0" destOrd="0" presId="urn:microsoft.com/office/officeart/2005/8/layout/vList5"/>
    <dgm:cxn modelId="{0F5EB66F-579A-4212-B42E-51FFF78BA8F3}" type="presParOf" srcId="{2C211E80-86EB-40BE-8E59-27A6F5EB55DF}" destId="{814E8A8F-0213-4A89-854C-73B31EB1E5C3}" srcOrd="1" destOrd="0" presId="urn:microsoft.com/office/officeart/2005/8/layout/vList5"/>
    <dgm:cxn modelId="{F8F2D187-F80F-414C-AD7B-F7F08BBE8631}" type="presParOf" srcId="{23377DC6-2184-4ACF-ADA7-7DACE58CBFB7}" destId="{066AFAA9-1CF7-4161-967B-1496F0F591B2}" srcOrd="5" destOrd="0" presId="urn:microsoft.com/office/officeart/2005/8/layout/vList5"/>
    <dgm:cxn modelId="{3C52F15C-B92E-46CE-BF94-45D0D5B3D688}" type="presParOf" srcId="{23377DC6-2184-4ACF-ADA7-7DACE58CBFB7}" destId="{5E7F0930-79A7-4C52-8EEF-2D3F5272736E}" srcOrd="6" destOrd="0" presId="urn:microsoft.com/office/officeart/2005/8/layout/vList5"/>
    <dgm:cxn modelId="{F42390DE-8A95-4E1C-AD79-742036B2B007}" type="presParOf" srcId="{5E7F0930-79A7-4C52-8EEF-2D3F5272736E}" destId="{25C4DBC6-55DA-410F-91DF-296AF30376C6}" srcOrd="0" destOrd="0" presId="urn:microsoft.com/office/officeart/2005/8/layout/vList5"/>
    <dgm:cxn modelId="{E590C422-B34B-474B-A1A7-C1550D94DA26}" type="presParOf" srcId="{5E7F0930-79A7-4C52-8EEF-2D3F5272736E}" destId="{496A5B47-2B59-4729-B57E-F05ECA00E1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ABFEAE-2FD1-4337-AA12-ED25EC8F1F73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s-PE"/>
        </a:p>
      </dgm:t>
    </dgm:pt>
    <dgm:pt modelId="{1A272597-3844-4F4B-B26B-2861C13775A8}">
      <dgm:prSet phldrT="[Texto]"/>
      <dgm:spPr/>
      <dgm:t>
        <a:bodyPr/>
        <a:lstStyle/>
        <a:p>
          <a:r>
            <a:rPr lang="es-PE" b="0"/>
            <a:t>Indicadores</a:t>
          </a:r>
          <a:endParaRPr lang="es-PE" b="0" dirty="0"/>
        </a:p>
      </dgm:t>
    </dgm:pt>
    <dgm:pt modelId="{2AB87493-F2DF-416C-8D44-8BDEE5EF5EA7}" type="parTrans" cxnId="{FEE61430-7E0F-4321-B1FF-70F2F0FB65F5}">
      <dgm:prSet/>
      <dgm:spPr/>
      <dgm:t>
        <a:bodyPr/>
        <a:lstStyle/>
        <a:p>
          <a:endParaRPr lang="es-PE"/>
        </a:p>
      </dgm:t>
    </dgm:pt>
    <dgm:pt modelId="{FCCF30BF-3FCB-4011-BA32-2692BB9A66B2}" type="sibTrans" cxnId="{FEE61430-7E0F-4321-B1FF-70F2F0FB65F5}">
      <dgm:prSet/>
      <dgm:spPr/>
      <dgm:t>
        <a:bodyPr/>
        <a:lstStyle/>
        <a:p>
          <a:endParaRPr lang="es-PE"/>
        </a:p>
      </dgm:t>
    </dgm:pt>
    <dgm:pt modelId="{F28F5BDA-4671-47F2-A0F7-B987930B343A}">
      <dgm:prSet phldrT="[Texto]"/>
      <dgm:spPr/>
      <dgm:t>
        <a:bodyPr/>
        <a:lstStyle/>
        <a:p>
          <a:r>
            <a:rPr lang="es-PE" dirty="0"/>
            <a:t>I1: Se determinó que se generan 90 documentos administrativos </a:t>
          </a:r>
          <a:r>
            <a:rPr lang="es-ES" dirty="0"/>
            <a:t>“Reposición de gastos”</a:t>
          </a:r>
          <a:endParaRPr lang="es-PE" dirty="0"/>
        </a:p>
      </dgm:t>
    </dgm:pt>
    <dgm:pt modelId="{978579BF-7A58-4207-AF89-0FC9FA1BCB23}" type="parTrans" cxnId="{3FD5FFC2-16E4-4C26-8005-9072B97B522E}">
      <dgm:prSet/>
      <dgm:spPr/>
      <dgm:t>
        <a:bodyPr/>
        <a:lstStyle/>
        <a:p>
          <a:endParaRPr lang="es-PE"/>
        </a:p>
      </dgm:t>
    </dgm:pt>
    <dgm:pt modelId="{7233D842-A98A-4BBA-97A4-E43108951070}" type="sibTrans" cxnId="{3FD5FFC2-16E4-4C26-8005-9072B97B522E}">
      <dgm:prSet/>
      <dgm:spPr/>
      <dgm:t>
        <a:bodyPr/>
        <a:lstStyle/>
        <a:p>
          <a:endParaRPr lang="es-PE"/>
        </a:p>
      </dgm:t>
    </dgm:pt>
    <dgm:pt modelId="{A1F643FA-3C4F-4498-817F-6E01A6B2554D}">
      <dgm:prSet phldrT="[Texto]"/>
      <dgm:spPr/>
      <dgm:t>
        <a:bodyPr/>
        <a:lstStyle/>
        <a:p>
          <a:r>
            <a:rPr lang="es-PE" dirty="0"/>
            <a:t>I2: Se determinó que se hacen 120 búsquedas del documento administrativo </a:t>
          </a:r>
          <a:r>
            <a:rPr lang="es-ES" dirty="0"/>
            <a:t>“Reposición de gastos”</a:t>
          </a:r>
          <a:r>
            <a:rPr lang="es-PE" dirty="0"/>
            <a:t>.</a:t>
          </a:r>
        </a:p>
      </dgm:t>
    </dgm:pt>
    <dgm:pt modelId="{392684C9-0F7A-4C85-BF84-50278D9AFA21}" type="parTrans" cxnId="{8E827404-87D0-4650-92F4-766192944882}">
      <dgm:prSet/>
      <dgm:spPr/>
      <dgm:t>
        <a:bodyPr/>
        <a:lstStyle/>
        <a:p>
          <a:endParaRPr lang="es-PE"/>
        </a:p>
      </dgm:t>
    </dgm:pt>
    <dgm:pt modelId="{26057527-1D05-48D9-80DF-14347050BB0A}" type="sibTrans" cxnId="{8E827404-87D0-4650-92F4-766192944882}">
      <dgm:prSet/>
      <dgm:spPr/>
      <dgm:t>
        <a:bodyPr/>
        <a:lstStyle/>
        <a:p>
          <a:endParaRPr lang="es-PE"/>
        </a:p>
      </dgm:t>
    </dgm:pt>
    <dgm:pt modelId="{CF7AC6ED-2790-4496-B3F2-546E7404A5AE}">
      <dgm:prSet phldrT="[Texto]"/>
      <dgm:spPr/>
      <dgm:t>
        <a:bodyPr/>
        <a:lstStyle/>
        <a:p>
          <a:r>
            <a:rPr lang="es-PE" dirty="0"/>
            <a:t>Muestra</a:t>
          </a:r>
        </a:p>
      </dgm:t>
    </dgm:pt>
    <dgm:pt modelId="{4A3B9BF1-8FB5-4FFB-AF30-50FA2DAC8C17}" type="parTrans" cxnId="{E5C85E47-CDDE-4BB2-8A30-3197E7C82923}">
      <dgm:prSet/>
      <dgm:spPr/>
      <dgm:t>
        <a:bodyPr/>
        <a:lstStyle/>
        <a:p>
          <a:endParaRPr lang="es-PE"/>
        </a:p>
      </dgm:t>
    </dgm:pt>
    <dgm:pt modelId="{7AF61D1F-250F-41C7-B725-8E89B5007F90}" type="sibTrans" cxnId="{E5C85E47-CDDE-4BB2-8A30-3197E7C82923}">
      <dgm:prSet/>
      <dgm:spPr/>
      <dgm:t>
        <a:bodyPr/>
        <a:lstStyle/>
        <a:p>
          <a:endParaRPr lang="es-PE"/>
        </a:p>
      </dgm:t>
    </dgm:pt>
    <dgm:pt modelId="{9477D13B-0A38-47E0-9A9F-F7DA395916E9}">
      <dgm:prSet phldrT="[Texto]"/>
      <dgm:spPr/>
      <dgm:t>
        <a:bodyPr/>
        <a:lstStyle/>
        <a:p>
          <a:r>
            <a:rPr lang="es-PE" dirty="0"/>
            <a:t>I1: N = 90  </a:t>
          </a:r>
          <a:r>
            <a:rPr lang="es-PE" dirty="0">
              <a:sym typeface="Wingdings" panose="05000000000000000000" pitchFamily="2" charset="2"/>
            </a:rPr>
            <a:t></a:t>
          </a:r>
          <a:r>
            <a:rPr lang="es-PE" dirty="0"/>
            <a:t> 74  reportes de gestión de ventas</a:t>
          </a:r>
        </a:p>
      </dgm:t>
    </dgm:pt>
    <dgm:pt modelId="{63AC7B6C-2816-4C01-A34D-B5DA19FCE73A}" type="parTrans" cxnId="{16992AF3-74B4-4DF8-A5C8-F6C9676FB742}">
      <dgm:prSet/>
      <dgm:spPr/>
      <dgm:t>
        <a:bodyPr/>
        <a:lstStyle/>
        <a:p>
          <a:endParaRPr lang="es-PE"/>
        </a:p>
      </dgm:t>
    </dgm:pt>
    <dgm:pt modelId="{B2E29AF2-C1D7-4420-8003-67832B498FCE}" type="sibTrans" cxnId="{16992AF3-74B4-4DF8-A5C8-F6C9676FB742}">
      <dgm:prSet/>
      <dgm:spPr/>
      <dgm:t>
        <a:bodyPr/>
        <a:lstStyle/>
        <a:p>
          <a:endParaRPr lang="es-PE"/>
        </a:p>
      </dgm:t>
    </dgm:pt>
    <dgm:pt modelId="{5899AFAB-12CD-4C92-9AB7-B26B96694D9D}">
      <dgm:prSet phldrT="[Texto]"/>
      <dgm:spPr/>
      <dgm:t>
        <a:bodyPr/>
        <a:lstStyle/>
        <a:p>
          <a:r>
            <a:rPr lang="es-PE" dirty="0"/>
            <a:t>I3: Se determinó que 62 personas que usaran el sistema</a:t>
          </a:r>
        </a:p>
      </dgm:t>
    </dgm:pt>
    <dgm:pt modelId="{B97426D3-8D75-4312-8921-9D23F42FD8D6}" type="parTrans" cxnId="{E6ED188C-22FC-4760-9348-1516F85E5033}">
      <dgm:prSet/>
      <dgm:spPr/>
      <dgm:t>
        <a:bodyPr/>
        <a:lstStyle/>
        <a:p>
          <a:endParaRPr lang="es-PE"/>
        </a:p>
      </dgm:t>
    </dgm:pt>
    <dgm:pt modelId="{AA3D7636-0FD7-44FE-BA05-15C6FF948B38}" type="sibTrans" cxnId="{E6ED188C-22FC-4760-9348-1516F85E5033}">
      <dgm:prSet/>
      <dgm:spPr/>
      <dgm:t>
        <a:bodyPr/>
        <a:lstStyle/>
        <a:p>
          <a:endParaRPr lang="es-PE"/>
        </a:p>
      </dgm:t>
    </dgm:pt>
    <dgm:pt modelId="{C1CAC3A6-0C67-4FF3-9754-96017722D53F}">
      <dgm:prSet phldrT="[Texto]"/>
      <dgm:spPr/>
      <dgm:t>
        <a:bodyPr/>
        <a:lstStyle/>
        <a:p>
          <a:r>
            <a:rPr lang="es-PE" dirty="0"/>
            <a:t>I2: N = 120  </a:t>
          </a:r>
          <a:r>
            <a:rPr lang="es-PE" dirty="0">
              <a:sym typeface="Wingdings" panose="05000000000000000000" pitchFamily="2" charset="2"/>
            </a:rPr>
            <a:t></a:t>
          </a:r>
          <a:r>
            <a:rPr lang="es-PE" dirty="0"/>
            <a:t> 92 registros de ventas</a:t>
          </a:r>
        </a:p>
      </dgm:t>
    </dgm:pt>
    <dgm:pt modelId="{8AFB5A8F-A569-4ACB-A9D7-9499E7A53571}" type="parTrans" cxnId="{D4B5FF3A-F055-43D1-AC1E-8695281FB2FF}">
      <dgm:prSet/>
      <dgm:spPr/>
      <dgm:t>
        <a:bodyPr/>
        <a:lstStyle/>
        <a:p>
          <a:endParaRPr lang="es-PE"/>
        </a:p>
      </dgm:t>
    </dgm:pt>
    <dgm:pt modelId="{1FFEBF94-1140-4F2E-9A0F-CA24ED2AFCEC}" type="sibTrans" cxnId="{D4B5FF3A-F055-43D1-AC1E-8695281FB2FF}">
      <dgm:prSet/>
      <dgm:spPr/>
      <dgm:t>
        <a:bodyPr/>
        <a:lstStyle/>
        <a:p>
          <a:endParaRPr lang="es-PE"/>
        </a:p>
      </dgm:t>
    </dgm:pt>
    <dgm:pt modelId="{A7A6E2A9-96B9-4303-AE36-FDB569498F3A}">
      <dgm:prSet phldrT="[Texto]"/>
      <dgm:spPr/>
      <dgm:t>
        <a:bodyPr/>
        <a:lstStyle/>
        <a:p>
          <a:r>
            <a:rPr lang="es-PE" dirty="0"/>
            <a:t>I3: N = 62 personas</a:t>
          </a:r>
        </a:p>
      </dgm:t>
    </dgm:pt>
    <dgm:pt modelId="{702E3188-4E42-4E25-8849-3577E2CAC810}" type="parTrans" cxnId="{74E957A1-5722-4D28-B4CB-7B1CD9AED66F}">
      <dgm:prSet/>
      <dgm:spPr/>
      <dgm:t>
        <a:bodyPr/>
        <a:lstStyle/>
        <a:p>
          <a:endParaRPr lang="es-PE"/>
        </a:p>
      </dgm:t>
    </dgm:pt>
    <dgm:pt modelId="{902DF455-EB96-40ED-8EB4-87F622907A8E}" type="sibTrans" cxnId="{74E957A1-5722-4D28-B4CB-7B1CD9AED66F}">
      <dgm:prSet/>
      <dgm:spPr/>
      <dgm:t>
        <a:bodyPr/>
        <a:lstStyle/>
        <a:p>
          <a:endParaRPr lang="es-PE"/>
        </a:p>
      </dgm:t>
    </dgm:pt>
    <dgm:pt modelId="{F2E90A21-0CBF-4974-A261-445835926439}">
      <dgm:prSet phldrT="[Texto]"/>
      <dgm:spPr/>
      <dgm:t>
        <a:bodyPr/>
        <a:lstStyle/>
        <a:p>
          <a:r>
            <a:rPr lang="es-ES" dirty="0"/>
            <a:t>I1: Tiempo operacional de generación del documento administrativo “Reposición de gastos”</a:t>
          </a:r>
          <a:endParaRPr lang="es-PE" dirty="0"/>
        </a:p>
      </dgm:t>
    </dgm:pt>
    <dgm:pt modelId="{2AD32988-7DAC-4418-A340-743433FC5EA8}" type="parTrans" cxnId="{F4E60F00-49B9-476A-B5F7-8335B467654A}">
      <dgm:prSet/>
      <dgm:spPr/>
      <dgm:t>
        <a:bodyPr/>
        <a:lstStyle/>
        <a:p>
          <a:endParaRPr lang="es-PE"/>
        </a:p>
      </dgm:t>
    </dgm:pt>
    <dgm:pt modelId="{FA12AD49-B050-440D-AEE3-79A5F80BA145}" type="sibTrans" cxnId="{F4E60F00-49B9-476A-B5F7-8335B467654A}">
      <dgm:prSet/>
      <dgm:spPr/>
      <dgm:t>
        <a:bodyPr/>
        <a:lstStyle/>
        <a:p>
          <a:endParaRPr lang="es-PE"/>
        </a:p>
      </dgm:t>
    </dgm:pt>
    <dgm:pt modelId="{AF043A72-923E-40F4-82EA-0242A235C04D}">
      <dgm:prSet phldrT="[Texto]"/>
      <dgm:spPr/>
      <dgm:t>
        <a:bodyPr/>
        <a:lstStyle/>
        <a:p>
          <a:r>
            <a:rPr lang="es-ES" dirty="0"/>
            <a:t>I2: Tiempo de búsqueda de documento “Reposición de gastos”</a:t>
          </a:r>
          <a:endParaRPr lang="es-PE" dirty="0"/>
        </a:p>
      </dgm:t>
    </dgm:pt>
    <dgm:pt modelId="{F88DF3D2-D703-4BE9-95DB-FF801BF210CD}" type="parTrans" cxnId="{4626CCC3-C292-4C12-962B-2C3B3914C74B}">
      <dgm:prSet/>
      <dgm:spPr/>
      <dgm:t>
        <a:bodyPr/>
        <a:lstStyle/>
        <a:p>
          <a:endParaRPr lang="es-PE"/>
        </a:p>
      </dgm:t>
    </dgm:pt>
    <dgm:pt modelId="{465E14DD-19A0-4C84-9443-C478F01A21FB}" type="sibTrans" cxnId="{4626CCC3-C292-4C12-962B-2C3B3914C74B}">
      <dgm:prSet/>
      <dgm:spPr/>
      <dgm:t>
        <a:bodyPr/>
        <a:lstStyle/>
        <a:p>
          <a:endParaRPr lang="es-PE"/>
        </a:p>
      </dgm:t>
    </dgm:pt>
    <dgm:pt modelId="{5616AB78-BC95-4864-804D-A1A624048368}">
      <dgm:prSet phldrT="[Texto]"/>
      <dgm:spPr/>
      <dgm:t>
        <a:bodyPr/>
        <a:lstStyle/>
        <a:p>
          <a:r>
            <a:rPr lang="es-ES" dirty="0"/>
            <a:t>I3: Nivel de satisfacción de los usuarios</a:t>
          </a:r>
          <a:endParaRPr lang="es-PE" dirty="0"/>
        </a:p>
      </dgm:t>
    </dgm:pt>
    <dgm:pt modelId="{40D64BB9-B624-4FAA-BAE0-5A0FF7FF3DDC}" type="parTrans" cxnId="{D5268C12-E6A3-4A30-A268-76044B3DB65B}">
      <dgm:prSet/>
      <dgm:spPr/>
      <dgm:t>
        <a:bodyPr/>
        <a:lstStyle/>
        <a:p>
          <a:endParaRPr lang="es-PE"/>
        </a:p>
      </dgm:t>
    </dgm:pt>
    <dgm:pt modelId="{3BA92236-71ED-4345-BE61-F83C90BD48BC}" type="sibTrans" cxnId="{D5268C12-E6A3-4A30-A268-76044B3DB65B}">
      <dgm:prSet/>
      <dgm:spPr/>
      <dgm:t>
        <a:bodyPr/>
        <a:lstStyle/>
        <a:p>
          <a:endParaRPr lang="es-PE"/>
        </a:p>
      </dgm:t>
    </dgm:pt>
    <dgm:pt modelId="{09551277-F7F2-4E96-9751-E5C1FC69F37C}">
      <dgm:prSet phldrT="[Texto]"/>
      <dgm:spPr/>
      <dgm:t>
        <a:bodyPr/>
        <a:lstStyle/>
        <a:p>
          <a:r>
            <a:rPr lang="es-PE" dirty="0"/>
            <a:t>Población</a:t>
          </a:r>
        </a:p>
      </dgm:t>
    </dgm:pt>
    <dgm:pt modelId="{4C9D2179-9A41-4C1C-BA0D-2071E1E21027}" type="parTrans" cxnId="{FB3694EC-98E5-4A93-BCD6-C1136676A093}">
      <dgm:prSet/>
      <dgm:spPr/>
      <dgm:t>
        <a:bodyPr/>
        <a:lstStyle/>
        <a:p>
          <a:endParaRPr lang="es-PE"/>
        </a:p>
      </dgm:t>
    </dgm:pt>
    <dgm:pt modelId="{69780407-7010-482C-9F18-843AAA1EE9B7}" type="sibTrans" cxnId="{FB3694EC-98E5-4A93-BCD6-C1136676A093}">
      <dgm:prSet/>
      <dgm:spPr/>
      <dgm:t>
        <a:bodyPr/>
        <a:lstStyle/>
        <a:p>
          <a:endParaRPr lang="es-PE"/>
        </a:p>
      </dgm:t>
    </dgm:pt>
    <dgm:pt modelId="{5B782F34-DD57-4E01-8F73-5AFBD3C092C0}" type="pres">
      <dgm:prSet presAssocID="{9EABFEAE-2FD1-4337-AA12-ED25EC8F1F73}" presName="Name0" presStyleCnt="0">
        <dgm:presLayoutVars>
          <dgm:dir/>
          <dgm:animLvl val="lvl"/>
          <dgm:resizeHandles val="exact"/>
        </dgm:presLayoutVars>
      </dgm:prSet>
      <dgm:spPr/>
    </dgm:pt>
    <dgm:pt modelId="{157ED568-5DB1-4FC6-8945-C49397399C16}" type="pres">
      <dgm:prSet presAssocID="{1A272597-3844-4F4B-B26B-2861C13775A8}" presName="linNode" presStyleCnt="0"/>
      <dgm:spPr/>
    </dgm:pt>
    <dgm:pt modelId="{BA5D2B96-35F8-4685-9EBB-1B1727B2A53A}" type="pres">
      <dgm:prSet presAssocID="{1A272597-3844-4F4B-B26B-2861C13775A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D452A77-CC28-49EC-9A5F-646D22545887}" type="pres">
      <dgm:prSet presAssocID="{1A272597-3844-4F4B-B26B-2861C13775A8}" presName="descendantText" presStyleLbl="alignAccFollowNode1" presStyleIdx="0" presStyleCnt="3">
        <dgm:presLayoutVars>
          <dgm:bulletEnabled val="1"/>
        </dgm:presLayoutVars>
      </dgm:prSet>
      <dgm:spPr/>
    </dgm:pt>
    <dgm:pt modelId="{AD8145E6-A169-4D8D-9606-F111BF1CB55E}" type="pres">
      <dgm:prSet presAssocID="{FCCF30BF-3FCB-4011-BA32-2692BB9A66B2}" presName="sp" presStyleCnt="0"/>
      <dgm:spPr/>
    </dgm:pt>
    <dgm:pt modelId="{86D4E9E3-BF72-476E-B157-CF2C2F5D406F}" type="pres">
      <dgm:prSet presAssocID="{09551277-F7F2-4E96-9751-E5C1FC69F37C}" presName="linNode" presStyleCnt="0"/>
      <dgm:spPr/>
    </dgm:pt>
    <dgm:pt modelId="{2C840AF4-9349-40A0-BE61-BD9B3B896C31}" type="pres">
      <dgm:prSet presAssocID="{09551277-F7F2-4E96-9751-E5C1FC69F37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DC5F4B-575C-4A95-832A-76C816D472B5}" type="pres">
      <dgm:prSet presAssocID="{09551277-F7F2-4E96-9751-E5C1FC69F37C}" presName="descendantText" presStyleLbl="alignAccFollowNode1" presStyleIdx="1" presStyleCnt="3">
        <dgm:presLayoutVars>
          <dgm:bulletEnabled val="1"/>
        </dgm:presLayoutVars>
      </dgm:prSet>
      <dgm:spPr/>
    </dgm:pt>
    <dgm:pt modelId="{4C36C914-026B-4ABE-B2BA-C2D7388E24BB}" type="pres">
      <dgm:prSet presAssocID="{69780407-7010-482C-9F18-843AAA1EE9B7}" presName="sp" presStyleCnt="0"/>
      <dgm:spPr/>
    </dgm:pt>
    <dgm:pt modelId="{C7514FDD-6649-4976-A2B9-E76D889E1E37}" type="pres">
      <dgm:prSet presAssocID="{CF7AC6ED-2790-4496-B3F2-546E7404A5AE}" presName="linNode" presStyleCnt="0"/>
      <dgm:spPr/>
    </dgm:pt>
    <dgm:pt modelId="{86D341DC-98C2-41A5-A1E9-F4C8FC8F7914}" type="pres">
      <dgm:prSet presAssocID="{CF7AC6ED-2790-4496-B3F2-546E7404A5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FA05C9-712C-40C2-9D4D-14AF7C9FDD14}" type="pres">
      <dgm:prSet presAssocID="{CF7AC6ED-2790-4496-B3F2-546E7404A5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4E60F00-49B9-476A-B5F7-8335B467654A}" srcId="{1A272597-3844-4F4B-B26B-2861C13775A8}" destId="{F2E90A21-0CBF-4974-A261-445835926439}" srcOrd="0" destOrd="0" parTransId="{2AD32988-7DAC-4418-A340-743433FC5EA8}" sibTransId="{FA12AD49-B050-440D-AEE3-79A5F80BA145}"/>
    <dgm:cxn modelId="{4696A200-D122-4270-BD6E-52EB4BACACBA}" type="presOf" srcId="{F28F5BDA-4671-47F2-A0F7-B987930B343A}" destId="{9EDC5F4B-575C-4A95-832A-76C816D472B5}" srcOrd="0" destOrd="0" presId="urn:microsoft.com/office/officeart/2005/8/layout/vList5"/>
    <dgm:cxn modelId="{E5028C02-E8D0-4D29-8D1E-1D9532E4A362}" type="presOf" srcId="{A1F643FA-3C4F-4498-817F-6E01A6B2554D}" destId="{9EDC5F4B-575C-4A95-832A-76C816D472B5}" srcOrd="0" destOrd="1" presId="urn:microsoft.com/office/officeart/2005/8/layout/vList5"/>
    <dgm:cxn modelId="{8E827404-87D0-4650-92F4-766192944882}" srcId="{09551277-F7F2-4E96-9751-E5C1FC69F37C}" destId="{A1F643FA-3C4F-4498-817F-6E01A6B2554D}" srcOrd="1" destOrd="0" parTransId="{392684C9-0F7A-4C85-BF84-50278D9AFA21}" sibTransId="{26057527-1D05-48D9-80DF-14347050BB0A}"/>
    <dgm:cxn modelId="{D5268C12-E6A3-4A30-A268-76044B3DB65B}" srcId="{1A272597-3844-4F4B-B26B-2861C13775A8}" destId="{5616AB78-BC95-4864-804D-A1A624048368}" srcOrd="2" destOrd="0" parTransId="{40D64BB9-B624-4FAA-BAE0-5A0FF7FF3DDC}" sibTransId="{3BA92236-71ED-4345-BE61-F83C90BD48BC}"/>
    <dgm:cxn modelId="{4DC94621-8296-409B-B54B-774ADFFE4AD2}" type="presOf" srcId="{CF7AC6ED-2790-4496-B3F2-546E7404A5AE}" destId="{86D341DC-98C2-41A5-A1E9-F4C8FC8F7914}" srcOrd="0" destOrd="0" presId="urn:microsoft.com/office/officeart/2005/8/layout/vList5"/>
    <dgm:cxn modelId="{FEE61430-7E0F-4321-B1FF-70F2F0FB65F5}" srcId="{9EABFEAE-2FD1-4337-AA12-ED25EC8F1F73}" destId="{1A272597-3844-4F4B-B26B-2861C13775A8}" srcOrd="0" destOrd="0" parTransId="{2AB87493-F2DF-416C-8D44-8BDEE5EF5EA7}" sibTransId="{FCCF30BF-3FCB-4011-BA32-2692BB9A66B2}"/>
    <dgm:cxn modelId="{A52AEF34-1B9C-4604-92F2-CE9E14263021}" type="presOf" srcId="{5616AB78-BC95-4864-804D-A1A624048368}" destId="{3D452A77-CC28-49EC-9A5F-646D22545887}" srcOrd="0" destOrd="2" presId="urn:microsoft.com/office/officeart/2005/8/layout/vList5"/>
    <dgm:cxn modelId="{D4B5FF3A-F055-43D1-AC1E-8695281FB2FF}" srcId="{CF7AC6ED-2790-4496-B3F2-546E7404A5AE}" destId="{C1CAC3A6-0C67-4FF3-9754-96017722D53F}" srcOrd="1" destOrd="0" parTransId="{8AFB5A8F-A569-4ACB-A9D7-9499E7A53571}" sibTransId="{1FFEBF94-1140-4F2E-9A0F-CA24ED2AFCEC}"/>
    <dgm:cxn modelId="{E5C85E47-CDDE-4BB2-8A30-3197E7C82923}" srcId="{9EABFEAE-2FD1-4337-AA12-ED25EC8F1F73}" destId="{CF7AC6ED-2790-4496-B3F2-546E7404A5AE}" srcOrd="2" destOrd="0" parTransId="{4A3B9BF1-8FB5-4FFB-AF30-50FA2DAC8C17}" sibTransId="{7AF61D1F-250F-41C7-B725-8E89B5007F90}"/>
    <dgm:cxn modelId="{BCE39E54-1802-41B2-844D-1570A133CD5A}" type="presOf" srcId="{AF043A72-923E-40F4-82EA-0242A235C04D}" destId="{3D452A77-CC28-49EC-9A5F-646D22545887}" srcOrd="0" destOrd="1" presId="urn:microsoft.com/office/officeart/2005/8/layout/vList5"/>
    <dgm:cxn modelId="{394F0485-3970-47C9-8B5C-8D486BE4710A}" type="presOf" srcId="{9EABFEAE-2FD1-4337-AA12-ED25EC8F1F73}" destId="{5B782F34-DD57-4E01-8F73-5AFBD3C092C0}" srcOrd="0" destOrd="0" presId="urn:microsoft.com/office/officeart/2005/8/layout/vList5"/>
    <dgm:cxn modelId="{C9B95D8A-9CCA-465F-9F83-83984A41E2DF}" type="presOf" srcId="{9477D13B-0A38-47E0-9A9F-F7DA395916E9}" destId="{F4FA05C9-712C-40C2-9D4D-14AF7C9FDD14}" srcOrd="0" destOrd="0" presId="urn:microsoft.com/office/officeart/2005/8/layout/vList5"/>
    <dgm:cxn modelId="{E6ED188C-22FC-4760-9348-1516F85E5033}" srcId="{09551277-F7F2-4E96-9751-E5C1FC69F37C}" destId="{5899AFAB-12CD-4C92-9AB7-B26B96694D9D}" srcOrd="2" destOrd="0" parTransId="{B97426D3-8D75-4312-8921-9D23F42FD8D6}" sibTransId="{AA3D7636-0FD7-44FE-BA05-15C6FF948B38}"/>
    <dgm:cxn modelId="{74E957A1-5722-4D28-B4CB-7B1CD9AED66F}" srcId="{CF7AC6ED-2790-4496-B3F2-546E7404A5AE}" destId="{A7A6E2A9-96B9-4303-AE36-FDB569498F3A}" srcOrd="2" destOrd="0" parTransId="{702E3188-4E42-4E25-8849-3577E2CAC810}" sibTransId="{902DF455-EB96-40ED-8EB4-87F622907A8E}"/>
    <dgm:cxn modelId="{DC95A4BA-71DB-4923-B818-918BE28A065B}" type="presOf" srcId="{C1CAC3A6-0C67-4FF3-9754-96017722D53F}" destId="{F4FA05C9-712C-40C2-9D4D-14AF7C9FDD14}" srcOrd="0" destOrd="1" presId="urn:microsoft.com/office/officeart/2005/8/layout/vList5"/>
    <dgm:cxn modelId="{FEA466BB-E2BD-4924-A32C-493F65825541}" type="presOf" srcId="{A7A6E2A9-96B9-4303-AE36-FDB569498F3A}" destId="{F4FA05C9-712C-40C2-9D4D-14AF7C9FDD14}" srcOrd="0" destOrd="2" presId="urn:microsoft.com/office/officeart/2005/8/layout/vList5"/>
    <dgm:cxn modelId="{3FD5FFC2-16E4-4C26-8005-9072B97B522E}" srcId="{09551277-F7F2-4E96-9751-E5C1FC69F37C}" destId="{F28F5BDA-4671-47F2-A0F7-B987930B343A}" srcOrd="0" destOrd="0" parTransId="{978579BF-7A58-4207-AF89-0FC9FA1BCB23}" sibTransId="{7233D842-A98A-4BBA-97A4-E43108951070}"/>
    <dgm:cxn modelId="{4626CCC3-C292-4C12-962B-2C3B3914C74B}" srcId="{1A272597-3844-4F4B-B26B-2861C13775A8}" destId="{AF043A72-923E-40F4-82EA-0242A235C04D}" srcOrd="1" destOrd="0" parTransId="{F88DF3D2-D703-4BE9-95DB-FF801BF210CD}" sibTransId="{465E14DD-19A0-4C84-9443-C478F01A21FB}"/>
    <dgm:cxn modelId="{B35EC9D3-556F-4428-A5A1-8E506E84B6A4}" type="presOf" srcId="{09551277-F7F2-4E96-9751-E5C1FC69F37C}" destId="{2C840AF4-9349-40A0-BE61-BD9B3B896C31}" srcOrd="0" destOrd="0" presId="urn:microsoft.com/office/officeart/2005/8/layout/vList5"/>
    <dgm:cxn modelId="{46FB46EA-86F3-46CB-863A-8453B1B9E374}" type="presOf" srcId="{F2E90A21-0CBF-4974-A261-445835926439}" destId="{3D452A77-CC28-49EC-9A5F-646D22545887}" srcOrd="0" destOrd="0" presId="urn:microsoft.com/office/officeart/2005/8/layout/vList5"/>
    <dgm:cxn modelId="{26D2DFEB-03B2-4C28-86CD-C12DBCDFC27C}" type="presOf" srcId="{5899AFAB-12CD-4C92-9AB7-B26B96694D9D}" destId="{9EDC5F4B-575C-4A95-832A-76C816D472B5}" srcOrd="0" destOrd="2" presId="urn:microsoft.com/office/officeart/2005/8/layout/vList5"/>
    <dgm:cxn modelId="{FB3694EC-98E5-4A93-BCD6-C1136676A093}" srcId="{9EABFEAE-2FD1-4337-AA12-ED25EC8F1F73}" destId="{09551277-F7F2-4E96-9751-E5C1FC69F37C}" srcOrd="1" destOrd="0" parTransId="{4C9D2179-9A41-4C1C-BA0D-2071E1E21027}" sibTransId="{69780407-7010-482C-9F18-843AAA1EE9B7}"/>
    <dgm:cxn modelId="{16992AF3-74B4-4DF8-A5C8-F6C9676FB742}" srcId="{CF7AC6ED-2790-4496-B3F2-546E7404A5AE}" destId="{9477D13B-0A38-47E0-9A9F-F7DA395916E9}" srcOrd="0" destOrd="0" parTransId="{63AC7B6C-2816-4C01-A34D-B5DA19FCE73A}" sibTransId="{B2E29AF2-C1D7-4420-8003-67832B498FCE}"/>
    <dgm:cxn modelId="{07784AFF-C11F-41B5-A4BA-2CA31209C6D3}" type="presOf" srcId="{1A272597-3844-4F4B-B26B-2861C13775A8}" destId="{BA5D2B96-35F8-4685-9EBB-1B1727B2A53A}" srcOrd="0" destOrd="0" presId="urn:microsoft.com/office/officeart/2005/8/layout/vList5"/>
    <dgm:cxn modelId="{63C54A5D-D71B-4AA5-AEDA-D929FD1F0380}" type="presParOf" srcId="{5B782F34-DD57-4E01-8F73-5AFBD3C092C0}" destId="{157ED568-5DB1-4FC6-8945-C49397399C16}" srcOrd="0" destOrd="0" presId="urn:microsoft.com/office/officeart/2005/8/layout/vList5"/>
    <dgm:cxn modelId="{B58F11F4-8E4A-4EF5-8830-442C27BAC819}" type="presParOf" srcId="{157ED568-5DB1-4FC6-8945-C49397399C16}" destId="{BA5D2B96-35F8-4685-9EBB-1B1727B2A53A}" srcOrd="0" destOrd="0" presId="urn:microsoft.com/office/officeart/2005/8/layout/vList5"/>
    <dgm:cxn modelId="{9EF69E44-C3F9-4D55-AEA5-B92BFD6991B1}" type="presParOf" srcId="{157ED568-5DB1-4FC6-8945-C49397399C16}" destId="{3D452A77-CC28-49EC-9A5F-646D22545887}" srcOrd="1" destOrd="0" presId="urn:microsoft.com/office/officeart/2005/8/layout/vList5"/>
    <dgm:cxn modelId="{8FC64CE7-30AC-464E-8C5C-8B5F3B99252E}" type="presParOf" srcId="{5B782F34-DD57-4E01-8F73-5AFBD3C092C0}" destId="{AD8145E6-A169-4D8D-9606-F111BF1CB55E}" srcOrd="1" destOrd="0" presId="urn:microsoft.com/office/officeart/2005/8/layout/vList5"/>
    <dgm:cxn modelId="{67D8F2E5-A5CF-4B21-BD46-C5A00CD01B0D}" type="presParOf" srcId="{5B782F34-DD57-4E01-8F73-5AFBD3C092C0}" destId="{86D4E9E3-BF72-476E-B157-CF2C2F5D406F}" srcOrd="2" destOrd="0" presId="urn:microsoft.com/office/officeart/2005/8/layout/vList5"/>
    <dgm:cxn modelId="{2F973592-A2B1-4727-A8B3-44F95EE42827}" type="presParOf" srcId="{86D4E9E3-BF72-476E-B157-CF2C2F5D406F}" destId="{2C840AF4-9349-40A0-BE61-BD9B3B896C31}" srcOrd="0" destOrd="0" presId="urn:microsoft.com/office/officeart/2005/8/layout/vList5"/>
    <dgm:cxn modelId="{D92F9C4E-5A4C-4536-82EF-BF4F80AA02F7}" type="presParOf" srcId="{86D4E9E3-BF72-476E-B157-CF2C2F5D406F}" destId="{9EDC5F4B-575C-4A95-832A-76C816D472B5}" srcOrd="1" destOrd="0" presId="urn:microsoft.com/office/officeart/2005/8/layout/vList5"/>
    <dgm:cxn modelId="{C307C00A-19C3-49E4-AD97-64AA5740FBE3}" type="presParOf" srcId="{5B782F34-DD57-4E01-8F73-5AFBD3C092C0}" destId="{4C36C914-026B-4ABE-B2BA-C2D7388E24BB}" srcOrd="3" destOrd="0" presId="urn:microsoft.com/office/officeart/2005/8/layout/vList5"/>
    <dgm:cxn modelId="{D5F635C8-6A67-4093-BEC7-C80A1539FD17}" type="presParOf" srcId="{5B782F34-DD57-4E01-8F73-5AFBD3C092C0}" destId="{C7514FDD-6649-4976-A2B9-E76D889E1E37}" srcOrd="4" destOrd="0" presId="urn:microsoft.com/office/officeart/2005/8/layout/vList5"/>
    <dgm:cxn modelId="{9CAC68D2-B155-476B-8981-2623C15B86A0}" type="presParOf" srcId="{C7514FDD-6649-4976-A2B9-E76D889E1E37}" destId="{86D341DC-98C2-41A5-A1E9-F4C8FC8F7914}" srcOrd="0" destOrd="0" presId="urn:microsoft.com/office/officeart/2005/8/layout/vList5"/>
    <dgm:cxn modelId="{1A532E0A-79C0-40D6-A130-E36E434CAEA4}" type="presParOf" srcId="{C7514FDD-6649-4976-A2B9-E76D889E1E37}" destId="{F4FA05C9-712C-40C2-9D4D-14AF7C9FDD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D98356-FCED-4F36-B899-790CD0DC9C11}" type="doc">
      <dgm:prSet loTypeId="urn:microsoft.com/office/officeart/2005/8/layout/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EBDEE36C-1552-47ED-92CE-47A5726B2671}">
      <dgm:prSet/>
      <dgm:spPr/>
      <dgm:t>
        <a:bodyPr/>
        <a:lstStyle/>
        <a:p>
          <a:pPr rtl="0"/>
          <a:r>
            <a:rPr lang="es-ES" b="1" dirty="0"/>
            <a:t>Objetivo específico 1</a:t>
          </a:r>
          <a:endParaRPr lang="es-CO" b="1" dirty="0"/>
        </a:p>
      </dgm:t>
    </dgm:pt>
    <dgm:pt modelId="{83A9F9D1-266C-4CBB-BD5F-B4333BE2CA21}" type="parTrans" cxnId="{33B42C8D-56C8-456A-B387-1044ADD13D99}">
      <dgm:prSet/>
      <dgm:spPr/>
      <dgm:t>
        <a:bodyPr/>
        <a:lstStyle/>
        <a:p>
          <a:endParaRPr lang="es-CO"/>
        </a:p>
      </dgm:t>
    </dgm:pt>
    <dgm:pt modelId="{693C0ECF-7D93-4224-AB79-C7C4189F25B8}" type="sibTrans" cxnId="{33B42C8D-56C8-456A-B387-1044ADD13D99}">
      <dgm:prSet/>
      <dgm:spPr/>
      <dgm:t>
        <a:bodyPr/>
        <a:lstStyle/>
        <a:p>
          <a:endParaRPr lang="es-CO"/>
        </a:p>
      </dgm:t>
    </dgm:pt>
    <dgm:pt modelId="{AE87AA3A-032A-4ECD-9901-CC16D6E3A74B}">
      <dgm:prSet/>
      <dgm:spPr/>
      <dgm:t>
        <a:bodyPr/>
        <a:lstStyle/>
        <a:p>
          <a:pPr rtl="0"/>
          <a:r>
            <a:rPr lang="es-ES" b="1" dirty="0"/>
            <a:t>Objetivo específico 2</a:t>
          </a:r>
          <a:endParaRPr lang="es-CO" b="1" dirty="0"/>
        </a:p>
      </dgm:t>
    </dgm:pt>
    <dgm:pt modelId="{2CBC2DD1-1D21-4554-83B8-187EA9370E84}" type="parTrans" cxnId="{1FF16044-D5D5-4513-A6C3-0BAD2A022C2C}">
      <dgm:prSet/>
      <dgm:spPr/>
      <dgm:t>
        <a:bodyPr/>
        <a:lstStyle/>
        <a:p>
          <a:endParaRPr lang="es-CO"/>
        </a:p>
      </dgm:t>
    </dgm:pt>
    <dgm:pt modelId="{AB48AC68-A1BC-4912-B817-34C8742B4881}" type="sibTrans" cxnId="{1FF16044-D5D5-4513-A6C3-0BAD2A022C2C}">
      <dgm:prSet/>
      <dgm:spPr/>
      <dgm:t>
        <a:bodyPr/>
        <a:lstStyle/>
        <a:p>
          <a:endParaRPr lang="es-CO"/>
        </a:p>
      </dgm:t>
    </dgm:pt>
    <dgm:pt modelId="{D1408332-364F-44A5-AA61-59C71BC7DF77}">
      <dgm:prSet/>
      <dgm:spPr/>
      <dgm:t>
        <a:bodyPr/>
        <a:lstStyle/>
        <a:p>
          <a:r>
            <a:rPr lang="es-ES" dirty="0"/>
            <a:t>El tiempo operacional de generación de los documentos administrativos era de 362.595 segundos (100 %) y con la implementación del sistema web de gestión documentaria es de 201.457 segundos (55.56 %) la que representa un decremento significativo de 161.137 segundos (44.44%), logrando reducir los tiempos operacionales de generación de los documentos administrativos.</a:t>
          </a:r>
          <a:endParaRPr lang="es-CO" dirty="0"/>
        </a:p>
      </dgm:t>
    </dgm:pt>
    <dgm:pt modelId="{504D390F-4835-473A-9856-5678AD464AB4}" type="parTrans" cxnId="{E119C413-18E9-4273-BF5D-401983886384}">
      <dgm:prSet/>
      <dgm:spPr/>
      <dgm:t>
        <a:bodyPr/>
        <a:lstStyle/>
        <a:p>
          <a:endParaRPr lang="es-CO"/>
        </a:p>
      </dgm:t>
    </dgm:pt>
    <dgm:pt modelId="{FFAA984E-F851-4CE0-BD8E-8A6A983DFCC7}" type="sibTrans" cxnId="{E119C413-18E9-4273-BF5D-401983886384}">
      <dgm:prSet/>
      <dgm:spPr/>
      <dgm:t>
        <a:bodyPr/>
        <a:lstStyle/>
        <a:p>
          <a:endParaRPr lang="es-CO"/>
        </a:p>
      </dgm:t>
    </dgm:pt>
    <dgm:pt modelId="{2BDB80F9-E2A7-4FFB-8E96-7277E2F683BE}">
      <dgm:prSet/>
      <dgm:spPr/>
      <dgm:t>
        <a:bodyPr/>
        <a:lstStyle/>
        <a:p>
          <a:r>
            <a:rPr lang="es-ES" dirty="0"/>
            <a:t>El tiempo en la búsqueda de documentos era de 73.967 segundos (100 %) y con la implementación del sistema web de gestión documentaria es de 26.651 segundos (36.03 %) la que representa un decremento significativo de 47.317 segundos (63.97%), logrando reducir los tiempos en la búsqueda de documentos.</a:t>
          </a:r>
          <a:endParaRPr lang="es-CO" dirty="0"/>
        </a:p>
      </dgm:t>
    </dgm:pt>
    <dgm:pt modelId="{A292927A-A9F7-4B8D-96F8-744BB512FB16}" type="parTrans" cxnId="{1F5C7FC2-50C8-4127-A061-EA8DF310EDC4}">
      <dgm:prSet/>
      <dgm:spPr/>
      <dgm:t>
        <a:bodyPr/>
        <a:lstStyle/>
        <a:p>
          <a:endParaRPr lang="es-CO"/>
        </a:p>
      </dgm:t>
    </dgm:pt>
    <dgm:pt modelId="{6BB48D09-DD07-44B2-929B-18BDE3D86E24}" type="sibTrans" cxnId="{1F5C7FC2-50C8-4127-A061-EA8DF310EDC4}">
      <dgm:prSet/>
      <dgm:spPr/>
      <dgm:t>
        <a:bodyPr/>
        <a:lstStyle/>
        <a:p>
          <a:endParaRPr lang="es-CO"/>
        </a:p>
      </dgm:t>
    </dgm:pt>
    <dgm:pt modelId="{AE9546E2-887F-4246-ADBB-955C01F81F1E}">
      <dgm:prSet/>
      <dgm:spPr/>
      <dgm:t>
        <a:bodyPr/>
        <a:lstStyle/>
        <a:p>
          <a:pPr rtl="0"/>
          <a:r>
            <a:rPr lang="es-ES" b="1" dirty="0"/>
            <a:t>Objetivo específico 3</a:t>
          </a:r>
          <a:endParaRPr lang="es-CO" b="1" dirty="0"/>
        </a:p>
      </dgm:t>
    </dgm:pt>
    <dgm:pt modelId="{7CF2873B-BACA-4716-9180-E479D2B9D35F}" type="parTrans" cxnId="{D5701E7B-0D63-4695-BE83-C2057765DB85}">
      <dgm:prSet/>
      <dgm:spPr/>
      <dgm:t>
        <a:bodyPr/>
        <a:lstStyle/>
        <a:p>
          <a:endParaRPr lang="es-PE"/>
        </a:p>
      </dgm:t>
    </dgm:pt>
    <dgm:pt modelId="{A7B3156E-01BD-4502-898D-F4821179B6B7}" type="sibTrans" cxnId="{D5701E7B-0D63-4695-BE83-C2057765DB85}">
      <dgm:prSet/>
      <dgm:spPr/>
      <dgm:t>
        <a:bodyPr/>
        <a:lstStyle/>
        <a:p>
          <a:endParaRPr lang="es-PE"/>
        </a:p>
      </dgm:t>
    </dgm:pt>
    <dgm:pt modelId="{F17A7522-AEFD-4357-83D4-3E6A6191D2DD}">
      <dgm:prSet/>
      <dgm:spPr/>
      <dgm:t>
        <a:bodyPr/>
        <a:lstStyle/>
        <a:p>
          <a:r>
            <a:rPr lang="es-ES" dirty="0"/>
            <a:t>El nivel de satisfacción del usuario era de 45.77 puntos (48.18% del puntaje máximo) y con la implementación del sistema web de gestión documentaria es de 73.79 puntos (77.67%) con un incremento significativo de 28.02 puntos (29.49%), logrando así cumplir con incrementar el nivel de satisfacción de los usuarios.</a:t>
          </a:r>
          <a:endParaRPr lang="es-PE" dirty="0"/>
        </a:p>
      </dgm:t>
    </dgm:pt>
    <dgm:pt modelId="{842A181A-5AD8-4913-8E97-B6B02B538E2D}" type="parTrans" cxnId="{44EF7EE0-2525-4363-BCEF-D4DE8D6AAEAA}">
      <dgm:prSet/>
      <dgm:spPr/>
      <dgm:t>
        <a:bodyPr/>
        <a:lstStyle/>
        <a:p>
          <a:endParaRPr lang="es-PE"/>
        </a:p>
      </dgm:t>
    </dgm:pt>
    <dgm:pt modelId="{D9EEC13A-7573-4554-B952-46C7CE0FB81A}" type="sibTrans" cxnId="{44EF7EE0-2525-4363-BCEF-D4DE8D6AAEAA}">
      <dgm:prSet/>
      <dgm:spPr/>
      <dgm:t>
        <a:bodyPr/>
        <a:lstStyle/>
        <a:p>
          <a:endParaRPr lang="es-PE"/>
        </a:p>
      </dgm:t>
    </dgm:pt>
    <dgm:pt modelId="{018898E4-80AD-4202-A5D6-ECE8C14FD36B}" type="pres">
      <dgm:prSet presAssocID="{E3D98356-FCED-4F36-B899-790CD0DC9C11}" presName="linear" presStyleCnt="0">
        <dgm:presLayoutVars>
          <dgm:dir/>
          <dgm:animLvl val="lvl"/>
          <dgm:resizeHandles val="exact"/>
        </dgm:presLayoutVars>
      </dgm:prSet>
      <dgm:spPr/>
    </dgm:pt>
    <dgm:pt modelId="{C7FAB1B3-9138-4AB5-9DA3-F35AD79E0052}" type="pres">
      <dgm:prSet presAssocID="{EBDEE36C-1552-47ED-92CE-47A5726B2671}" presName="parentLin" presStyleCnt="0"/>
      <dgm:spPr/>
    </dgm:pt>
    <dgm:pt modelId="{7F31BEAD-CC60-4A44-9757-FBCF7FAAC127}" type="pres">
      <dgm:prSet presAssocID="{EBDEE36C-1552-47ED-92CE-47A5726B2671}" presName="parentLeftMargin" presStyleLbl="node1" presStyleIdx="0" presStyleCnt="3"/>
      <dgm:spPr/>
    </dgm:pt>
    <dgm:pt modelId="{372CD21B-D553-4579-B5EA-8FF0B46F28FD}" type="pres">
      <dgm:prSet presAssocID="{EBDEE36C-1552-47ED-92CE-47A5726B26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D18FE6-3ACE-4801-B3E9-99CF7B38D055}" type="pres">
      <dgm:prSet presAssocID="{EBDEE36C-1552-47ED-92CE-47A5726B2671}" presName="negativeSpace" presStyleCnt="0"/>
      <dgm:spPr/>
    </dgm:pt>
    <dgm:pt modelId="{5708D899-EF15-48AD-A403-5A01B9174EE5}" type="pres">
      <dgm:prSet presAssocID="{EBDEE36C-1552-47ED-92CE-47A5726B2671}" presName="childText" presStyleLbl="conFgAcc1" presStyleIdx="0" presStyleCnt="3">
        <dgm:presLayoutVars>
          <dgm:bulletEnabled val="1"/>
        </dgm:presLayoutVars>
      </dgm:prSet>
      <dgm:spPr/>
    </dgm:pt>
    <dgm:pt modelId="{DA8EBD3D-1678-4ABC-8C69-9300FD342EFE}" type="pres">
      <dgm:prSet presAssocID="{693C0ECF-7D93-4224-AB79-C7C4189F25B8}" presName="spaceBetweenRectangles" presStyleCnt="0"/>
      <dgm:spPr/>
    </dgm:pt>
    <dgm:pt modelId="{399A291A-8C26-4CBD-9F28-D392D4AC8EEF}" type="pres">
      <dgm:prSet presAssocID="{AE87AA3A-032A-4ECD-9901-CC16D6E3A74B}" presName="parentLin" presStyleCnt="0"/>
      <dgm:spPr/>
    </dgm:pt>
    <dgm:pt modelId="{915625CD-F78D-4D59-94E8-F1A0A6EFC239}" type="pres">
      <dgm:prSet presAssocID="{AE87AA3A-032A-4ECD-9901-CC16D6E3A74B}" presName="parentLeftMargin" presStyleLbl="node1" presStyleIdx="0" presStyleCnt="3"/>
      <dgm:spPr/>
    </dgm:pt>
    <dgm:pt modelId="{142920C0-9EE8-4D63-BD63-8D0630CD3511}" type="pres">
      <dgm:prSet presAssocID="{AE87AA3A-032A-4ECD-9901-CC16D6E3A7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67FF41-E898-4543-8A67-6C65515B0C0E}" type="pres">
      <dgm:prSet presAssocID="{AE87AA3A-032A-4ECD-9901-CC16D6E3A74B}" presName="negativeSpace" presStyleCnt="0"/>
      <dgm:spPr/>
    </dgm:pt>
    <dgm:pt modelId="{8BAF8168-4179-4B76-806B-49953D0201BA}" type="pres">
      <dgm:prSet presAssocID="{AE87AA3A-032A-4ECD-9901-CC16D6E3A74B}" presName="childText" presStyleLbl="conFgAcc1" presStyleIdx="1" presStyleCnt="3">
        <dgm:presLayoutVars>
          <dgm:bulletEnabled val="1"/>
        </dgm:presLayoutVars>
      </dgm:prSet>
      <dgm:spPr/>
    </dgm:pt>
    <dgm:pt modelId="{0496462C-608C-4AE1-8A57-D032E9ACE9FD}" type="pres">
      <dgm:prSet presAssocID="{AB48AC68-A1BC-4912-B817-34C8742B4881}" presName="spaceBetweenRectangles" presStyleCnt="0"/>
      <dgm:spPr/>
    </dgm:pt>
    <dgm:pt modelId="{7C009DEE-8E8F-42D6-8C5C-7851854FC0E1}" type="pres">
      <dgm:prSet presAssocID="{AE9546E2-887F-4246-ADBB-955C01F81F1E}" presName="parentLin" presStyleCnt="0"/>
      <dgm:spPr/>
    </dgm:pt>
    <dgm:pt modelId="{F48A3B85-BA3F-4C37-BA21-25160C98CBB5}" type="pres">
      <dgm:prSet presAssocID="{AE9546E2-887F-4246-ADBB-955C01F81F1E}" presName="parentLeftMargin" presStyleLbl="node1" presStyleIdx="1" presStyleCnt="3"/>
      <dgm:spPr/>
    </dgm:pt>
    <dgm:pt modelId="{BB0DB19D-7CA7-4BAB-BB28-34204F71E694}" type="pres">
      <dgm:prSet presAssocID="{AE9546E2-887F-4246-ADBB-955C01F81F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FD491C-2ED2-4DC0-84D7-BBD212A686CD}" type="pres">
      <dgm:prSet presAssocID="{AE9546E2-887F-4246-ADBB-955C01F81F1E}" presName="negativeSpace" presStyleCnt="0"/>
      <dgm:spPr/>
    </dgm:pt>
    <dgm:pt modelId="{3651F9EB-97F8-4E78-9604-62A7CA9EE17B}" type="pres">
      <dgm:prSet presAssocID="{AE9546E2-887F-4246-ADBB-955C01F81F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15EE403-6BD6-408F-9C6F-305D96E6EB15}" type="presOf" srcId="{F17A7522-AEFD-4357-83D4-3E6A6191D2DD}" destId="{3651F9EB-97F8-4E78-9604-62A7CA9EE17B}" srcOrd="0" destOrd="0" presId="urn:microsoft.com/office/officeart/2005/8/layout/list1"/>
    <dgm:cxn modelId="{E119C413-18E9-4273-BF5D-401983886384}" srcId="{EBDEE36C-1552-47ED-92CE-47A5726B2671}" destId="{D1408332-364F-44A5-AA61-59C71BC7DF77}" srcOrd="0" destOrd="0" parTransId="{504D390F-4835-473A-9856-5678AD464AB4}" sibTransId="{FFAA984E-F851-4CE0-BD8E-8A6A983DFCC7}"/>
    <dgm:cxn modelId="{A95D592C-F3C2-4051-8BC3-3F9CD8B8B72A}" type="presOf" srcId="{EBDEE36C-1552-47ED-92CE-47A5726B2671}" destId="{372CD21B-D553-4579-B5EA-8FF0B46F28FD}" srcOrd="1" destOrd="0" presId="urn:microsoft.com/office/officeart/2005/8/layout/list1"/>
    <dgm:cxn modelId="{42E63960-24CE-400F-A739-B30E6188B643}" type="presOf" srcId="{AE87AA3A-032A-4ECD-9901-CC16D6E3A74B}" destId="{142920C0-9EE8-4D63-BD63-8D0630CD3511}" srcOrd="1" destOrd="0" presId="urn:microsoft.com/office/officeart/2005/8/layout/list1"/>
    <dgm:cxn modelId="{1FF16044-D5D5-4513-A6C3-0BAD2A022C2C}" srcId="{E3D98356-FCED-4F36-B899-790CD0DC9C11}" destId="{AE87AA3A-032A-4ECD-9901-CC16D6E3A74B}" srcOrd="1" destOrd="0" parTransId="{2CBC2DD1-1D21-4554-83B8-187EA9370E84}" sibTransId="{AB48AC68-A1BC-4912-B817-34C8742B4881}"/>
    <dgm:cxn modelId="{8F4A7664-9800-499F-AC8B-00E028649A1E}" type="presOf" srcId="{2BDB80F9-E2A7-4FFB-8E96-7277E2F683BE}" destId="{8BAF8168-4179-4B76-806B-49953D0201BA}" srcOrd="0" destOrd="0" presId="urn:microsoft.com/office/officeart/2005/8/layout/list1"/>
    <dgm:cxn modelId="{A58A186F-1D05-4DA1-9BD7-0E482CCDD1D4}" type="presOf" srcId="{E3D98356-FCED-4F36-B899-790CD0DC9C11}" destId="{018898E4-80AD-4202-A5D6-ECE8C14FD36B}" srcOrd="0" destOrd="0" presId="urn:microsoft.com/office/officeart/2005/8/layout/list1"/>
    <dgm:cxn modelId="{63AE3F6F-D039-4D2D-BB74-B60CF163E6B6}" type="presOf" srcId="{D1408332-364F-44A5-AA61-59C71BC7DF77}" destId="{5708D899-EF15-48AD-A403-5A01B9174EE5}" srcOrd="0" destOrd="0" presId="urn:microsoft.com/office/officeart/2005/8/layout/list1"/>
    <dgm:cxn modelId="{D5701E7B-0D63-4695-BE83-C2057765DB85}" srcId="{E3D98356-FCED-4F36-B899-790CD0DC9C11}" destId="{AE9546E2-887F-4246-ADBB-955C01F81F1E}" srcOrd="2" destOrd="0" parTransId="{7CF2873B-BACA-4716-9180-E479D2B9D35F}" sibTransId="{A7B3156E-01BD-4502-898D-F4821179B6B7}"/>
    <dgm:cxn modelId="{33B42C8D-56C8-456A-B387-1044ADD13D99}" srcId="{E3D98356-FCED-4F36-B899-790CD0DC9C11}" destId="{EBDEE36C-1552-47ED-92CE-47A5726B2671}" srcOrd="0" destOrd="0" parTransId="{83A9F9D1-266C-4CBB-BD5F-B4333BE2CA21}" sibTransId="{693C0ECF-7D93-4224-AB79-C7C4189F25B8}"/>
    <dgm:cxn modelId="{EE0857B6-8FCA-4301-BF56-D3CBACCD18FE}" type="presOf" srcId="{AE87AA3A-032A-4ECD-9901-CC16D6E3A74B}" destId="{915625CD-F78D-4D59-94E8-F1A0A6EFC239}" srcOrd="0" destOrd="0" presId="urn:microsoft.com/office/officeart/2005/8/layout/list1"/>
    <dgm:cxn modelId="{1F5C7FC2-50C8-4127-A061-EA8DF310EDC4}" srcId="{AE87AA3A-032A-4ECD-9901-CC16D6E3A74B}" destId="{2BDB80F9-E2A7-4FFB-8E96-7277E2F683BE}" srcOrd="0" destOrd="0" parTransId="{A292927A-A9F7-4B8D-96F8-744BB512FB16}" sibTransId="{6BB48D09-DD07-44B2-929B-18BDE3D86E24}"/>
    <dgm:cxn modelId="{E5451FD3-0E56-49B8-8AFD-08672525AED1}" type="presOf" srcId="{AE9546E2-887F-4246-ADBB-955C01F81F1E}" destId="{BB0DB19D-7CA7-4BAB-BB28-34204F71E694}" srcOrd="1" destOrd="0" presId="urn:microsoft.com/office/officeart/2005/8/layout/list1"/>
    <dgm:cxn modelId="{44EF7EE0-2525-4363-BCEF-D4DE8D6AAEAA}" srcId="{AE9546E2-887F-4246-ADBB-955C01F81F1E}" destId="{F17A7522-AEFD-4357-83D4-3E6A6191D2DD}" srcOrd="0" destOrd="0" parTransId="{842A181A-5AD8-4913-8E97-B6B02B538E2D}" sibTransId="{D9EEC13A-7573-4554-B952-46C7CE0FB81A}"/>
    <dgm:cxn modelId="{A72F09E2-8928-481C-9678-9A9072525981}" type="presOf" srcId="{EBDEE36C-1552-47ED-92CE-47A5726B2671}" destId="{7F31BEAD-CC60-4A44-9757-FBCF7FAAC127}" srcOrd="0" destOrd="0" presId="urn:microsoft.com/office/officeart/2005/8/layout/list1"/>
    <dgm:cxn modelId="{19376DEE-0697-4637-B168-4FED435033A1}" type="presOf" srcId="{AE9546E2-887F-4246-ADBB-955C01F81F1E}" destId="{F48A3B85-BA3F-4C37-BA21-25160C98CBB5}" srcOrd="0" destOrd="0" presId="urn:microsoft.com/office/officeart/2005/8/layout/list1"/>
    <dgm:cxn modelId="{C5E4625C-596E-4E20-80B7-72F11FF88185}" type="presParOf" srcId="{018898E4-80AD-4202-A5D6-ECE8C14FD36B}" destId="{C7FAB1B3-9138-4AB5-9DA3-F35AD79E0052}" srcOrd="0" destOrd="0" presId="urn:microsoft.com/office/officeart/2005/8/layout/list1"/>
    <dgm:cxn modelId="{5459A039-4FB0-4643-AD3C-5FC82ABD7981}" type="presParOf" srcId="{C7FAB1B3-9138-4AB5-9DA3-F35AD79E0052}" destId="{7F31BEAD-CC60-4A44-9757-FBCF7FAAC127}" srcOrd="0" destOrd="0" presId="urn:microsoft.com/office/officeart/2005/8/layout/list1"/>
    <dgm:cxn modelId="{6AB6D321-E0F4-4B3D-A295-BFFD9FBD8EFD}" type="presParOf" srcId="{C7FAB1B3-9138-4AB5-9DA3-F35AD79E0052}" destId="{372CD21B-D553-4579-B5EA-8FF0B46F28FD}" srcOrd="1" destOrd="0" presId="urn:microsoft.com/office/officeart/2005/8/layout/list1"/>
    <dgm:cxn modelId="{8C988823-94C3-425A-BA1D-05EDFF4D56D6}" type="presParOf" srcId="{018898E4-80AD-4202-A5D6-ECE8C14FD36B}" destId="{F7D18FE6-3ACE-4801-B3E9-99CF7B38D055}" srcOrd="1" destOrd="0" presId="urn:microsoft.com/office/officeart/2005/8/layout/list1"/>
    <dgm:cxn modelId="{B80832A5-3134-4DDB-BE80-DD2B1953F372}" type="presParOf" srcId="{018898E4-80AD-4202-A5D6-ECE8C14FD36B}" destId="{5708D899-EF15-48AD-A403-5A01B9174EE5}" srcOrd="2" destOrd="0" presId="urn:microsoft.com/office/officeart/2005/8/layout/list1"/>
    <dgm:cxn modelId="{C448EF41-2A8A-4C1C-926C-08AC2ED0F675}" type="presParOf" srcId="{018898E4-80AD-4202-A5D6-ECE8C14FD36B}" destId="{DA8EBD3D-1678-4ABC-8C69-9300FD342EFE}" srcOrd="3" destOrd="0" presId="urn:microsoft.com/office/officeart/2005/8/layout/list1"/>
    <dgm:cxn modelId="{269EC068-CAE7-4710-8B80-D9EB76953E65}" type="presParOf" srcId="{018898E4-80AD-4202-A5D6-ECE8C14FD36B}" destId="{399A291A-8C26-4CBD-9F28-D392D4AC8EEF}" srcOrd="4" destOrd="0" presId="urn:microsoft.com/office/officeart/2005/8/layout/list1"/>
    <dgm:cxn modelId="{082E434D-F9CB-47C9-B4AA-4E7D19E3253B}" type="presParOf" srcId="{399A291A-8C26-4CBD-9F28-D392D4AC8EEF}" destId="{915625CD-F78D-4D59-94E8-F1A0A6EFC239}" srcOrd="0" destOrd="0" presId="urn:microsoft.com/office/officeart/2005/8/layout/list1"/>
    <dgm:cxn modelId="{BC81BBF7-1768-4FB3-A3DD-66A2CBC5F5E1}" type="presParOf" srcId="{399A291A-8C26-4CBD-9F28-D392D4AC8EEF}" destId="{142920C0-9EE8-4D63-BD63-8D0630CD3511}" srcOrd="1" destOrd="0" presId="urn:microsoft.com/office/officeart/2005/8/layout/list1"/>
    <dgm:cxn modelId="{545EF425-9312-44EC-B3B8-F4CE7995BBD8}" type="presParOf" srcId="{018898E4-80AD-4202-A5D6-ECE8C14FD36B}" destId="{5F67FF41-E898-4543-8A67-6C65515B0C0E}" srcOrd="5" destOrd="0" presId="urn:microsoft.com/office/officeart/2005/8/layout/list1"/>
    <dgm:cxn modelId="{944C0C31-AF59-4A8C-ACC0-A7E718AA6352}" type="presParOf" srcId="{018898E4-80AD-4202-A5D6-ECE8C14FD36B}" destId="{8BAF8168-4179-4B76-806B-49953D0201BA}" srcOrd="6" destOrd="0" presId="urn:microsoft.com/office/officeart/2005/8/layout/list1"/>
    <dgm:cxn modelId="{3502F9B8-3F3B-4E45-8F2A-63E6F4F01A04}" type="presParOf" srcId="{018898E4-80AD-4202-A5D6-ECE8C14FD36B}" destId="{0496462C-608C-4AE1-8A57-D032E9ACE9FD}" srcOrd="7" destOrd="0" presId="urn:microsoft.com/office/officeart/2005/8/layout/list1"/>
    <dgm:cxn modelId="{150E57BD-C9E2-4688-97E4-5E1E1A8C5B60}" type="presParOf" srcId="{018898E4-80AD-4202-A5D6-ECE8C14FD36B}" destId="{7C009DEE-8E8F-42D6-8C5C-7851854FC0E1}" srcOrd="8" destOrd="0" presId="urn:microsoft.com/office/officeart/2005/8/layout/list1"/>
    <dgm:cxn modelId="{7BA5A3E3-B2FF-44C5-92A2-C987A6EE43BE}" type="presParOf" srcId="{7C009DEE-8E8F-42D6-8C5C-7851854FC0E1}" destId="{F48A3B85-BA3F-4C37-BA21-25160C98CBB5}" srcOrd="0" destOrd="0" presId="urn:microsoft.com/office/officeart/2005/8/layout/list1"/>
    <dgm:cxn modelId="{339A95F8-316B-4321-857D-B9DB3D4A2EC7}" type="presParOf" srcId="{7C009DEE-8E8F-42D6-8C5C-7851854FC0E1}" destId="{BB0DB19D-7CA7-4BAB-BB28-34204F71E694}" srcOrd="1" destOrd="0" presId="urn:microsoft.com/office/officeart/2005/8/layout/list1"/>
    <dgm:cxn modelId="{916A9902-D9CE-4F66-B787-A57B4D563D25}" type="presParOf" srcId="{018898E4-80AD-4202-A5D6-ECE8C14FD36B}" destId="{64FD491C-2ED2-4DC0-84D7-BBD212A686CD}" srcOrd="9" destOrd="0" presId="urn:microsoft.com/office/officeart/2005/8/layout/list1"/>
    <dgm:cxn modelId="{4787E4FD-5AFA-4558-8E85-09F992D8B74B}" type="presParOf" srcId="{018898E4-80AD-4202-A5D6-ECE8C14FD36B}" destId="{3651F9EB-97F8-4E78-9604-62A7CA9EE17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20F7-4DFE-4E91-B212-344A3FB653D4}">
      <dsp:nvSpPr>
        <dsp:cNvPr id="0" name=""/>
        <dsp:cNvSpPr/>
      </dsp:nvSpPr>
      <dsp:spPr>
        <a:xfrm>
          <a:off x="-5304401" y="-812732"/>
          <a:ext cx="6319259" cy="6319259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0324-1977-4D0B-BA6D-88001083AAB9}">
      <dsp:nvSpPr>
        <dsp:cNvPr id="0" name=""/>
        <dsp:cNvSpPr/>
      </dsp:nvSpPr>
      <dsp:spPr>
        <a:xfrm>
          <a:off x="329269" y="213379"/>
          <a:ext cx="76729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Problema de la investigación</a:t>
          </a:r>
        </a:p>
      </dsp:txBody>
      <dsp:txXfrm>
        <a:off x="329269" y="213379"/>
        <a:ext cx="7672964" cy="426571"/>
      </dsp:txXfrm>
    </dsp:sp>
    <dsp:sp modelId="{DC0CC234-775A-4E4D-99D3-4CD5D12BB685}">
      <dsp:nvSpPr>
        <dsp:cNvPr id="0" name=""/>
        <dsp:cNvSpPr/>
      </dsp:nvSpPr>
      <dsp:spPr>
        <a:xfrm>
          <a:off x="62662" y="160058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729463-9C19-4452-B6D3-43DF039CF830}">
      <dsp:nvSpPr>
        <dsp:cNvPr id="0" name=""/>
        <dsp:cNvSpPr/>
      </dsp:nvSpPr>
      <dsp:spPr>
        <a:xfrm>
          <a:off x="715568" y="853613"/>
          <a:ext cx="72866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Objetivos e hipótesis</a:t>
          </a:r>
        </a:p>
      </dsp:txBody>
      <dsp:txXfrm>
        <a:off x="715568" y="853613"/>
        <a:ext cx="7286664" cy="426571"/>
      </dsp:txXfrm>
    </dsp:sp>
    <dsp:sp modelId="{87610812-7B4F-4510-AD1B-4B6A52306734}">
      <dsp:nvSpPr>
        <dsp:cNvPr id="0" name=""/>
        <dsp:cNvSpPr/>
      </dsp:nvSpPr>
      <dsp:spPr>
        <a:xfrm>
          <a:off x="448961" y="800291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9223A3-031C-4C51-A05F-0859B4BBB0E1}">
      <dsp:nvSpPr>
        <dsp:cNvPr id="0" name=""/>
        <dsp:cNvSpPr/>
      </dsp:nvSpPr>
      <dsp:spPr>
        <a:xfrm>
          <a:off x="927259" y="1493377"/>
          <a:ext cx="707497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Marco teórico y antecendentes</a:t>
          </a:r>
          <a:endParaRPr lang="es-PE" sz="2200" kern="1200" dirty="0"/>
        </a:p>
      </dsp:txBody>
      <dsp:txXfrm>
        <a:off x="927259" y="1493377"/>
        <a:ext cx="7074974" cy="426571"/>
      </dsp:txXfrm>
    </dsp:sp>
    <dsp:sp modelId="{173F69A3-D9B9-4309-8E22-05697F755414}">
      <dsp:nvSpPr>
        <dsp:cNvPr id="0" name=""/>
        <dsp:cNvSpPr/>
      </dsp:nvSpPr>
      <dsp:spPr>
        <a:xfrm>
          <a:off x="660651" y="1440055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D620F3-DCE0-41BA-AF16-B63D872D7D36}">
      <dsp:nvSpPr>
        <dsp:cNvPr id="0" name=""/>
        <dsp:cNvSpPr/>
      </dsp:nvSpPr>
      <dsp:spPr>
        <a:xfrm>
          <a:off x="994849" y="2133611"/>
          <a:ext cx="700738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Método</a:t>
          </a:r>
        </a:p>
      </dsp:txBody>
      <dsp:txXfrm>
        <a:off x="994849" y="2133611"/>
        <a:ext cx="7007384" cy="426571"/>
      </dsp:txXfrm>
    </dsp:sp>
    <dsp:sp modelId="{E1A42718-E213-4F90-9DA7-B12B66AF46AB}">
      <dsp:nvSpPr>
        <dsp:cNvPr id="0" name=""/>
        <dsp:cNvSpPr/>
      </dsp:nvSpPr>
      <dsp:spPr>
        <a:xfrm>
          <a:off x="728242" y="2080289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7BE443-340C-4365-9D57-D5FC1FAE71FD}">
      <dsp:nvSpPr>
        <dsp:cNvPr id="0" name=""/>
        <dsp:cNvSpPr/>
      </dsp:nvSpPr>
      <dsp:spPr>
        <a:xfrm>
          <a:off x="927259" y="2773844"/>
          <a:ext cx="707497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Resultados y análisis</a:t>
          </a:r>
        </a:p>
      </dsp:txBody>
      <dsp:txXfrm>
        <a:off x="927259" y="2773844"/>
        <a:ext cx="7074974" cy="426571"/>
      </dsp:txXfrm>
    </dsp:sp>
    <dsp:sp modelId="{0DF4841E-FC7C-4A92-A126-A02634DF2563}">
      <dsp:nvSpPr>
        <dsp:cNvPr id="0" name=""/>
        <dsp:cNvSpPr/>
      </dsp:nvSpPr>
      <dsp:spPr>
        <a:xfrm>
          <a:off x="660651" y="2720523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63C94-5DDB-406B-93D2-468EC2AD2F29}">
      <dsp:nvSpPr>
        <dsp:cNvPr id="0" name=""/>
        <dsp:cNvSpPr/>
      </dsp:nvSpPr>
      <dsp:spPr>
        <a:xfrm>
          <a:off x="715568" y="3413608"/>
          <a:ext cx="72866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Discusión de resultados</a:t>
          </a:r>
        </a:p>
      </dsp:txBody>
      <dsp:txXfrm>
        <a:off x="715568" y="3413608"/>
        <a:ext cx="7286664" cy="426571"/>
      </dsp:txXfrm>
    </dsp:sp>
    <dsp:sp modelId="{A14E0C2A-0511-47B2-B805-D112A43503C4}">
      <dsp:nvSpPr>
        <dsp:cNvPr id="0" name=""/>
        <dsp:cNvSpPr/>
      </dsp:nvSpPr>
      <dsp:spPr>
        <a:xfrm>
          <a:off x="448961" y="3360287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4A430D-DCE6-4326-9162-038CF94F491F}">
      <dsp:nvSpPr>
        <dsp:cNvPr id="0" name=""/>
        <dsp:cNvSpPr/>
      </dsp:nvSpPr>
      <dsp:spPr>
        <a:xfrm>
          <a:off x="329269" y="4053842"/>
          <a:ext cx="7672964" cy="426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859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Conclusiones y recomendaciones</a:t>
          </a:r>
        </a:p>
      </dsp:txBody>
      <dsp:txXfrm>
        <a:off x="329269" y="4053842"/>
        <a:ext cx="7672964" cy="426571"/>
      </dsp:txXfrm>
    </dsp:sp>
    <dsp:sp modelId="{F312D039-C24D-4342-9E74-7DA8EC8A0713}">
      <dsp:nvSpPr>
        <dsp:cNvPr id="0" name=""/>
        <dsp:cNvSpPr/>
      </dsp:nvSpPr>
      <dsp:spPr>
        <a:xfrm>
          <a:off x="62662" y="4000520"/>
          <a:ext cx="533214" cy="53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028E5-3509-40B9-A9E9-38CC2C3A15B3}">
      <dsp:nvSpPr>
        <dsp:cNvPr id="0" name=""/>
        <dsp:cNvSpPr/>
      </dsp:nvSpPr>
      <dsp:spPr>
        <a:xfrm>
          <a:off x="0" y="3880951"/>
          <a:ext cx="8064895" cy="849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Realizar encuestas periódicas a los usuarios para hacer un seguimiento del nivel de satisfacción con respecto al sistema web.</a:t>
          </a:r>
          <a:endParaRPr lang="es-PE" sz="1700" kern="1200" dirty="0"/>
        </a:p>
      </dsp:txBody>
      <dsp:txXfrm>
        <a:off x="0" y="3880951"/>
        <a:ext cx="8064895" cy="849057"/>
      </dsp:txXfrm>
    </dsp:sp>
    <dsp:sp modelId="{E5204A00-3F06-4C7E-A415-1D93BFA0EA4B}">
      <dsp:nvSpPr>
        <dsp:cNvPr id="0" name=""/>
        <dsp:cNvSpPr/>
      </dsp:nvSpPr>
      <dsp:spPr>
        <a:xfrm rot="10800000">
          <a:off x="0" y="2587837"/>
          <a:ext cx="8064895" cy="130585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Hacer seguimiento y corrección constante de las fallas e incidentes que ocurren en el sistema, integrando el sistema de errores a los módulos que se desarrollarán a futuro. </a:t>
          </a:r>
          <a:endParaRPr lang="es-PE" sz="1700" kern="1200" dirty="0"/>
        </a:p>
      </dsp:txBody>
      <dsp:txXfrm rot="10800000">
        <a:off x="0" y="2587837"/>
        <a:ext cx="8064895" cy="848502"/>
      </dsp:txXfrm>
    </dsp:sp>
    <dsp:sp modelId="{302900D6-39B0-41B5-BD44-614A52976FA0}">
      <dsp:nvSpPr>
        <dsp:cNvPr id="0" name=""/>
        <dsp:cNvSpPr/>
      </dsp:nvSpPr>
      <dsp:spPr>
        <a:xfrm rot="10800000">
          <a:off x="0" y="1294723"/>
          <a:ext cx="8064895" cy="130585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Los usuarios con acceso al sistema, tiene que recibir capacitaciones y la documentación respectiva (manuales) para su correcto uso.</a:t>
          </a:r>
          <a:endParaRPr lang="es-PE" sz="1700" kern="1200" dirty="0"/>
        </a:p>
      </dsp:txBody>
      <dsp:txXfrm rot="10800000">
        <a:off x="0" y="1294723"/>
        <a:ext cx="8064895" cy="848502"/>
      </dsp:txXfrm>
    </dsp:sp>
    <dsp:sp modelId="{ECF76866-FA7B-4FE2-9AAC-24EF45D17E82}">
      <dsp:nvSpPr>
        <dsp:cNvPr id="0" name=""/>
        <dsp:cNvSpPr/>
      </dsp:nvSpPr>
      <dsp:spPr>
        <a:xfrm rot="10800000">
          <a:off x="0" y="1608"/>
          <a:ext cx="8064895" cy="1305850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Realizar constantemente copias de seguridad de la base de datos, para así mantener la información lo más segura y completa posible.</a:t>
          </a:r>
          <a:endParaRPr lang="es-PE" sz="1700" kern="1200" dirty="0"/>
        </a:p>
      </dsp:txBody>
      <dsp:txXfrm rot="10800000">
        <a:off x="0" y="1608"/>
        <a:ext cx="8064895" cy="848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C14DB-7943-4730-836F-8481839D838D}">
      <dsp:nvSpPr>
        <dsp:cNvPr id="0" name=""/>
        <dsp:cNvSpPr/>
      </dsp:nvSpPr>
      <dsp:spPr>
        <a:xfrm rot="5400000">
          <a:off x="2622832" y="-578841"/>
          <a:ext cx="3812691" cy="497410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¿De qué manera incide la implementación de un Sistema web de gestión documentaria en los procesos administrativos del Centro Ecuménico de Promoción y Acción Social Norte?</a:t>
          </a:r>
          <a:endParaRPr lang="es-CO" sz="2400" kern="1200" dirty="0"/>
        </a:p>
      </dsp:txBody>
      <dsp:txXfrm rot="-5400000">
        <a:off x="2871143" y="637316"/>
        <a:ext cx="3316070" cy="2541794"/>
      </dsp:txXfrm>
    </dsp:sp>
    <dsp:sp modelId="{A1149F75-C5B4-40F9-91C1-B44C7BCD7573}">
      <dsp:nvSpPr>
        <dsp:cNvPr id="0" name=""/>
        <dsp:cNvSpPr/>
      </dsp:nvSpPr>
      <dsp:spPr>
        <a:xfrm>
          <a:off x="5558791" y="1238762"/>
          <a:ext cx="2490351" cy="1338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D37CE-5985-4909-873E-43F228B4C2A2}">
      <dsp:nvSpPr>
        <dsp:cNvPr id="0" name=""/>
        <dsp:cNvSpPr/>
      </dsp:nvSpPr>
      <dsp:spPr>
        <a:xfrm rot="5400000">
          <a:off x="499617" y="781817"/>
          <a:ext cx="2231497" cy="221811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0" kern="1200" dirty="0"/>
            <a:t>El presente trabajo de investigación tiene como enunciado del problema lo siguiente:</a:t>
          </a:r>
          <a:endParaRPr lang="es-CO" sz="1700" b="0" kern="1200" dirty="0"/>
        </a:p>
      </dsp:txBody>
      <dsp:txXfrm rot="-5400000">
        <a:off x="874886" y="1145925"/>
        <a:ext cx="1480958" cy="1489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8D899-EF15-48AD-A403-5A01B9174EE5}">
      <dsp:nvSpPr>
        <dsp:cNvPr id="0" name=""/>
        <dsp:cNvSpPr/>
      </dsp:nvSpPr>
      <dsp:spPr>
        <a:xfrm>
          <a:off x="0" y="314843"/>
          <a:ext cx="8064895" cy="793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Incrementar la eficiencia de los procesos administrativos en Centro Ecuménico de Promoción y Acción Social Norte.</a:t>
          </a:r>
          <a:endParaRPr lang="es-CO" sz="1400" kern="1200" dirty="0"/>
        </a:p>
      </dsp:txBody>
      <dsp:txXfrm>
        <a:off x="0" y="314843"/>
        <a:ext cx="8064895" cy="793800"/>
      </dsp:txXfrm>
    </dsp:sp>
    <dsp:sp modelId="{372CD21B-D553-4579-B5EA-8FF0B46F28FD}">
      <dsp:nvSpPr>
        <dsp:cNvPr id="0" name=""/>
        <dsp:cNvSpPr/>
      </dsp:nvSpPr>
      <dsp:spPr>
        <a:xfrm>
          <a:off x="403244" y="108203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/>
            <a:t>Objetivo general</a:t>
          </a:r>
          <a:endParaRPr lang="es-CO" sz="1400" b="1" kern="1200"/>
        </a:p>
      </dsp:txBody>
      <dsp:txXfrm>
        <a:off x="423419" y="128378"/>
        <a:ext cx="5605076" cy="372930"/>
      </dsp:txXfrm>
    </dsp:sp>
    <dsp:sp modelId="{8BAF8168-4179-4B76-806B-49953D0201BA}">
      <dsp:nvSpPr>
        <dsp:cNvPr id="0" name=""/>
        <dsp:cNvSpPr/>
      </dsp:nvSpPr>
      <dsp:spPr>
        <a:xfrm>
          <a:off x="0" y="1390883"/>
          <a:ext cx="8064895" cy="1058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Reducir el tiempo operacional de generación de los documentos administrativos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Reducir el tiempo en la búsqueda de documentos</a:t>
          </a:r>
          <a:endParaRPr lang="es-CO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Incrementar el nivel de satisfacción de los usuarios</a:t>
          </a:r>
          <a:endParaRPr lang="es-CO" sz="1400" kern="1200" dirty="0"/>
        </a:p>
      </dsp:txBody>
      <dsp:txXfrm>
        <a:off x="0" y="1390883"/>
        <a:ext cx="8064895" cy="1058400"/>
      </dsp:txXfrm>
    </dsp:sp>
    <dsp:sp modelId="{142920C0-9EE8-4D63-BD63-8D0630CD3511}">
      <dsp:nvSpPr>
        <dsp:cNvPr id="0" name=""/>
        <dsp:cNvSpPr/>
      </dsp:nvSpPr>
      <dsp:spPr>
        <a:xfrm>
          <a:off x="403244" y="1184243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Objetivos específicos</a:t>
          </a:r>
          <a:endParaRPr lang="es-CO" sz="1400" b="1" kern="1200" dirty="0"/>
        </a:p>
      </dsp:txBody>
      <dsp:txXfrm>
        <a:off x="423419" y="1204418"/>
        <a:ext cx="5605076" cy="372930"/>
      </dsp:txXfrm>
    </dsp:sp>
    <dsp:sp modelId="{F7A513D7-F977-401D-8183-9F412BD4D3B0}">
      <dsp:nvSpPr>
        <dsp:cNvPr id="0" name=""/>
        <dsp:cNvSpPr/>
      </dsp:nvSpPr>
      <dsp:spPr>
        <a:xfrm>
          <a:off x="0" y="2731523"/>
          <a:ext cx="8064895" cy="793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La implementación de un Sistema web de gestión documentaria incrementa la eficiencia de los procesos administrativos del Centro Ecuménico de Promoción y Acción Social Norte.</a:t>
          </a:r>
          <a:endParaRPr lang="es-CO" sz="1400" kern="1200" dirty="0"/>
        </a:p>
      </dsp:txBody>
      <dsp:txXfrm>
        <a:off x="0" y="2731523"/>
        <a:ext cx="8064895" cy="793800"/>
      </dsp:txXfrm>
    </dsp:sp>
    <dsp:sp modelId="{045DEF5A-915A-4F57-B6C3-F00FD4E8B9B6}">
      <dsp:nvSpPr>
        <dsp:cNvPr id="0" name=""/>
        <dsp:cNvSpPr/>
      </dsp:nvSpPr>
      <dsp:spPr>
        <a:xfrm>
          <a:off x="403244" y="2524883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Hipótesis</a:t>
          </a:r>
        </a:p>
      </dsp:txBody>
      <dsp:txXfrm>
        <a:off x="423419" y="2545058"/>
        <a:ext cx="5605076" cy="372930"/>
      </dsp:txXfrm>
    </dsp:sp>
    <dsp:sp modelId="{8D8B369A-9875-4224-8A30-D28575673224}">
      <dsp:nvSpPr>
        <dsp:cNvPr id="0" name=""/>
        <dsp:cNvSpPr/>
      </dsp:nvSpPr>
      <dsp:spPr>
        <a:xfrm>
          <a:off x="0" y="3807564"/>
          <a:ext cx="8064895" cy="815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5925" tIns="291592" rIns="62592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Dependiente: </a:t>
          </a:r>
          <a:r>
            <a:rPr lang="es-PE" sz="1400" kern="1200" dirty="0"/>
            <a:t>Procesos administrativos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Independiente: </a:t>
          </a:r>
          <a:r>
            <a:rPr lang="es-ES" sz="1400" kern="1200" dirty="0"/>
            <a:t>Sistema web de gestión documentaria</a:t>
          </a:r>
          <a:endParaRPr lang="es-CO" sz="1400" kern="1200" dirty="0"/>
        </a:p>
      </dsp:txBody>
      <dsp:txXfrm>
        <a:off x="0" y="3807564"/>
        <a:ext cx="8064895" cy="815850"/>
      </dsp:txXfrm>
    </dsp:sp>
    <dsp:sp modelId="{26563123-E6CC-437F-B1F8-831E2C4B9FFC}">
      <dsp:nvSpPr>
        <dsp:cNvPr id="0" name=""/>
        <dsp:cNvSpPr/>
      </dsp:nvSpPr>
      <dsp:spPr>
        <a:xfrm>
          <a:off x="403244" y="3600923"/>
          <a:ext cx="5645426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84" tIns="0" rIns="21338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Variables</a:t>
          </a:r>
        </a:p>
      </dsp:txBody>
      <dsp:txXfrm>
        <a:off x="423419" y="3621098"/>
        <a:ext cx="5605076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DF596-A223-48D7-A795-A049F1E6ABA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C86E-AC9F-430E-AE9F-F4FBFDC55D1A}">
      <dsp:nvSpPr>
        <dsp:cNvPr id="0" name=""/>
        <dsp:cNvSpPr/>
      </dsp:nvSpPr>
      <dsp:spPr>
        <a:xfrm>
          <a:off x="0" y="0"/>
          <a:ext cx="1938919" cy="22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web de gestión documentaria</a:t>
          </a:r>
          <a:endParaRPr lang="es-PE" sz="18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1938919" cy="2299818"/>
      </dsp:txXfrm>
    </dsp:sp>
    <dsp:sp modelId="{BB1A4CAC-F199-42D7-965B-A76275806D11}">
      <dsp:nvSpPr>
        <dsp:cNvPr id="0" name=""/>
        <dsp:cNvSpPr/>
      </dsp:nvSpPr>
      <dsp:spPr>
        <a:xfrm>
          <a:off x="2054886" y="53452"/>
          <a:ext cx="6068933" cy="106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3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ligado a los procesos del negocio y gestión documentaria</a:t>
          </a:r>
          <a:endParaRPr lang="es-PE" sz="30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4886" y="53452"/>
        <a:ext cx="6068933" cy="1069056"/>
      </dsp:txXfrm>
    </dsp:sp>
    <dsp:sp modelId="{BD9708AA-E19A-40B9-A494-D732C8A5E4EF}">
      <dsp:nvSpPr>
        <dsp:cNvPr id="0" name=""/>
        <dsp:cNvSpPr/>
      </dsp:nvSpPr>
      <dsp:spPr>
        <a:xfrm>
          <a:off x="1938919" y="1122509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83B33-8237-4222-84AA-DC6750AEA7F4}">
      <dsp:nvSpPr>
        <dsp:cNvPr id="0" name=""/>
        <dsp:cNvSpPr/>
      </dsp:nvSpPr>
      <dsp:spPr>
        <a:xfrm>
          <a:off x="2054886" y="1175961"/>
          <a:ext cx="6068933" cy="106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3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Sistema web basado en Incidencias</a:t>
          </a:r>
          <a:endParaRPr lang="es-PE" sz="30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4886" y="1175961"/>
        <a:ext cx="6068933" cy="1069056"/>
      </dsp:txXfrm>
    </dsp:sp>
    <dsp:sp modelId="{E387A559-C1FA-4ECE-A1A5-DAE2B9BE0227}">
      <dsp:nvSpPr>
        <dsp:cNvPr id="0" name=""/>
        <dsp:cNvSpPr/>
      </dsp:nvSpPr>
      <dsp:spPr>
        <a:xfrm>
          <a:off x="1938919" y="2245018"/>
          <a:ext cx="6184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7EB38-1AF0-4C44-BB37-A5DB71F91EFC}">
      <dsp:nvSpPr>
        <dsp:cNvPr id="0" name=""/>
        <dsp:cNvSpPr/>
      </dsp:nvSpPr>
      <dsp:spPr>
        <a:xfrm>
          <a:off x="0" y="2299818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792F-69B5-4175-9C22-D1E1D77FB207}">
      <dsp:nvSpPr>
        <dsp:cNvPr id="0" name=""/>
        <dsp:cNvSpPr/>
      </dsp:nvSpPr>
      <dsp:spPr>
        <a:xfrm>
          <a:off x="0" y="2299818"/>
          <a:ext cx="1922231" cy="22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Procesos administrativos</a:t>
          </a:r>
        </a:p>
      </dsp:txBody>
      <dsp:txXfrm>
        <a:off x="0" y="2299818"/>
        <a:ext cx="1922231" cy="2299818"/>
      </dsp:txXfrm>
    </dsp:sp>
    <dsp:sp modelId="{6A361C15-73DC-4C0B-9469-FD208944F8BB}">
      <dsp:nvSpPr>
        <dsp:cNvPr id="0" name=""/>
        <dsp:cNvSpPr/>
      </dsp:nvSpPr>
      <dsp:spPr>
        <a:xfrm>
          <a:off x="2038555" y="2404253"/>
          <a:ext cx="6087625" cy="208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ko-KR" sz="3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Correcta asignación, planificación, dirección y control de recursos</a:t>
          </a:r>
          <a:endParaRPr lang="es-PE" sz="30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38555" y="2404253"/>
        <a:ext cx="6087625" cy="2088702"/>
      </dsp:txXfrm>
    </dsp:sp>
    <dsp:sp modelId="{B0F405CF-BB80-43E9-B423-1A7BD1A27BB3}">
      <dsp:nvSpPr>
        <dsp:cNvPr id="0" name=""/>
        <dsp:cNvSpPr/>
      </dsp:nvSpPr>
      <dsp:spPr>
        <a:xfrm>
          <a:off x="1922231" y="4492955"/>
          <a:ext cx="6203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DF596-A223-48D7-A795-A049F1E6ABA8}">
      <dsp:nvSpPr>
        <dsp:cNvPr id="0" name=""/>
        <dsp:cNvSpPr/>
      </dsp:nvSpPr>
      <dsp:spPr>
        <a:xfrm>
          <a:off x="0" y="2245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C86E-AC9F-430E-AE9F-F4FBFDC55D1A}">
      <dsp:nvSpPr>
        <dsp:cNvPr id="0" name=""/>
        <dsp:cNvSpPr/>
      </dsp:nvSpPr>
      <dsp:spPr>
        <a:xfrm>
          <a:off x="0" y="2245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vista controlador</a:t>
          </a:r>
        </a:p>
      </dsp:txBody>
      <dsp:txXfrm>
        <a:off x="0" y="2245"/>
        <a:ext cx="1625600" cy="1531715"/>
      </dsp:txXfrm>
    </dsp:sp>
    <dsp:sp modelId="{5C51EEC2-F446-42AE-A493-32C5145F55E9}">
      <dsp:nvSpPr>
        <dsp:cNvPr id="0" name=""/>
        <dsp:cNvSpPr/>
      </dsp:nvSpPr>
      <dsp:spPr>
        <a:xfrm>
          <a:off x="1747520" y="71801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altLang="ko-KR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Patrón de arquitectura de software, el cual se conforma por 3 componentes, </a:t>
          </a:r>
          <a:r>
            <a:rPr lang="es-ES" altLang="ko-KR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dividiendo la funcionalidad especifica que cada uno de ellos</a:t>
          </a:r>
          <a:r>
            <a:rPr lang="es-PE" altLang="ko-KR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s-PE" sz="2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71801"/>
        <a:ext cx="6380480" cy="1391108"/>
      </dsp:txXfrm>
    </dsp:sp>
    <dsp:sp modelId="{C7A76EA4-0D4D-4929-BDC5-20F4022605B5}">
      <dsp:nvSpPr>
        <dsp:cNvPr id="0" name=""/>
        <dsp:cNvSpPr/>
      </dsp:nvSpPr>
      <dsp:spPr>
        <a:xfrm>
          <a:off x="1625599" y="146290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7EB38-1AF0-4C44-BB37-A5DB71F91EFC}">
      <dsp:nvSpPr>
        <dsp:cNvPr id="0" name=""/>
        <dsp:cNvSpPr/>
      </dsp:nvSpPr>
      <dsp:spPr>
        <a:xfrm>
          <a:off x="0" y="153396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9792F-69B5-4175-9C22-D1E1D77FB207}">
      <dsp:nvSpPr>
        <dsp:cNvPr id="0" name=""/>
        <dsp:cNvSpPr/>
      </dsp:nvSpPr>
      <dsp:spPr>
        <a:xfrm>
          <a:off x="0" y="1533960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Laravel</a:t>
          </a:r>
        </a:p>
      </dsp:txBody>
      <dsp:txXfrm>
        <a:off x="0" y="1533960"/>
        <a:ext cx="1625600" cy="1531715"/>
      </dsp:txXfrm>
    </dsp:sp>
    <dsp:sp modelId="{3D2AAB03-1A7C-40AA-A532-A0CA984823D2}">
      <dsp:nvSpPr>
        <dsp:cNvPr id="0" name=""/>
        <dsp:cNvSpPr/>
      </dsp:nvSpPr>
      <dsp:spPr>
        <a:xfrm>
          <a:off x="1747520" y="1603516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Fue desarrollado utilizando PHP y JavaScript. Con el herramientas como Blade y </a:t>
          </a:r>
          <a:r>
            <a:rPr lang="es-PE" sz="23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Eloquent</a:t>
          </a:r>
          <a:r>
            <a:rPr lang="es-PE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1747520" y="1603516"/>
        <a:ext cx="6380480" cy="1391108"/>
      </dsp:txXfrm>
    </dsp:sp>
    <dsp:sp modelId="{F510EA7C-5AF2-4F20-8C29-C76DF859E5C0}">
      <dsp:nvSpPr>
        <dsp:cNvPr id="0" name=""/>
        <dsp:cNvSpPr/>
      </dsp:nvSpPr>
      <dsp:spPr>
        <a:xfrm>
          <a:off x="1625599" y="2994624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4B2ED-2E1A-412F-911B-954D4BDA561D}">
      <dsp:nvSpPr>
        <dsp:cNvPr id="0" name=""/>
        <dsp:cNvSpPr/>
      </dsp:nvSpPr>
      <dsp:spPr>
        <a:xfrm>
          <a:off x="0" y="3065676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81F38-9802-4490-8F0A-E8E8EE001E41}">
      <dsp:nvSpPr>
        <dsp:cNvPr id="0" name=""/>
        <dsp:cNvSpPr/>
      </dsp:nvSpPr>
      <dsp:spPr>
        <a:xfrm>
          <a:off x="0" y="3065676"/>
          <a:ext cx="1625600" cy="15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POO</a:t>
          </a:r>
        </a:p>
      </dsp:txBody>
      <dsp:txXfrm>
        <a:off x="0" y="3065676"/>
        <a:ext cx="1625600" cy="1531715"/>
      </dsp:txXfrm>
    </dsp:sp>
    <dsp:sp modelId="{C6A51C03-66F1-46D4-B700-90C019DF933B}">
      <dsp:nvSpPr>
        <dsp:cNvPr id="0" name=""/>
        <dsp:cNvSpPr/>
      </dsp:nvSpPr>
      <dsp:spPr>
        <a:xfrm>
          <a:off x="1747520" y="3135231"/>
          <a:ext cx="6380480" cy="13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Modelo de programación orientada a objetos, que expresa un programa como un conjunto de objetos que interaccionan entre sí </a:t>
          </a:r>
          <a:endParaRPr lang="es-PE" sz="2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47520" y="3135231"/>
        <a:ext cx="6380480" cy="1391108"/>
      </dsp:txXfrm>
    </dsp:sp>
    <dsp:sp modelId="{E056F0FF-0A7E-439E-932F-2FF33AC53E9D}">
      <dsp:nvSpPr>
        <dsp:cNvPr id="0" name=""/>
        <dsp:cNvSpPr/>
      </dsp:nvSpPr>
      <dsp:spPr>
        <a:xfrm>
          <a:off x="1625599" y="4526339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53A7F-75D3-40C1-A19C-86A74D0568AE}">
      <dsp:nvSpPr>
        <dsp:cNvPr id="0" name=""/>
        <dsp:cNvSpPr/>
      </dsp:nvSpPr>
      <dsp:spPr>
        <a:xfrm rot="5400000">
          <a:off x="-365859" y="368641"/>
          <a:ext cx="2439065" cy="17073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Investigación 1</a:t>
          </a:r>
        </a:p>
      </dsp:txBody>
      <dsp:txXfrm rot="-5400000">
        <a:off x="2" y="856454"/>
        <a:ext cx="1707345" cy="731720"/>
      </dsp:txXfrm>
    </dsp:sp>
    <dsp:sp modelId="{C44021BF-4453-40D2-87C5-75A501EC42A4}">
      <dsp:nvSpPr>
        <dsp:cNvPr id="0" name=""/>
        <dsp:cNvSpPr/>
      </dsp:nvSpPr>
      <dsp:spPr>
        <a:xfrm rot="5400000">
          <a:off x="4093424" y="-2383296"/>
          <a:ext cx="1585392" cy="63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Revista: </a:t>
          </a:r>
          <a:r>
            <a:rPr lang="es-PE" sz="1300" kern="1200" dirty="0">
              <a:cs typeface="Times New Roman" panose="02020603050405020304" pitchFamily="18" charset="0"/>
            </a:rPr>
            <a:t>“</a:t>
          </a:r>
          <a:r>
            <a:rPr lang="es-ES" sz="1300" kern="1200" dirty="0">
              <a:cs typeface="Times New Roman" panose="02020603050405020304" pitchFamily="18" charset="0"/>
            </a:rPr>
            <a:t>Revista Cubana de Información en Ciencias de la Salud</a:t>
          </a:r>
          <a:r>
            <a:rPr lang="es-PE" sz="1300" kern="1200" dirty="0">
              <a:cs typeface="Times New Roman" panose="02020603050405020304" pitchFamily="18" charset="0"/>
            </a:rPr>
            <a:t>”</a:t>
          </a:r>
          <a:endParaRPr lang="es-P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Título: “Gestión documental, de información, del conocimiento e inteligencia organizacional: particularidades y convergencia para la toma de decisiones estratégicas”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Autores: </a:t>
          </a:r>
          <a:r>
            <a:rPr lang="es-ES" sz="1300" kern="1200" dirty="0"/>
            <a:t>Rodríguez, </a:t>
          </a:r>
          <a:r>
            <a:rPr lang="es-ES" sz="1300" kern="1200" dirty="0" err="1"/>
            <a:t>Yunier</a:t>
          </a:r>
          <a:r>
            <a:rPr lang="es-ES" sz="1300" kern="1200" dirty="0"/>
            <a:t>; Castellanos, Antonieta; Ramírez, </a:t>
          </a:r>
          <a:r>
            <a:rPr lang="es-ES" sz="1300" kern="1200" dirty="0" err="1"/>
            <a:t>Zaylí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La gestión documental </a:t>
          </a:r>
          <a:r>
            <a:rPr lang="es-ES" sz="1300" kern="1200" dirty="0"/>
            <a:t>provee, un control sobre los documentos necesarios para registrar e identificar los procesos del negocio, las transacciones y la toma de decisiones</a:t>
          </a:r>
          <a:r>
            <a:rPr lang="es-PE" sz="1300" kern="1200" dirty="0"/>
            <a:t>.</a:t>
          </a:r>
        </a:p>
      </dsp:txBody>
      <dsp:txXfrm rot="-5400000">
        <a:off x="1707346" y="80174"/>
        <a:ext cx="6280157" cy="1430608"/>
      </dsp:txXfrm>
    </dsp:sp>
    <dsp:sp modelId="{34A4E3EF-7A35-4E31-8BB4-968BE2EA4303}">
      <dsp:nvSpPr>
        <dsp:cNvPr id="0" name=""/>
        <dsp:cNvSpPr/>
      </dsp:nvSpPr>
      <dsp:spPr>
        <a:xfrm rot="5400000">
          <a:off x="-365859" y="2523649"/>
          <a:ext cx="2439065" cy="17073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 dirty="0"/>
            <a:t>Investigación 2</a:t>
          </a:r>
          <a:endParaRPr lang="es-CO" sz="2400" kern="1200" dirty="0"/>
        </a:p>
      </dsp:txBody>
      <dsp:txXfrm rot="-5400000">
        <a:off x="2" y="3011462"/>
        <a:ext cx="1707345" cy="731720"/>
      </dsp:txXfrm>
    </dsp:sp>
    <dsp:sp modelId="{C3DB9B72-2E37-4CC3-9430-039BCF64D743}">
      <dsp:nvSpPr>
        <dsp:cNvPr id="0" name=""/>
        <dsp:cNvSpPr/>
      </dsp:nvSpPr>
      <dsp:spPr>
        <a:xfrm rot="5400000">
          <a:off x="4093424" y="-228288"/>
          <a:ext cx="1585392" cy="63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kern="1200" dirty="0"/>
            <a:t>Revista: </a:t>
          </a:r>
          <a:r>
            <a:rPr lang="es-PE" sz="1300" kern="1200" dirty="0">
              <a:cs typeface="Times New Roman" panose="02020603050405020304" pitchFamily="18" charset="0"/>
            </a:rPr>
            <a:t>“Ingeniería Investiga”</a:t>
          </a:r>
          <a:endParaRPr lang="es-P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Título: “Optimización del proceso de gestión documentaria con un sistema web basado en el Framework EXT JS, para el Gobierno Regional de Tacna, 2017”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Autores: Mamani, Jhony ; Mamani, Joel ; Lanchipa, Enrique</a:t>
          </a:r>
          <a:endParaRPr lang="es-CO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La implementación de un sistema web dirigido a la gestión documentaria podría incidir positivamente en los tiempos y costos referentes al sector administrativo</a:t>
          </a:r>
          <a:endParaRPr lang="es-CO" sz="1300" kern="1200" dirty="0"/>
        </a:p>
      </dsp:txBody>
      <dsp:txXfrm rot="-5400000">
        <a:off x="1707346" y="2235182"/>
        <a:ext cx="6280157" cy="1430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0FAD-1701-49D3-B0D8-F627A678D576}">
      <dsp:nvSpPr>
        <dsp:cNvPr id="0" name=""/>
        <dsp:cNvSpPr/>
      </dsp:nvSpPr>
      <dsp:spPr>
        <a:xfrm rot="5400000">
          <a:off x="5041233" y="-2024845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/>
            <a:t>Aplicada y Explicativa</a:t>
          </a:r>
        </a:p>
      </dsp:txBody>
      <dsp:txXfrm rot="-5400000">
        <a:off x="2903362" y="156267"/>
        <a:ext cx="5118291" cy="799307"/>
      </dsp:txXfrm>
    </dsp:sp>
    <dsp:sp modelId="{F3CF59EE-38ED-473C-BF29-158ECFEEF30D}">
      <dsp:nvSpPr>
        <dsp:cNvPr id="0" name=""/>
        <dsp:cNvSpPr/>
      </dsp:nvSpPr>
      <dsp:spPr>
        <a:xfrm>
          <a:off x="0" y="2302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Tipo de investigación</a:t>
          </a:r>
          <a:endParaRPr lang="es-PE" sz="3100" b="0" kern="1200" dirty="0"/>
        </a:p>
      </dsp:txBody>
      <dsp:txXfrm>
        <a:off x="54051" y="56353"/>
        <a:ext cx="2795260" cy="999134"/>
      </dsp:txXfrm>
    </dsp:sp>
    <dsp:sp modelId="{5A0888D9-ED80-42C7-B2F1-137342D93429}">
      <dsp:nvSpPr>
        <dsp:cNvPr id="0" name=""/>
        <dsp:cNvSpPr/>
      </dsp:nvSpPr>
      <dsp:spPr>
        <a:xfrm rot="5400000">
          <a:off x="5041233" y="-862247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/>
            <a:t>Analítico, </a:t>
          </a:r>
          <a:r>
            <a:rPr lang="es-ES" sz="1900" kern="1200" dirty="0"/>
            <a:t>Prospectiva y</a:t>
          </a:r>
          <a:r>
            <a:rPr lang="es-CO" sz="1900" b="0" kern="1200" dirty="0"/>
            <a:t> Transversal</a:t>
          </a:r>
        </a:p>
      </dsp:txBody>
      <dsp:txXfrm rot="-5400000">
        <a:off x="2903362" y="1318865"/>
        <a:ext cx="5118291" cy="799307"/>
      </dsp:txXfrm>
    </dsp:sp>
    <dsp:sp modelId="{C8A376A4-AD1D-4893-8207-52B3DD92B714}">
      <dsp:nvSpPr>
        <dsp:cNvPr id="0" name=""/>
        <dsp:cNvSpPr/>
      </dsp:nvSpPr>
      <dsp:spPr>
        <a:xfrm>
          <a:off x="0" y="1164900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Nivel de investigación</a:t>
          </a:r>
          <a:endParaRPr lang="es-CO" sz="3100" b="0" kern="1200" dirty="0"/>
        </a:p>
      </dsp:txBody>
      <dsp:txXfrm>
        <a:off x="54051" y="1218951"/>
        <a:ext cx="2795260" cy="999134"/>
      </dsp:txXfrm>
    </dsp:sp>
    <dsp:sp modelId="{814E8A8F-0213-4A89-854C-73B31EB1E5C3}">
      <dsp:nvSpPr>
        <dsp:cNvPr id="0" name=""/>
        <dsp:cNvSpPr/>
      </dsp:nvSpPr>
      <dsp:spPr>
        <a:xfrm rot="5400000">
          <a:off x="5041233" y="300351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900" b="0" kern="1200" dirty="0" err="1"/>
            <a:t>Cuasi-experimental</a:t>
          </a:r>
          <a:r>
            <a:rPr lang="es-CO" sz="1900" b="0" kern="1200" dirty="0"/>
            <a:t>: Pre-Test y Post-Test</a:t>
          </a:r>
          <a:endParaRPr lang="es-PE" sz="1900" kern="1200" dirty="0"/>
        </a:p>
      </dsp:txBody>
      <dsp:txXfrm rot="-5400000">
        <a:off x="2903362" y="2481464"/>
        <a:ext cx="5118291" cy="799307"/>
      </dsp:txXfrm>
    </dsp:sp>
    <dsp:sp modelId="{7CE99788-FAFB-46D2-899F-5B204768A56E}">
      <dsp:nvSpPr>
        <dsp:cNvPr id="0" name=""/>
        <dsp:cNvSpPr/>
      </dsp:nvSpPr>
      <dsp:spPr>
        <a:xfrm>
          <a:off x="0" y="2327499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b="0" kern="1200" dirty="0"/>
            <a:t>Diseño de investigación</a:t>
          </a:r>
          <a:endParaRPr lang="es-CO" sz="3100" b="0" kern="1200" dirty="0"/>
        </a:p>
      </dsp:txBody>
      <dsp:txXfrm>
        <a:off x="54051" y="2381550"/>
        <a:ext cx="2795260" cy="999134"/>
      </dsp:txXfrm>
    </dsp:sp>
    <dsp:sp modelId="{496A5B47-2B59-4729-B57E-F05ECA00E187}">
      <dsp:nvSpPr>
        <dsp:cNvPr id="0" name=""/>
        <dsp:cNvSpPr/>
      </dsp:nvSpPr>
      <dsp:spPr>
        <a:xfrm rot="5400000">
          <a:off x="5041233" y="1462950"/>
          <a:ext cx="885789" cy="5161532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Técnicas: Medición de tiempo y encuesta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Instrumentos: Cronómetro y ficha de encuesta</a:t>
          </a:r>
        </a:p>
      </dsp:txBody>
      <dsp:txXfrm rot="-5400000">
        <a:off x="2903362" y="3644063"/>
        <a:ext cx="5118291" cy="799307"/>
      </dsp:txXfrm>
    </dsp:sp>
    <dsp:sp modelId="{25C4DBC6-55DA-410F-91DF-296AF30376C6}">
      <dsp:nvSpPr>
        <dsp:cNvPr id="0" name=""/>
        <dsp:cNvSpPr/>
      </dsp:nvSpPr>
      <dsp:spPr>
        <a:xfrm>
          <a:off x="0" y="3490098"/>
          <a:ext cx="2903362" cy="1107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kern="1200" dirty="0"/>
            <a:t>Técnicas e instrumentos</a:t>
          </a:r>
        </a:p>
      </dsp:txBody>
      <dsp:txXfrm>
        <a:off x="54051" y="3544149"/>
        <a:ext cx="2795260" cy="9991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52A77-CC28-49EC-9A5F-646D22545887}">
      <dsp:nvSpPr>
        <dsp:cNvPr id="0" name=""/>
        <dsp:cNvSpPr/>
      </dsp:nvSpPr>
      <dsp:spPr>
        <a:xfrm rot="5400000">
          <a:off x="4934118" y="-1857561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I1: Tiempo operacional de generación del documento administrativo “Reposición de gastos”</a:t>
          </a:r>
          <a:endParaRPr lang="es-P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I2: Tiempo de búsqueda de documento “Reposición de gastos”</a:t>
          </a:r>
          <a:endParaRPr lang="es-P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/>
            <a:t>I3: Nivel de satisfacción de los usuarios</a:t>
          </a:r>
          <a:endParaRPr lang="es-PE" sz="1300" kern="1200" dirty="0"/>
        </a:p>
      </dsp:txBody>
      <dsp:txXfrm rot="-5400000">
        <a:off x="2926080" y="208365"/>
        <a:ext cx="5144032" cy="1070067"/>
      </dsp:txXfrm>
    </dsp:sp>
    <dsp:sp modelId="{BA5D2B96-35F8-4685-9EBB-1B1727B2A53A}">
      <dsp:nvSpPr>
        <dsp:cNvPr id="0" name=""/>
        <dsp:cNvSpPr/>
      </dsp:nvSpPr>
      <dsp:spPr>
        <a:xfrm>
          <a:off x="0" y="2245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0" kern="1200"/>
            <a:t>Indicadores</a:t>
          </a:r>
          <a:endParaRPr lang="es-PE" sz="3900" b="0" kern="1200" dirty="0"/>
        </a:p>
      </dsp:txBody>
      <dsp:txXfrm>
        <a:off x="72360" y="74605"/>
        <a:ext cx="2781360" cy="1337584"/>
      </dsp:txXfrm>
    </dsp:sp>
    <dsp:sp modelId="{9EDC5F4B-575C-4A95-832A-76C816D472B5}">
      <dsp:nvSpPr>
        <dsp:cNvPr id="0" name=""/>
        <dsp:cNvSpPr/>
      </dsp:nvSpPr>
      <dsp:spPr>
        <a:xfrm rot="5400000">
          <a:off x="4934118" y="-301141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I1: Se determinó que se generan 90 documentos administrativos </a:t>
          </a:r>
          <a:r>
            <a:rPr lang="es-ES" sz="1300" kern="1200" dirty="0"/>
            <a:t>“Reposición de gastos”</a:t>
          </a:r>
          <a:endParaRPr lang="es-P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I2: Se determinó que se hacen 120 búsquedas del documento administrativo </a:t>
          </a:r>
          <a:r>
            <a:rPr lang="es-ES" sz="1300" kern="1200" dirty="0"/>
            <a:t>“Reposición de gastos”</a:t>
          </a:r>
          <a:r>
            <a:rPr lang="es-PE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I3: Se determinó que 62 personas que usaran el sistema</a:t>
          </a:r>
        </a:p>
      </dsp:txBody>
      <dsp:txXfrm rot="-5400000">
        <a:off x="2926080" y="1764785"/>
        <a:ext cx="5144032" cy="1070067"/>
      </dsp:txXfrm>
    </dsp:sp>
    <dsp:sp modelId="{2C840AF4-9349-40A0-BE61-BD9B3B896C31}">
      <dsp:nvSpPr>
        <dsp:cNvPr id="0" name=""/>
        <dsp:cNvSpPr/>
      </dsp:nvSpPr>
      <dsp:spPr>
        <a:xfrm>
          <a:off x="0" y="1558666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kern="1200" dirty="0"/>
            <a:t>Población</a:t>
          </a:r>
        </a:p>
      </dsp:txBody>
      <dsp:txXfrm>
        <a:off x="72360" y="1631026"/>
        <a:ext cx="2781360" cy="1337584"/>
      </dsp:txXfrm>
    </dsp:sp>
    <dsp:sp modelId="{F4FA05C9-712C-40C2-9D4D-14AF7C9FDD14}">
      <dsp:nvSpPr>
        <dsp:cNvPr id="0" name=""/>
        <dsp:cNvSpPr/>
      </dsp:nvSpPr>
      <dsp:spPr>
        <a:xfrm rot="5400000">
          <a:off x="4934118" y="1255278"/>
          <a:ext cx="1185843" cy="5201920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I1: N = 90  </a:t>
          </a:r>
          <a:r>
            <a:rPr lang="es-PE" sz="1300" kern="1200" dirty="0">
              <a:sym typeface="Wingdings" panose="05000000000000000000" pitchFamily="2" charset="2"/>
            </a:rPr>
            <a:t></a:t>
          </a:r>
          <a:r>
            <a:rPr lang="es-PE" sz="1300" kern="1200" dirty="0"/>
            <a:t> 74  reportes de gestión de ventas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I2: N = 120  </a:t>
          </a:r>
          <a:r>
            <a:rPr lang="es-PE" sz="1300" kern="1200" dirty="0">
              <a:sym typeface="Wingdings" panose="05000000000000000000" pitchFamily="2" charset="2"/>
            </a:rPr>
            <a:t></a:t>
          </a:r>
          <a:r>
            <a:rPr lang="es-PE" sz="1300" kern="1200" dirty="0"/>
            <a:t> 92 registros de ventas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I3: N = 62 personas</a:t>
          </a:r>
        </a:p>
      </dsp:txBody>
      <dsp:txXfrm rot="-5400000">
        <a:off x="2926080" y="3321204"/>
        <a:ext cx="5144032" cy="1070067"/>
      </dsp:txXfrm>
    </dsp:sp>
    <dsp:sp modelId="{86D341DC-98C2-41A5-A1E9-F4C8FC8F7914}">
      <dsp:nvSpPr>
        <dsp:cNvPr id="0" name=""/>
        <dsp:cNvSpPr/>
      </dsp:nvSpPr>
      <dsp:spPr>
        <a:xfrm>
          <a:off x="0" y="3115086"/>
          <a:ext cx="2926080" cy="148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kern="1200" dirty="0"/>
            <a:t>Muestra</a:t>
          </a:r>
        </a:p>
      </dsp:txBody>
      <dsp:txXfrm>
        <a:off x="72360" y="3187446"/>
        <a:ext cx="2781360" cy="13375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8D899-EF15-48AD-A403-5A01B9174EE5}">
      <dsp:nvSpPr>
        <dsp:cNvPr id="0" name=""/>
        <dsp:cNvSpPr/>
      </dsp:nvSpPr>
      <dsp:spPr>
        <a:xfrm>
          <a:off x="0" y="408377"/>
          <a:ext cx="9542294" cy="1275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12420" rIns="74058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El tiempo operacional de generación de los documentos administrativos era de 362.595 segundos (100 %) y con la implementación del sistema web de gestión documentaria es de 201.457 segundos (55.56 %) la que representa un decremento significativo de 161.137 segundos (44.44%), logrando reducir los tiempos operacionales de generación de los documentos administrativos.</a:t>
          </a:r>
          <a:endParaRPr lang="es-CO" sz="1500" kern="1200" dirty="0"/>
        </a:p>
      </dsp:txBody>
      <dsp:txXfrm>
        <a:off x="0" y="408377"/>
        <a:ext cx="9542294" cy="1275750"/>
      </dsp:txXfrm>
    </dsp:sp>
    <dsp:sp modelId="{372CD21B-D553-4579-B5EA-8FF0B46F28FD}">
      <dsp:nvSpPr>
        <dsp:cNvPr id="0" name=""/>
        <dsp:cNvSpPr/>
      </dsp:nvSpPr>
      <dsp:spPr>
        <a:xfrm>
          <a:off x="477114" y="186977"/>
          <a:ext cx="6679605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Objetivo específico 1</a:t>
          </a:r>
          <a:endParaRPr lang="es-CO" sz="1500" b="1" kern="1200" dirty="0"/>
        </a:p>
      </dsp:txBody>
      <dsp:txXfrm>
        <a:off x="498730" y="208593"/>
        <a:ext cx="6636373" cy="399568"/>
      </dsp:txXfrm>
    </dsp:sp>
    <dsp:sp modelId="{8BAF8168-4179-4B76-806B-49953D0201BA}">
      <dsp:nvSpPr>
        <dsp:cNvPr id="0" name=""/>
        <dsp:cNvSpPr/>
      </dsp:nvSpPr>
      <dsp:spPr>
        <a:xfrm>
          <a:off x="0" y="1986528"/>
          <a:ext cx="9542294" cy="1275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12420" rIns="74058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El tiempo en la búsqueda de documentos era de 73.967 segundos (100 %) y con la implementación del sistema web de gestión documentaria es de 26.651 segundos (36.03 %) la que representa un decremento significativo de 47.317 segundos (63.97%), logrando reducir los tiempos en la búsqueda de documentos.</a:t>
          </a:r>
          <a:endParaRPr lang="es-CO" sz="1500" kern="1200" dirty="0"/>
        </a:p>
      </dsp:txBody>
      <dsp:txXfrm>
        <a:off x="0" y="1986528"/>
        <a:ext cx="9542294" cy="1275750"/>
      </dsp:txXfrm>
    </dsp:sp>
    <dsp:sp modelId="{142920C0-9EE8-4D63-BD63-8D0630CD3511}">
      <dsp:nvSpPr>
        <dsp:cNvPr id="0" name=""/>
        <dsp:cNvSpPr/>
      </dsp:nvSpPr>
      <dsp:spPr>
        <a:xfrm>
          <a:off x="477114" y="1765128"/>
          <a:ext cx="6679605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Objetivo específico 2</a:t>
          </a:r>
          <a:endParaRPr lang="es-CO" sz="1500" b="1" kern="1200" dirty="0"/>
        </a:p>
      </dsp:txBody>
      <dsp:txXfrm>
        <a:off x="498730" y="1786744"/>
        <a:ext cx="6636373" cy="399568"/>
      </dsp:txXfrm>
    </dsp:sp>
    <dsp:sp modelId="{3651F9EB-97F8-4E78-9604-62A7CA9EE17B}">
      <dsp:nvSpPr>
        <dsp:cNvPr id="0" name=""/>
        <dsp:cNvSpPr/>
      </dsp:nvSpPr>
      <dsp:spPr>
        <a:xfrm>
          <a:off x="0" y="3564678"/>
          <a:ext cx="9542294" cy="12757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588" tIns="312420" rIns="74058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El nivel de satisfacción del usuario era de 45.77 puntos (48.18% del puntaje máximo) y con la implementación del sistema web de gestión documentaria es de 73.79 puntos (77.67%) con un incremento significativo de 28.02 puntos (29.49%), logrando así cumplir con incrementar el nivel de satisfacción de los usuarios.</a:t>
          </a:r>
          <a:endParaRPr lang="es-PE" sz="1500" kern="1200" dirty="0"/>
        </a:p>
      </dsp:txBody>
      <dsp:txXfrm>
        <a:off x="0" y="3564678"/>
        <a:ext cx="9542294" cy="1275750"/>
      </dsp:txXfrm>
    </dsp:sp>
    <dsp:sp modelId="{BB0DB19D-7CA7-4BAB-BB28-34204F71E694}">
      <dsp:nvSpPr>
        <dsp:cNvPr id="0" name=""/>
        <dsp:cNvSpPr/>
      </dsp:nvSpPr>
      <dsp:spPr>
        <a:xfrm>
          <a:off x="477114" y="3343278"/>
          <a:ext cx="6679605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2473" tIns="0" rIns="252473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/>
            <a:t>Objetivo específico 3</a:t>
          </a:r>
          <a:endParaRPr lang="es-CO" sz="1500" b="1" kern="1200" dirty="0"/>
        </a:p>
      </dsp:txBody>
      <dsp:txXfrm>
        <a:off x="498730" y="3364894"/>
        <a:ext cx="663637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02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9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0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88C0E3CE-7180-4759-8BBF-B0B1DCD6C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>
            <a:off x="9571995" y="4237995"/>
            <a:ext cx="2620005" cy="262000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1A1F7CE2-FF37-4A52-BB18-01883046C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 b="25371"/>
          <a:stretch/>
        </p:blipFill>
        <p:spPr>
          <a:xfrm rot="16200000">
            <a:off x="9732305" y="-1865385"/>
            <a:ext cx="594303" cy="4325086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5DA090BB-0F2F-4215-9EE5-CDFDFDAB0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/>
          <a:stretch/>
        </p:blipFill>
        <p:spPr>
          <a:xfrm rot="16200000">
            <a:off x="9293628" y="-2059915"/>
            <a:ext cx="838455" cy="49582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D28FF9-2B71-4673-85F5-53D58CF5C646}"/>
              </a:ext>
            </a:extLst>
          </p:cNvPr>
          <p:cNvSpPr/>
          <p:nvPr userDrawn="1"/>
        </p:nvSpPr>
        <p:spPr>
          <a:xfrm>
            <a:off x="9185634" y="0"/>
            <a:ext cx="3006366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548F4A-C4F0-45D2-AA65-14D0B3DD1747}"/>
              </a:ext>
            </a:extLst>
          </p:cNvPr>
          <p:cNvGrpSpPr/>
          <p:nvPr userDrawn="1"/>
        </p:nvGrpSpPr>
        <p:grpSpPr>
          <a:xfrm>
            <a:off x="11744623" y="372991"/>
            <a:ext cx="273591" cy="1427762"/>
            <a:chOff x="11662595" y="441372"/>
            <a:chExt cx="323755" cy="1689545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DF485A1-5F15-44FE-B4D8-E9E0E805216E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3958AC2-6577-41FF-B2AF-13BA380EA23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7622FE9-C36B-4554-B642-EF8CBA19AC2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EF6FD7-5B13-4E04-A493-23AEFD4F986F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A49089-B58C-4909-97E8-7F11728389C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7BCAAB58-20D3-43B9-85D4-21311005B549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806D7E11-05DC-4C80-BB07-3F940DDA18A2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AD0A92F-3655-450C-A4A0-984DAFEF592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C18BDFD-6A7C-4965-972D-C43AAF7CFED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2D93199-CA90-49C0-BFBA-DE76B6084A78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9D01B27-AF64-4ABC-A72C-ACA8E5EDA514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7A2F106-4D83-4A06-B201-BE5865F0F59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239F4D2-587A-4C68-9397-8D7F835731FA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EDB1BE9-3E31-49F0-9630-9DC1589C3128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EDFDAE0-2D80-4DED-9039-1583AAEFB2D1}"/>
              </a:ext>
            </a:extLst>
          </p:cNvPr>
          <p:cNvGrpSpPr/>
          <p:nvPr userDrawn="1"/>
        </p:nvGrpSpPr>
        <p:grpSpPr>
          <a:xfrm>
            <a:off x="10258383" y="6001130"/>
            <a:ext cx="1689545" cy="599790"/>
            <a:chOff x="6710178" y="4913295"/>
            <a:chExt cx="1689545" cy="599790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28DD25BF-5E8B-42D4-823D-E04D6FDDDCE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683545C-1C81-4453-8E05-D5AEA77436C8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F098B6B-DED0-4469-ADF4-9293BA234262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182B852F-0B20-460E-8AA8-161511F1D1D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C3106F2-3542-4599-AEA1-5ECCA3F2CF6C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A6C68D-0D97-4F6E-8425-5C8920E0F19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CA226F6B-A531-4926-B720-D9422E454D2E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EF28603-0983-47FF-8C8B-EC1758EC21C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582F15D-45C2-4E54-A090-9008ABA4A745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B921FE50-B0D5-4881-B056-CEF4DDF88D2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D7DA7C6-1C6C-4FDB-A3BA-1949D1B8C3A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CDC2C24-0164-4C72-B46F-77CDEEF5B686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CF0BEB-7FB5-4FB5-BF63-3428C7931C13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0B55451E-0E44-44CE-8D5D-F6302EC8E819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D57635-F818-4598-A7DD-0490CDF484E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CA2915CE-C1AE-4E4C-82C3-0BACCCEDD7FE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CB799CE2-5567-45B6-87AB-1C7457BB3705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3349F84F-1719-47DB-BB94-50667CD45686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7F749039-4235-430E-81F7-4C4B1365A484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4A1196B-8AD5-4664-9496-B6C7FBA23065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F809CDE8-938D-42F5-9A92-CB0441F01B7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54A78C7-8BF6-4E76-8B8A-0210703CAF29}"/>
              </a:ext>
            </a:extLst>
          </p:cNvPr>
          <p:cNvGrpSpPr/>
          <p:nvPr userDrawn="1"/>
        </p:nvGrpSpPr>
        <p:grpSpPr>
          <a:xfrm>
            <a:off x="10977062" y="5050322"/>
            <a:ext cx="782499" cy="809026"/>
            <a:chOff x="2912323" y="1326300"/>
            <a:chExt cx="2426076" cy="2508322"/>
          </a:xfrm>
          <a:solidFill>
            <a:schemeClr val="accent1"/>
          </a:solidFill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FE9706E-7284-4973-9D13-5819A136A3B8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1A5B0D1-05A7-409C-B3DF-99BF0BE36FF2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solidFill>
              <a:schemeClr val="bg1"/>
            </a:solidFill>
            <a:ln w="222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pic>
        <p:nvPicPr>
          <p:cNvPr id="107" name="그래픽 106">
            <a:extLst>
              <a:ext uri="{FF2B5EF4-FFF2-40B4-BE49-F238E27FC236}">
                <a16:creationId xmlns:a16="http://schemas.microsoft.com/office/drawing/2014/main" id="{8D1FF567-32A2-4287-92F7-C059B4963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-76" b="71103"/>
          <a:stretch/>
        </p:blipFill>
        <p:spPr>
          <a:xfrm>
            <a:off x="689316" y="5555705"/>
            <a:ext cx="925087" cy="13024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E4C98F2-C3CE-4E37-8844-478282EA0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38679"/>
          <a:stretch/>
        </p:blipFill>
        <p:spPr>
          <a:xfrm>
            <a:off x="0" y="3304304"/>
            <a:ext cx="980009" cy="3553800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324698-2DCD-4DF2-9FD2-70D78FF09F42}"/>
              </a:ext>
            </a:extLst>
          </p:cNvPr>
          <p:cNvSpPr/>
          <p:nvPr userDrawn="1"/>
        </p:nvSpPr>
        <p:spPr>
          <a:xfrm>
            <a:off x="0" y="6672565"/>
            <a:ext cx="3006367" cy="186109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34974D-DA1E-49BC-ABC7-897B736F66E7}"/>
              </a:ext>
            </a:extLst>
          </p:cNvPr>
          <p:cNvSpPr/>
          <p:nvPr userDrawn="1"/>
        </p:nvSpPr>
        <p:spPr>
          <a:xfrm>
            <a:off x="283226" y="6232281"/>
            <a:ext cx="262785" cy="262785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878287D-EDF9-4657-8636-1E2B480014D4}"/>
              </a:ext>
            </a:extLst>
          </p:cNvPr>
          <p:cNvSpPr/>
          <p:nvPr userDrawn="1"/>
        </p:nvSpPr>
        <p:spPr>
          <a:xfrm>
            <a:off x="93822" y="3251200"/>
            <a:ext cx="135331" cy="135331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BF3454-9331-48C0-88C8-C8AD08AE4CD0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59" name="그래픽 58">
            <a:extLst>
              <a:ext uri="{FF2B5EF4-FFF2-40B4-BE49-F238E27FC236}">
                <a16:creationId xmlns:a16="http://schemas.microsoft.com/office/drawing/2014/main" id="{E4485147-A909-44E7-BCF0-70E6FB2CE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b="38679"/>
          <a:stretch/>
        </p:blipFill>
        <p:spPr>
          <a:xfrm rot="16200000" flipH="1">
            <a:off x="10329834" y="-1057132"/>
            <a:ext cx="805036" cy="2919296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664D92BF-490A-43D8-B146-D941841120B2}"/>
              </a:ext>
            </a:extLst>
          </p:cNvPr>
          <p:cNvSpPr/>
          <p:nvPr userDrawn="1"/>
        </p:nvSpPr>
        <p:spPr>
          <a:xfrm rot="16200000" flipH="1">
            <a:off x="11677913" y="232657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4904BF1-2C16-4384-8F9D-A8E032569AFA}"/>
              </a:ext>
            </a:extLst>
          </p:cNvPr>
          <p:cNvSpPr/>
          <p:nvPr userDrawn="1"/>
        </p:nvSpPr>
        <p:spPr>
          <a:xfrm rot="16200000" flipH="1">
            <a:off x="11334516" y="74326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5AC93E97-DC97-418F-9888-230C12DEF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1" r="50000" b="47627"/>
          <a:stretch/>
        </p:blipFill>
        <p:spPr>
          <a:xfrm rot="5400000" flipH="1">
            <a:off x="1002568" y="-1002567"/>
            <a:ext cx="488195" cy="2493336"/>
          </a:xfrm>
          <a:prstGeom prst="rect">
            <a:avLst/>
          </a:prstGeom>
        </p:spPr>
      </p:pic>
      <p:pic>
        <p:nvPicPr>
          <p:cNvPr id="63" name="그래픽 62">
            <a:extLst>
              <a:ext uri="{FF2B5EF4-FFF2-40B4-BE49-F238E27FC236}">
                <a16:creationId xmlns:a16="http://schemas.microsoft.com/office/drawing/2014/main" id="{66013F58-5103-4C01-8898-3BA28522E3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000" b="26014"/>
          <a:stretch/>
        </p:blipFill>
        <p:spPr>
          <a:xfrm rot="5400000" flipH="1">
            <a:off x="1162362" y="-1162365"/>
            <a:ext cx="688756" cy="3013484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E499BB6D-50F5-4383-B46B-83F8E28EC9E2}"/>
              </a:ext>
            </a:extLst>
          </p:cNvPr>
          <p:cNvSpPr/>
          <p:nvPr userDrawn="1"/>
        </p:nvSpPr>
        <p:spPr>
          <a:xfrm rot="5400000">
            <a:off x="187051" y="580821"/>
            <a:ext cx="215867" cy="2158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8153F1E-02DD-4272-9375-737CB9C1BC44}"/>
              </a:ext>
            </a:extLst>
          </p:cNvPr>
          <p:cNvSpPr/>
          <p:nvPr userDrawn="1"/>
        </p:nvSpPr>
        <p:spPr>
          <a:xfrm rot="5400000">
            <a:off x="2907243" y="188516"/>
            <a:ext cx="111169" cy="111169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76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8A41207D-F20E-4A50-8B49-E3599DB4F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6D07DBD3-EEA8-4151-9ABC-9FDCC3B11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37C1931-4841-44A3-95E8-255EB24FA008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5F5ABE31-C2C3-430E-BA1B-F0998B6808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BD741-5A2A-4E61-9237-1F19B054DDD7}"/>
              </a:ext>
            </a:extLst>
          </p:cNvPr>
          <p:cNvSpPr/>
          <p:nvPr userDrawn="1"/>
        </p:nvSpPr>
        <p:spPr>
          <a:xfrm>
            <a:off x="9842486" y="-7"/>
            <a:ext cx="2349514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F0091F-E39D-4631-9A90-458854E3C199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558211-70C8-484F-AE44-F31C9AE625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2C97C76-09B9-405D-AA80-318B4D420A65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71D7E77-F1E9-42E1-80AF-CC5E087C7059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CADD047-8FC3-45BA-9223-3EB2C14D2787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640C0FD-CBE6-4D8D-BBEF-BB1F74B8235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59632F8-C1AC-4EE2-847D-FE205E408C0E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9B93B15-DAEA-4294-9EB9-B538B2D6EA30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CB792F3-BC15-4A62-9A6F-7346513AAA54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ABAE11A-A342-475F-99DF-1E6A1EAFDB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49CDC91-35D2-4009-860B-ADDCA99FD046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816246F-CEB9-4ECE-9987-462A6B95A7E7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A82CCA-4D64-4CEB-80FF-8BB45AF062DC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9C5D9A6-839A-4412-909F-416AC4548F9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C76D235-BB28-4E07-AF7C-C1D14BDF58CD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20DCED-2B2D-47DF-A989-59B2EEA1C7E9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4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6392093-B0C3-438F-83C9-1B4BB9CB60ED}"/>
              </a:ext>
            </a:extLst>
          </p:cNvPr>
          <p:cNvGrpSpPr/>
          <p:nvPr userDrawn="1"/>
        </p:nvGrpSpPr>
        <p:grpSpPr>
          <a:xfrm>
            <a:off x="9185912" y="145438"/>
            <a:ext cx="3006087" cy="1823062"/>
            <a:chOff x="10023566" y="145438"/>
            <a:chExt cx="2168433" cy="131506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B3202CAA-5AB9-4A29-97CB-C50C84750F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2CE03-BF6E-41A9-A4E6-D59EDC91914A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126DB911-229E-4928-BE24-677FF37103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FB0397-1D73-4B52-9496-779638B96F24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FB91CA5-837C-4943-8BDD-9BCAF87A1611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AB89A7FD-CF80-4FA4-B540-58FD898183E2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EAA5FE3-73EF-47C1-98E0-E73C3D841D1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9E67805C-B367-476D-A28B-525EE83653A2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D608757-9001-4DCE-B52F-4FE9FE183F51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1D85A223-27EA-4F90-9D95-E9483AC7470F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C2A2BDCD-90EA-49CE-8DD1-460948145DD7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31964F2-BB44-464B-AB3B-53145A37F5EA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6C3AE6C8-8BC3-4C59-B0E7-477DAAC07B6D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1AEE6E1-99F3-425F-9BA2-E0466EF64B45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0017C082-254F-463E-90BC-BA5834EDF936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AF26969-0F91-43CA-9446-12B9172AC724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B9E9573-1EAA-408B-A1F0-5CBC1786B88C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7101735B-D940-42B3-910A-EFA825211519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A5B5CCB6-D436-45F9-8BFF-0442FD28C856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6DCAF3E-26F6-415D-A99B-40976B4D15D3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A221180-C15D-4DE2-B59A-F4A498C1B67A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5031E5-9E85-472E-9B03-DEF3F123CC12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D2A93-8AFD-4777-AB3A-F3FA182BEC88}"/>
              </a:ext>
            </a:extLst>
          </p:cNvPr>
          <p:cNvSpPr/>
          <p:nvPr userDrawn="1"/>
        </p:nvSpPr>
        <p:spPr>
          <a:xfrm>
            <a:off x="8772525" y="-7"/>
            <a:ext cx="3419475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BE1E20-FAFA-4F60-B27A-A8420C14FD7B}"/>
              </a:ext>
            </a:extLst>
          </p:cNvPr>
          <p:cNvSpPr/>
          <p:nvPr userDrawn="1"/>
        </p:nvSpPr>
        <p:spPr>
          <a:xfrm>
            <a:off x="0" y="6712554"/>
            <a:ext cx="12193200" cy="145446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8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72159FBF-D859-44AC-9F01-C321B747C1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8396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C6B4B726-DAA0-42E9-BE98-63A10B5FD0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1740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4F8FE93F-2272-4CCB-AB28-D2C82B2F3A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95084" y="2548234"/>
            <a:ext cx="3208520" cy="182381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7BA5DCF2-5531-4082-BA32-17498C13A6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4A83B5-9ADD-49F3-8092-E5055D6A4496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5CACDE4-4762-4998-8663-5E044AD4982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BC2BD01-5B94-465D-BBB5-65270DEB64BD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2B617B2-9B14-413F-B8CF-11CAA330F575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24C34BE-707D-4640-8B08-DEB7C77F5E8F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3237873-E987-4772-8D2F-AA11A6AA1069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FD63CB6-EF0D-422F-A822-7C42B8AA9741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1CB50A-3D3E-4F2F-A43C-9CEB8D80644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40A76BB-B050-4E50-8E9E-6319833274DA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F83DBDD-2DBC-49B9-B099-69FD02748418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E669D0B-E8D9-4E42-8F75-B75EA29FA804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54E1589-A20D-4337-9469-2356B9CE297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5268D6E-C585-4689-840D-C20C303BEB1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2FBD92A-D95E-41CA-8806-5C0DB0CE3F9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044B7D1-A1BF-413A-8EBD-0A32ED7EF207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2B6F150-2FD5-417F-BAF1-5259E75B00B5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5086F8B-87EB-4667-A58C-1E4BB598068C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0323F3B-74B1-4168-BDE1-44EE7B9D888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5A095E-18CD-46F3-A320-37B42103FB2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2754310-D4BC-4F72-8589-2319D52FF89B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E841033-9123-4058-AAA1-8886EF42A76D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D4EC8BD-F559-425C-95AC-65577148B2B0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576A5C3-3D06-4E17-BF08-7B8FFD74137B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410976C6-9D68-4C4E-8A11-43D3D0CF0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rot="10800000" flipH="1" flipV="1">
            <a:off x="10071099" y="4737099"/>
            <a:ext cx="2120901" cy="212090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12CF94-5A97-404B-980E-BEE55F7607A0}"/>
              </a:ext>
            </a:extLst>
          </p:cNvPr>
          <p:cNvGrpSpPr/>
          <p:nvPr userDrawn="1"/>
        </p:nvGrpSpPr>
        <p:grpSpPr>
          <a:xfrm rot="10800000" flipH="1" flipV="1">
            <a:off x="10869258" y="6271835"/>
            <a:ext cx="1155777" cy="410302"/>
            <a:chOff x="6710178" y="4913295"/>
            <a:chExt cx="1689545" cy="599790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8A3577D9-41E8-4044-93D5-C6E3A26CA139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A124032-B43F-48A7-ACC7-49E779D9BCA5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41FD43-3438-43A6-BAA2-784D1E0AEE47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C13BD24-2CB9-44C5-A57A-EB59DC3A55C4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C731ECE-FBB0-400C-B063-F40533F28ED8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FE98860-0335-4F9D-8EC3-2754D00D1D5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93E1742-3D77-4D89-8346-090E2C7FD8AC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7791AB8-0A1F-46A6-B405-5B5CDC219A5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79813B3-555E-4A6C-A7D3-8B967BBE016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D5E7317C-587F-4FD6-9FC6-9BBC80C3BFFC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AAC9CEA-E6FC-42D4-847E-D54214D304AB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4E86506-5453-4CDB-B79A-2C1622021119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B0DA343-9091-426F-BE2E-04B16838FD2E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0F407556-8086-4063-B367-235BC564E26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F9E2D46-64DB-4954-BEBC-7B68B1A25261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863259E-3E85-43D9-8105-EE0B6A694AE3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9E5370-0F94-4CB5-89E0-0186388A83EF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CC86970-796A-4162-B55E-E081E4FAF079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AB38841-0389-4026-98FB-C379144C515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80F8BF-23D0-48EB-9588-DA985480531F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7E87C2F-70B6-4F70-915B-0FF6C4771DF4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3176F47E-D38D-4320-BDD2-2F05025D2260}"/>
              </a:ext>
            </a:extLst>
          </p:cNvPr>
          <p:cNvSpPr/>
          <p:nvPr userDrawn="1"/>
        </p:nvSpPr>
        <p:spPr>
          <a:xfrm rot="10800000">
            <a:off x="11670768" y="4688796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7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D122D1FD-3425-434C-82F6-695ED7056E8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77727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F06B32FD-F323-44ED-BBBD-245779628F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79780" y="1679069"/>
            <a:ext cx="1959655" cy="3896405"/>
          </a:xfrm>
          <a:prstGeom prst="roundRect">
            <a:avLst>
              <a:gd name="adj" fmla="val 428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E171C6B-E365-4098-866F-F8A6156843DD}"/>
              </a:ext>
            </a:extLst>
          </p:cNvPr>
          <p:cNvGrpSpPr/>
          <p:nvPr userDrawn="1"/>
        </p:nvGrpSpPr>
        <p:grpSpPr>
          <a:xfrm>
            <a:off x="9185912" y="0"/>
            <a:ext cx="3006087" cy="1823062"/>
            <a:chOff x="10023566" y="145438"/>
            <a:chExt cx="2168433" cy="1315061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CA0E7AB-F82C-43E1-B1F7-CAA66B22938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-76" b="71103"/>
            <a:stretch/>
          </p:blipFill>
          <p:spPr>
            <a:xfrm rot="16200000" flipH="1">
              <a:off x="11522428" y="446430"/>
              <a:ext cx="556152" cy="782989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A2873E-AB05-4918-A190-5BB4623937CD}"/>
                </a:ext>
              </a:extLst>
            </p:cNvPr>
            <p:cNvSpPr/>
            <p:nvPr userDrawn="1"/>
          </p:nvSpPr>
          <p:spPr>
            <a:xfrm rot="16200000" flipH="1">
              <a:off x="10449931" y="476767"/>
              <a:ext cx="797581" cy="797581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E4964C7-B200-4AAE-B97F-AC4A771AEA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 b="38679"/>
            <a:stretch/>
          </p:blipFill>
          <p:spPr>
            <a:xfrm rot="16200000" flipH="1">
              <a:off x="10829160" y="-628229"/>
              <a:ext cx="589171" cy="2136506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488C501-0257-4F22-92BB-0F1B4B396CA5}"/>
                </a:ext>
              </a:extLst>
            </p:cNvPr>
            <p:cNvGrpSpPr/>
            <p:nvPr userDrawn="1"/>
          </p:nvGrpSpPr>
          <p:grpSpPr>
            <a:xfrm rot="16200000" flipH="1">
              <a:off x="11090270" y="894231"/>
              <a:ext cx="568591" cy="563946"/>
              <a:chOff x="1469314" y="4693983"/>
              <a:chExt cx="1119188" cy="1110044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90C748D-78FA-4AD3-8847-4505FA54D51A}"/>
                  </a:ext>
                </a:extLst>
              </p:cNvPr>
              <p:cNvSpPr/>
              <p:nvPr/>
            </p:nvSpPr>
            <p:spPr>
              <a:xfrm>
                <a:off x="1469314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337C6550-5F04-4937-9696-C97E701A899B}"/>
                  </a:ext>
                </a:extLst>
              </p:cNvPr>
              <p:cNvSpPr/>
              <p:nvPr/>
            </p:nvSpPr>
            <p:spPr>
              <a:xfrm>
                <a:off x="1820215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6E8B5B7-C208-4C1C-984F-69D1C5614157}"/>
                  </a:ext>
                </a:extLst>
              </p:cNvPr>
              <p:cNvSpPr/>
              <p:nvPr/>
            </p:nvSpPr>
            <p:spPr>
              <a:xfrm>
                <a:off x="2171021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6C848905-6E97-473D-8CE4-F1A91B2CD79C}"/>
                  </a:ext>
                </a:extLst>
              </p:cNvPr>
              <p:cNvSpPr/>
              <p:nvPr/>
            </p:nvSpPr>
            <p:spPr>
              <a:xfrm>
                <a:off x="2521827" y="4693983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AF2D244-6A4A-403D-B257-F5B5C36E401B}"/>
                  </a:ext>
                </a:extLst>
              </p:cNvPr>
              <p:cNvSpPr/>
              <p:nvPr/>
            </p:nvSpPr>
            <p:spPr>
              <a:xfrm>
                <a:off x="1469314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BC62F6D-0BE4-4F00-AE98-5C58F538D558}"/>
                  </a:ext>
                </a:extLst>
              </p:cNvPr>
              <p:cNvSpPr/>
              <p:nvPr/>
            </p:nvSpPr>
            <p:spPr>
              <a:xfrm>
                <a:off x="1820215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5 h 66675"/>
                  <a:gd name="connsiteX1" fmla="*/ 34004 w 66675"/>
                  <a:gd name="connsiteY1" fmla="*/ 60865 h 66675"/>
                  <a:gd name="connsiteX2" fmla="*/ 7144 w 66675"/>
                  <a:gd name="connsiteY2" fmla="*/ 34005 h 66675"/>
                  <a:gd name="connsiteX3" fmla="*/ 34004 w 66675"/>
                  <a:gd name="connsiteY3" fmla="*/ 7144 h 66675"/>
                  <a:gd name="connsiteX4" fmla="*/ 60865 w 66675"/>
                  <a:gd name="connsiteY4" fmla="*/ 3400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5"/>
                    </a:moveTo>
                    <a:cubicBezTo>
                      <a:pt x="60865" y="48864"/>
                      <a:pt x="48863" y="60865"/>
                      <a:pt x="34004" y="60865"/>
                    </a:cubicBezTo>
                    <a:cubicBezTo>
                      <a:pt x="19145" y="60865"/>
                      <a:pt x="7144" y="48864"/>
                      <a:pt x="7144" y="34005"/>
                    </a:cubicBezTo>
                    <a:cubicBezTo>
                      <a:pt x="7144" y="19146"/>
                      <a:pt x="19145" y="7144"/>
                      <a:pt x="34004" y="7144"/>
                    </a:cubicBezTo>
                    <a:cubicBezTo>
                      <a:pt x="48863" y="7049"/>
                      <a:pt x="60865" y="19146"/>
                      <a:pt x="60865" y="34005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985A237-1282-43AF-9C82-7215FF8DC6FB}"/>
                  </a:ext>
                </a:extLst>
              </p:cNvPr>
              <p:cNvSpPr/>
              <p:nvPr/>
            </p:nvSpPr>
            <p:spPr>
              <a:xfrm>
                <a:off x="2171021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2D5EE8F-0624-4149-BDC9-10A51B27F3CF}"/>
                  </a:ext>
                </a:extLst>
              </p:cNvPr>
              <p:cNvSpPr/>
              <p:nvPr/>
            </p:nvSpPr>
            <p:spPr>
              <a:xfrm>
                <a:off x="2521827" y="5041836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37233296-2175-4480-BF72-62D3C41848F8}"/>
                  </a:ext>
                </a:extLst>
              </p:cNvPr>
              <p:cNvSpPr/>
              <p:nvPr/>
            </p:nvSpPr>
            <p:spPr>
              <a:xfrm>
                <a:off x="1469314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4305DBC8-B8B1-48B2-9906-2A3310FA46EE}"/>
                  </a:ext>
                </a:extLst>
              </p:cNvPr>
              <p:cNvSpPr/>
              <p:nvPr/>
            </p:nvSpPr>
            <p:spPr>
              <a:xfrm>
                <a:off x="1820215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2A1A020D-5E62-488D-BFAC-A75898C9C148}"/>
                  </a:ext>
                </a:extLst>
              </p:cNvPr>
              <p:cNvSpPr/>
              <p:nvPr/>
            </p:nvSpPr>
            <p:spPr>
              <a:xfrm>
                <a:off x="2171021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E1094594-7BE4-434D-83B8-046DB736D4CD}"/>
                  </a:ext>
                </a:extLst>
              </p:cNvPr>
              <p:cNvSpPr/>
              <p:nvPr/>
            </p:nvSpPr>
            <p:spPr>
              <a:xfrm>
                <a:off x="2521827" y="5389594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D4F8A759-8421-4346-9575-70788E74D194}"/>
                  </a:ext>
                </a:extLst>
              </p:cNvPr>
              <p:cNvSpPr/>
              <p:nvPr/>
            </p:nvSpPr>
            <p:spPr>
              <a:xfrm>
                <a:off x="1469314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AD69866-B490-410D-85F9-48367C44EE6B}"/>
                  </a:ext>
                </a:extLst>
              </p:cNvPr>
              <p:cNvSpPr/>
              <p:nvPr/>
            </p:nvSpPr>
            <p:spPr>
              <a:xfrm>
                <a:off x="1820215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63"/>
                      <a:pt x="48863" y="60865"/>
                      <a:pt x="34004" y="60865"/>
                    </a:cubicBezTo>
                    <a:cubicBezTo>
                      <a:pt x="19145" y="60865"/>
                      <a:pt x="7144" y="48863"/>
                      <a:pt x="7144" y="34004"/>
                    </a:cubicBezTo>
                    <a:cubicBezTo>
                      <a:pt x="7144" y="19145"/>
                      <a:pt x="19145" y="7144"/>
                      <a:pt x="34004" y="7144"/>
                    </a:cubicBezTo>
                    <a:cubicBezTo>
                      <a:pt x="48863" y="7144"/>
                      <a:pt x="60865" y="19145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C97C021-8E34-4A2C-91AF-890BD73263C5}"/>
                  </a:ext>
                </a:extLst>
              </p:cNvPr>
              <p:cNvSpPr/>
              <p:nvPr/>
            </p:nvSpPr>
            <p:spPr>
              <a:xfrm>
                <a:off x="2171021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95AFA500-8897-475A-B755-3C319828A08B}"/>
                  </a:ext>
                </a:extLst>
              </p:cNvPr>
              <p:cNvSpPr/>
              <p:nvPr/>
            </p:nvSpPr>
            <p:spPr>
              <a:xfrm>
                <a:off x="2521827" y="5737352"/>
                <a:ext cx="66675" cy="66675"/>
              </a:xfrm>
              <a:custGeom>
                <a:avLst/>
                <a:gdLst>
                  <a:gd name="connsiteX0" fmla="*/ 60865 w 66675"/>
                  <a:gd name="connsiteY0" fmla="*/ 34004 h 66675"/>
                  <a:gd name="connsiteX1" fmla="*/ 34004 w 66675"/>
                  <a:gd name="connsiteY1" fmla="*/ 60865 h 66675"/>
                  <a:gd name="connsiteX2" fmla="*/ 7144 w 66675"/>
                  <a:gd name="connsiteY2" fmla="*/ 34004 h 66675"/>
                  <a:gd name="connsiteX3" fmla="*/ 34004 w 66675"/>
                  <a:gd name="connsiteY3" fmla="*/ 7144 h 66675"/>
                  <a:gd name="connsiteX4" fmla="*/ 60865 w 66675"/>
                  <a:gd name="connsiteY4" fmla="*/ 340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0865" y="34004"/>
                    </a:moveTo>
                    <a:cubicBezTo>
                      <a:pt x="60865" y="48839"/>
                      <a:pt x="48839" y="60865"/>
                      <a:pt x="34004" y="60865"/>
                    </a:cubicBezTo>
                    <a:cubicBezTo>
                      <a:pt x="19170" y="60865"/>
                      <a:pt x="7144" y="48839"/>
                      <a:pt x="7144" y="34004"/>
                    </a:cubicBezTo>
                    <a:cubicBezTo>
                      <a:pt x="7144" y="19170"/>
                      <a:pt x="19170" y="7144"/>
                      <a:pt x="34004" y="7144"/>
                    </a:cubicBezTo>
                    <a:cubicBezTo>
                      <a:pt x="48839" y="7144"/>
                      <a:pt x="60865" y="19170"/>
                      <a:pt x="60865" y="34004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059119-B5FE-4793-9F22-E5CB9927FDA6}"/>
                </a:ext>
              </a:extLst>
            </p:cNvPr>
            <p:cNvSpPr/>
            <p:nvPr userDrawn="1"/>
          </p:nvSpPr>
          <p:spPr>
            <a:xfrm rot="16200000" flipH="1">
              <a:off x="11815760" y="315711"/>
              <a:ext cx="157984" cy="157984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B9A7DC6-9A22-4A7D-B5D3-52CA99EA83CA}"/>
                </a:ext>
              </a:extLst>
            </p:cNvPr>
            <p:cNvSpPr/>
            <p:nvPr userDrawn="1"/>
          </p:nvSpPr>
          <p:spPr>
            <a:xfrm rot="16200000" flipH="1">
              <a:off x="10023566" y="201844"/>
              <a:ext cx="81360" cy="81360"/>
            </a:xfrm>
            <a:prstGeom prst="ellipse">
              <a:avLst/>
            </a:prstGeom>
            <a:solidFill>
              <a:srgbClr val="FD36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56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6B5B184A-771C-4FAD-A5E5-9A705CEAE61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18148" y="1223800"/>
            <a:ext cx="3668682" cy="4543425"/>
          </a:xfrm>
          <a:prstGeom prst="roundRect">
            <a:avLst>
              <a:gd name="adj" fmla="val 14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3C2700D-65A3-4A95-ABE1-2124AAE3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>
            <a:off x="10269717" y="-1457829"/>
            <a:ext cx="464456" cy="338011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6DBA3534-0366-46FD-9D29-06F19EC57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>
            <a:off x="9926885" y="-1609857"/>
            <a:ext cx="655264" cy="387496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D3AD3EB-1BCE-461E-8327-BEE211B3B921}"/>
              </a:ext>
            </a:extLst>
          </p:cNvPr>
          <p:cNvSpPr/>
          <p:nvPr userDrawn="1"/>
        </p:nvSpPr>
        <p:spPr>
          <a:xfrm>
            <a:off x="11293225" y="1175219"/>
            <a:ext cx="640881" cy="640881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6E1981BA-59DB-4E39-BC06-58FD6E62B8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>
            <a:off x="10144432" y="-4"/>
            <a:ext cx="1531779" cy="175184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AF0AE3-FC70-4EE1-B967-C2CEB9B1B727}"/>
              </a:ext>
            </a:extLst>
          </p:cNvPr>
          <p:cNvGrpSpPr/>
          <p:nvPr userDrawn="1"/>
        </p:nvGrpSpPr>
        <p:grpSpPr>
          <a:xfrm>
            <a:off x="11842369" y="291490"/>
            <a:ext cx="213815" cy="1115814"/>
            <a:chOff x="11662595" y="441372"/>
            <a:chExt cx="323755" cy="1689545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BDFBD49-54EF-422F-B4F0-4908C104EFB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19FAE84-D1B8-4A45-8419-69D601C2F8C1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ED0001E-2B37-479F-9643-E78C8B097E8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753440C-495D-4123-B2BC-B62662A81013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7A59D50-60DA-4404-A1A3-C61FEC32CAB3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F356F82-516B-482A-9712-3201ECB0D805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A4712A2-8BB1-4DBD-AC2F-697B3DA24F5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BE96B2-30B5-4A42-89E2-51A43EEDED7D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1598DC19-3648-45D7-B731-11E04C9B706E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39C80EA-4B93-4BF6-858D-B465C5C0223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25260A9-EB06-438E-B955-82A1746D8390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D5EEDD7-A5DD-4B00-975B-6655800F172A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0297C3-55BA-4AC5-A182-A6ACB326ED69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228EF1A-8844-40ED-9600-1AD81C38F9E5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144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6DA993A9-469F-4907-8D69-BC2642DA70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149160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4D039B87-BA95-420A-A1CF-AE7A26EC65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 flipV="1">
            <a:off x="-383" y="0"/>
            <a:ext cx="2120901" cy="212090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E26C32-211D-4473-A60B-0200D34DDDE7}"/>
              </a:ext>
            </a:extLst>
          </p:cNvPr>
          <p:cNvGrpSpPr/>
          <p:nvPr userDrawn="1"/>
        </p:nvGrpSpPr>
        <p:grpSpPr>
          <a:xfrm flipH="1" flipV="1">
            <a:off x="166581" y="175863"/>
            <a:ext cx="1155777" cy="410302"/>
            <a:chOff x="6710178" y="4913295"/>
            <a:chExt cx="1689545" cy="59979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918C5C-4628-4E96-B978-844FDAF7EF81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8B79C90-8D7D-412E-BB00-66AD5647993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4D7307-F7F2-4B00-8ABE-6A58978B9E40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626856A-11A6-49DE-ADD0-EE7AC55F0C9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4A0DCA7-7B17-418E-AD7B-2EB91D589B5D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4B384B2-5B6B-4F7E-97C6-AA0DA3CD8706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10FEE39-E006-4CF8-A4C2-4E00A7F05521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5A18771-72C8-4BDB-9EB4-5145926DEA91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327F538-1BEE-4E96-B34A-2D37E8DD197F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0C75D1FC-DA22-4D7A-B17F-2B73062DBB56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8668CFE-4DF9-4D43-9422-EE4AFA291B6C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AA7A0F0-EC5F-44EA-9A04-04F7748E6764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030B4BB-529B-40C3-BED5-C8F682DA6C9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4DDEDC9-7FA4-4403-97EA-B2D34C498AB6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2685D60-C680-4820-8351-E36B1CA50F67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B985256-A90E-4512-B15D-9793BC2C857B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09C5286-9EC1-44E4-A118-896E2DD6D608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392423C-2BCE-4D4D-8A17-2BFBCCD219E0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DFA0CE3-1205-4D9D-93F2-23BB59C2881A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E6E226FF-E4C9-4C95-967B-154B7B7C81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A71CB82-4F89-47FF-9F00-763570451CD2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B30D1F0-D5E2-4B53-835B-A66733F4ABD5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0358E8-C695-4390-A4A9-3F5C81F8978F}"/>
              </a:ext>
            </a:extLst>
          </p:cNvPr>
          <p:cNvGrpSpPr/>
          <p:nvPr userDrawn="1"/>
        </p:nvGrpSpPr>
        <p:grpSpPr>
          <a:xfrm flipV="1">
            <a:off x="10071099" y="0"/>
            <a:ext cx="2120901" cy="2120901"/>
            <a:chOff x="9091613" y="3757613"/>
            <a:chExt cx="3100388" cy="3100388"/>
          </a:xfrm>
        </p:grpSpPr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7FD86D03-CF94-493D-AB57-CD9E52EB61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4D2598C-8E2D-4D21-8DA9-F53DE9903E7C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379021DA-3C27-4C13-AD70-514689884D5B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0C714EEB-CBA5-43A8-BE5E-02090E6528B4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0A70E590-11FA-4412-9AC6-1EC10DA7CED2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05F1D208-EA68-461D-B767-00FA8FC53287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3B07992-9F74-4EEE-92FF-55DBE8A990A3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8821B156-152C-4168-86EE-D13C688D70CF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D8C6DCBD-E3CF-4885-A729-6B30B7AAA3EF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696D7A32-4FCC-487F-AD41-288BF438FAEA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ACE30AF-1D8F-42A2-B5AC-EF2028C66B30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69E9BFC0-A5FF-4A7F-90B5-B5A7A946D200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3A07D81B-32C6-4EE3-9179-34732B9C2A1C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876C4C90-9650-4BF5-B27A-C82FDB817E18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C014A8-45FD-4F89-B12D-1FC27F4D7937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EB67EDD-0EDC-41DF-99F7-EF725D933B9E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7F68CEB-5637-4F88-B3C0-AC47E1EAC8F0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EC3B4F5-5B29-4518-9310-155D93AE61B5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5AC293C9-6C30-4084-A352-8E2598367E33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A840FAC6-A8DA-4A4F-ABDA-1FF99D8F20B5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22955AB8-7DBC-4E3B-8685-28B7DE2F3559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993E3F7-50F5-4A61-9E3C-66C630BFFBC5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7115AC3E-A57D-49B0-B719-FEED14DC544D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D16BBA5-5B33-4818-8B32-BD0B57CA2104}"/>
              </a:ext>
            </a:extLst>
          </p:cNvPr>
          <p:cNvSpPr/>
          <p:nvPr userDrawn="1"/>
        </p:nvSpPr>
        <p:spPr>
          <a:xfrm flipH="1">
            <a:off x="11670768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7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674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래픽 19">
            <a:extLst>
              <a:ext uri="{FF2B5EF4-FFF2-40B4-BE49-F238E27FC236}">
                <a16:creationId xmlns:a16="http://schemas.microsoft.com/office/drawing/2014/main" id="{39D013BA-E631-40D3-BAEB-D4AC99097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2207415" y="3942897"/>
            <a:ext cx="703270" cy="511810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092469F-D49E-4E50-A7FB-CE1934102C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2437607" y="3423796"/>
            <a:ext cx="992188" cy="5867399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42EA498B-8BC1-4E55-955F-0D8FDE342B0C}"/>
              </a:ext>
            </a:extLst>
          </p:cNvPr>
          <p:cNvSpPr/>
          <p:nvPr userDrawn="1"/>
        </p:nvSpPr>
        <p:spPr>
          <a:xfrm flipH="1" flipV="1">
            <a:off x="390498" y="4103675"/>
            <a:ext cx="970410" cy="970410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961DD6BD-3F87-426D-AD21-307ACE8D2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61321"/>
          <a:stretch/>
        </p:blipFill>
        <p:spPr>
          <a:xfrm rot="10800000" flipH="1" flipV="1">
            <a:off x="780998" y="4200979"/>
            <a:ext cx="2319391" cy="26526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5F6EB8-8396-4DBD-AE26-0A9AFB8D3D04}"/>
              </a:ext>
            </a:extLst>
          </p:cNvPr>
          <p:cNvSpPr/>
          <p:nvPr userDrawn="1"/>
        </p:nvSpPr>
        <p:spPr>
          <a:xfrm flipH="1" flipV="1">
            <a:off x="0" y="6633358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EF3C36-7D30-4061-B532-EF03729A3194}"/>
              </a:ext>
            </a:extLst>
          </p:cNvPr>
          <p:cNvGrpSpPr/>
          <p:nvPr userDrawn="1"/>
        </p:nvGrpSpPr>
        <p:grpSpPr>
          <a:xfrm flipH="1" flipV="1">
            <a:off x="205650" y="4722665"/>
            <a:ext cx="323755" cy="1689545"/>
            <a:chOff x="11662595" y="441372"/>
            <a:chExt cx="323755" cy="1689545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0D781BB-FD00-478D-94CF-77D6699BEE89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E415F60-0504-46BE-AF63-B8E7685DC467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7BA5471-BAD2-491D-B7D8-09A7DB2DC28E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E860987-3EC6-4886-A886-1B258CC552CB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C47E57A-0269-4AC5-89E9-CC73EF10DC99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D991F7B-E348-4F2D-A692-19873759F9AC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A9950AD-7609-415C-B44F-3EECBBFACD3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3C40551-9F26-4E1D-AE4C-EADEB4972B16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EAA306B-5DEA-48AC-8C80-246787AB3B1F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0E1F396-C10C-46B6-A253-178A3505EA59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B7D7A24-4DE0-4114-B54E-ED675F202CD2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37D7F8AC-AC09-4F6F-8B01-9EA36FCCEB5B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D59A1FA-F781-4844-8712-F4964A088C24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B489436-8580-4766-A613-5319110F64D9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01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03E6DA-DB17-4436-AD5F-14D34CBF3DE0}"/>
              </a:ext>
            </a:extLst>
          </p:cNvPr>
          <p:cNvGrpSpPr/>
          <p:nvPr userDrawn="1"/>
        </p:nvGrpSpPr>
        <p:grpSpPr>
          <a:xfrm flipH="1">
            <a:off x="-383" y="4737099"/>
            <a:ext cx="2120901" cy="2120901"/>
            <a:chOff x="9091613" y="3757613"/>
            <a:chExt cx="3100388" cy="3100388"/>
          </a:xfrm>
        </p:grpSpPr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20FE6F9B-6843-4D49-94D4-37ABB142BA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9DF1480-C404-40CB-A0EE-6F3907A68B08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1508AF19-0AE0-4AEF-9637-D28849F34A13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078BC563-81A6-4917-A84D-7419E7D67C12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02DD685F-BBD5-45FA-8E64-937A0B74A2BD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FF8F1890-D085-4CF1-B09D-772CAF01A8CA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EB271763-4B48-4307-8857-332FDE31CB91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D6B8747D-10F2-498B-B96A-80A0F2232DDB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1C3E6CE-1259-4583-91A9-5585CC2FE2C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637102C2-9EC6-46B3-B132-F85C9E5BFC49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64D810D2-BBC3-48BD-A380-C83014F081B2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EDCB633-0245-4089-905E-E5FB21303FD1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119CD159-1820-410E-A664-B28680BC5455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42825ECF-4936-4EAB-B6FD-5985BFA4E2D2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699860F3-DDF7-4BE1-BC47-83975A0912D3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C1B1FB35-E66B-4D5C-9031-603235F72B11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6D6202B1-119F-4791-BEDA-0092125DB03B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57A170C5-7C76-4837-869B-E11431E4338D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31627BDC-A605-4567-8E9A-56EB04F614A6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DBC5ACFA-5428-43B1-A5DB-64F78687F9D8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DDBEBB-4252-4ACE-904A-0AF134A6576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CE862E1F-913B-4067-BA17-D65441683098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B1EF6A3-8354-42BE-B9B3-0BED47761FB3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2296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48A7323E-EF96-4F6B-889D-92427EC0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CEAF5E9-BB1F-4E11-8DC6-922ACB0E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1755632" y="4540608"/>
            <a:ext cx="561763" cy="407302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9785C8-5749-4364-BA72-246C9398EA68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5E0CC28-1B30-475D-9CF8-3ED2C625B39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D5AF45F-E95B-4058-A70B-2F63EC789EFF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427B41F-51E7-4472-9762-2F59ECC790CA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A24A69F-7D1C-4565-801E-D3D5C80DDFF2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9C9E743-F404-4819-A6C5-11AE3C42933B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FB89777-BD11-401D-8563-359876733564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0077AF4-8BCA-469A-8D25-6F54FD4BF5EA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EFF5FF3-8811-4F7B-A569-6B2F604DED59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830CDCA-3433-481B-9231-932ECD40C364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3CD8788-A960-44A5-8E02-93776D560A2B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FC1EEE4-9EAF-4C26-A90A-96491B14D13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B506576-78E9-4849-806F-E482C19DE1B3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22FBD9B-F1D0-448C-86C6-DCB08161A15E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0D36D5E-62BD-43CF-A78B-A92571B1DD7F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7F2AC74-43C7-40DE-8DB2-692CDC86D7DA}"/>
              </a:ext>
            </a:extLst>
          </p:cNvPr>
          <p:cNvGrpSpPr/>
          <p:nvPr userDrawn="1"/>
        </p:nvGrpSpPr>
        <p:grpSpPr>
          <a:xfrm flipH="1" flipV="1">
            <a:off x="169430" y="178460"/>
            <a:ext cx="1172846" cy="416361"/>
            <a:chOff x="6710178" y="4913295"/>
            <a:chExt cx="1689545" cy="59979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3565C7EB-66A5-4AA9-BEC9-B40B67A268D4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E15EB0A-2B11-46DD-B3B9-25121044DE40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F07FC8D-2558-41B4-9F83-3FD34B2FF1EE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179AAA7-07C1-4198-82F6-4614E6D7EAF9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B670DAA-57AC-47F5-922A-5E5993F27E3E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7A99DF1-C6D1-4154-986C-0B74A87FEF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91D37CF9-2842-466D-8200-E8024FD82DE9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05C0BBA-CCCF-4A93-B206-FE9664B5899F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20911D2-0191-406B-8AAF-DC6B9F17283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C9AC957-B127-493E-9AE2-5523274B6CA9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724B653-2164-4F1D-A5C7-B70B596953F9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EDDD627-69C8-4973-888A-5894529E7AEA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83770E2-3042-488E-9EDD-A98B4CF709BB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41788AC8-7ACB-4A6B-9416-FF0D92A91CC5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5D92993-93DD-4849-8F35-44EE48993C2A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6F48C87-8F7A-455B-A132-A29D9573A356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6F41EC3-E179-46C8-88A9-1CE69231A3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34493A7-242F-4217-99CA-0C4C9A31B161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212B558-EAEB-4DE8-98E9-D684509B5845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FBB49E3-E023-4DB1-A246-658A6450B18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91A7CD9-F767-4008-9E1A-837D6B5A1D7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157FC06-B8FF-4493-B816-021AE6849DAC}"/>
              </a:ext>
            </a:extLst>
          </p:cNvPr>
          <p:cNvGrpSpPr/>
          <p:nvPr userDrawn="1"/>
        </p:nvGrpSpPr>
        <p:grpSpPr>
          <a:xfrm flipH="1">
            <a:off x="10782840" y="239551"/>
            <a:ext cx="1172846" cy="416361"/>
            <a:chOff x="6710178" y="4913295"/>
            <a:chExt cx="1689545" cy="599790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7B7A0AE-EE35-4E9D-A095-760241275CA6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54A034F-4F19-4DA8-B0EF-AB0E24DA3C4A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FE522C5-DB2F-4334-B222-30DAAE02A88A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21148A8-4CBE-4E88-9A0D-A8AFC097EC7E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68D0E3B-445A-4A44-9DBD-6F28467A8180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D4D48EF-5444-4652-AF7F-DF27D8E4811A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18C36DA0-F353-4517-9BE8-41C2AE57A110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6CC490E-416B-49D9-856A-4E770A43C378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77ABA129-7931-483B-878E-F4118E95FE07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A3E2186-82FA-4168-9CA9-D97A2ADB0CBA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9D22B99-0E3B-407C-BEFB-83205A78DB33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39D6E88-0AB6-4703-AE40-40C07A2796F5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AADF5F8-54BD-4FBF-891E-F98B6823C4E8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1E5CBCC-9B8F-4C96-B41F-247EFC3A47DE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73CBBFC-6631-4243-8B22-8FFD0C4FFA3F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C02FF64-20AE-4EE0-925A-91946D5B2088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FF19C4E-796F-412D-BEE0-852CE9C813E9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850AF665-3A44-44BF-9CB2-F96B42273D3E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84B04B5-EC80-4FC8-B9E7-4630D0905EF0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B202DAB-32D9-420C-9BC3-CC0D2A0AF3A0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2457292-F18A-4E3C-AF61-F7FA50166245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6" name="그래픽 5">
            <a:extLst>
              <a:ext uri="{FF2B5EF4-FFF2-40B4-BE49-F238E27FC236}">
                <a16:creationId xmlns:a16="http://schemas.microsoft.com/office/drawing/2014/main" id="{E6FE372D-4DF0-4F0D-9C9A-D537A51040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 flipH="1">
            <a:off x="10865837" y="5787667"/>
            <a:ext cx="759919" cy="106986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F423AB6-5A01-49BE-94AC-8003B305A5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38679"/>
          <a:stretch/>
        </p:blipFill>
        <p:spPr>
          <a:xfrm flipH="1">
            <a:off x="11386964" y="3938237"/>
            <a:ext cx="805036" cy="2919296"/>
          </a:xfrm>
          <a:prstGeom prst="rect">
            <a:avLst/>
          </a:prstGeom>
        </p:spPr>
      </p:pic>
      <p:sp>
        <p:nvSpPr>
          <p:cNvPr id="95" name="타원 94">
            <a:extLst>
              <a:ext uri="{FF2B5EF4-FFF2-40B4-BE49-F238E27FC236}">
                <a16:creationId xmlns:a16="http://schemas.microsoft.com/office/drawing/2014/main" id="{3481C428-D594-489A-8695-9E3639262858}"/>
              </a:ext>
            </a:extLst>
          </p:cNvPr>
          <p:cNvSpPr/>
          <p:nvPr userDrawn="1"/>
        </p:nvSpPr>
        <p:spPr>
          <a:xfrm flipH="1">
            <a:off x="11743475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21BB217-220D-4736-B498-842029531758}"/>
              </a:ext>
            </a:extLst>
          </p:cNvPr>
          <p:cNvSpPr/>
          <p:nvPr userDrawn="1"/>
        </p:nvSpPr>
        <p:spPr>
          <a:xfrm flipH="1">
            <a:off x="12003760" y="3894614"/>
            <a:ext cx="111169" cy="111169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A94370-69CA-42A6-8ECA-3350B21EBA7E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68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C604C18-E83A-4BA8-9D0B-1E0DC48FB3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50000"/>
          <a:stretch/>
        </p:blipFill>
        <p:spPr>
          <a:xfrm flipH="1">
            <a:off x="0" y="4705777"/>
            <a:ext cx="2152223" cy="215222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94517C0-C6BE-4428-9707-71D1C457A3F9}"/>
              </a:ext>
            </a:extLst>
          </p:cNvPr>
          <p:cNvGrpSpPr/>
          <p:nvPr userDrawn="1"/>
        </p:nvGrpSpPr>
        <p:grpSpPr>
          <a:xfrm flipH="1">
            <a:off x="169430" y="6263179"/>
            <a:ext cx="1172846" cy="416361"/>
            <a:chOff x="6710178" y="4913295"/>
            <a:chExt cx="1689545" cy="59979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0830116-F586-4071-A65B-2A7802B54DBF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55A1AEA-5F67-4E19-B4BC-1F01707E2C9E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3DD9324-46A6-45CF-95CF-284BA30FEF4F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BA7DD81-25C3-4B0D-AE0B-057F77B758E2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C84CF74-D839-4C99-86A7-790DFE9F02E2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FB68F25-4B78-4C7B-AB3F-9545CB33A0A9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492BB11-3B1E-47B6-90DB-1EDB33910C54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954B717-0AD4-40BF-A013-D13D576EF489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C3818B7-9C96-413E-936D-821F77BF7272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E5587D4-30C7-41EE-B07F-E5959920C8A5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71342C7-BA05-41AF-81EB-EA9C03E7AFBF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808C89-ECE2-4E53-8CC0-2F84534608D2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833C4D6-B169-462A-A18F-8B6F42E7C326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4B13DE8-544D-4F83-A3BF-9961D2862DE8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5A49C613-6B75-4A37-8D0B-5527C49FC5A2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ABE0D10-7839-45A2-8B0D-44616CB3FB09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7B6DD67-B2F0-4F43-968D-E70387715946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ED03471-C6C4-49E6-B925-753E42DAF8A7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C5D2939-4659-48B3-84AD-20F93619F6AF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3303567-1F3D-4D8E-881B-5570FE761E9E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BEF3C9-C889-48F0-A2ED-90E6DF9B10D6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57EE7EC-ED25-4437-9FB3-777325D7BAB8}"/>
              </a:ext>
            </a:extLst>
          </p:cNvPr>
          <p:cNvGrpSpPr/>
          <p:nvPr userDrawn="1"/>
        </p:nvGrpSpPr>
        <p:grpSpPr>
          <a:xfrm flipH="1">
            <a:off x="637852" y="5523238"/>
            <a:ext cx="543194" cy="561609"/>
            <a:chOff x="2912323" y="1326300"/>
            <a:chExt cx="2426076" cy="250832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47951B7-DBC5-46DF-8093-9FD767A6B9F3}"/>
                </a:ext>
              </a:extLst>
            </p:cNvPr>
            <p:cNvSpPr/>
            <p:nvPr userDrawn="1"/>
          </p:nvSpPr>
          <p:spPr>
            <a:xfrm>
              <a:off x="2912323" y="1326300"/>
              <a:ext cx="1569920" cy="156992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A57DB4-3F01-4D4F-A6E7-02C395E21B05}"/>
                </a:ext>
              </a:extLst>
            </p:cNvPr>
            <p:cNvSpPr/>
            <p:nvPr userDrawn="1"/>
          </p:nvSpPr>
          <p:spPr>
            <a:xfrm>
              <a:off x="3768479" y="2264702"/>
              <a:ext cx="1569920" cy="1569920"/>
            </a:xfrm>
            <a:prstGeom prst="ellipse">
              <a:avLst/>
            </a:prstGeom>
            <a:solidFill>
              <a:schemeClr val="bg1"/>
            </a:solidFill>
            <a:ln w="222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37503D-7B3A-430F-BACA-20AB06C15F52}"/>
              </a:ext>
            </a:extLst>
          </p:cNvPr>
          <p:cNvGrpSpPr/>
          <p:nvPr userDrawn="1"/>
        </p:nvGrpSpPr>
        <p:grpSpPr>
          <a:xfrm flipH="1" flipV="1">
            <a:off x="10782840" y="6202088"/>
            <a:ext cx="1172846" cy="416361"/>
            <a:chOff x="6710178" y="4913295"/>
            <a:chExt cx="1689545" cy="59979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73D4912-FC0F-4635-ADC6-AEAD49E2748C}"/>
                </a:ext>
              </a:extLst>
            </p:cNvPr>
            <p:cNvSpPr/>
            <p:nvPr/>
          </p:nvSpPr>
          <p:spPr>
            <a:xfrm rot="5400000">
              <a:off x="835209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D48695A-B39A-4262-B0D0-04BF8462EB5B}"/>
                </a:ext>
              </a:extLst>
            </p:cNvPr>
            <p:cNvSpPr/>
            <p:nvPr/>
          </p:nvSpPr>
          <p:spPr>
            <a:xfrm rot="5400000">
              <a:off x="8078444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55BD6D-5D41-4CCF-90B0-A53C37943DC4}"/>
                </a:ext>
              </a:extLst>
            </p:cNvPr>
            <p:cNvSpPr/>
            <p:nvPr/>
          </p:nvSpPr>
          <p:spPr>
            <a:xfrm rot="5400000">
              <a:off x="780479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92BFD92-30FB-4D38-BD1D-2F97B26AF12C}"/>
                </a:ext>
              </a:extLst>
            </p:cNvPr>
            <p:cNvSpPr/>
            <p:nvPr/>
          </p:nvSpPr>
          <p:spPr>
            <a:xfrm rot="5400000">
              <a:off x="753113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7A4BE6E-6F10-4BC9-BB1B-45FFF955F2DB}"/>
                </a:ext>
              </a:extLst>
            </p:cNvPr>
            <p:cNvSpPr/>
            <p:nvPr/>
          </p:nvSpPr>
          <p:spPr>
            <a:xfrm rot="5400000">
              <a:off x="7257485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D97DEFB-CA12-44D7-8583-634CAD2CEAD0}"/>
                </a:ext>
              </a:extLst>
            </p:cNvPr>
            <p:cNvSpPr/>
            <p:nvPr/>
          </p:nvSpPr>
          <p:spPr>
            <a:xfrm rot="5400000">
              <a:off x="6983831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07F486E-8EC8-4648-A60A-9105A2D384AB}"/>
                </a:ext>
              </a:extLst>
            </p:cNvPr>
            <p:cNvSpPr/>
            <p:nvPr/>
          </p:nvSpPr>
          <p:spPr>
            <a:xfrm rot="5400000">
              <a:off x="6710178" y="491329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D5DE632C-21EE-44F9-99FD-3008AAC2AA32}"/>
                </a:ext>
              </a:extLst>
            </p:cNvPr>
            <p:cNvSpPr/>
            <p:nvPr/>
          </p:nvSpPr>
          <p:spPr>
            <a:xfrm rot="5400000">
              <a:off x="8352098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F69BFBA-7C3B-4238-B3E4-3F644D14D4CA}"/>
                </a:ext>
              </a:extLst>
            </p:cNvPr>
            <p:cNvSpPr/>
            <p:nvPr/>
          </p:nvSpPr>
          <p:spPr>
            <a:xfrm rot="5400000">
              <a:off x="8078444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68A0198-FAD0-4527-AD4E-E0803ED9FD40}"/>
                </a:ext>
              </a:extLst>
            </p:cNvPr>
            <p:cNvSpPr/>
            <p:nvPr/>
          </p:nvSpPr>
          <p:spPr>
            <a:xfrm rot="5400000">
              <a:off x="7804791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9FB686F2-2D90-4A34-92E4-A6E0E9A68FBE}"/>
                </a:ext>
              </a:extLst>
            </p:cNvPr>
            <p:cNvSpPr/>
            <p:nvPr/>
          </p:nvSpPr>
          <p:spPr>
            <a:xfrm rot="5400000">
              <a:off x="753113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A7ADE1-473D-47EF-8F00-232873555EBD}"/>
                </a:ext>
              </a:extLst>
            </p:cNvPr>
            <p:cNvSpPr/>
            <p:nvPr/>
          </p:nvSpPr>
          <p:spPr>
            <a:xfrm rot="5400000">
              <a:off x="7257485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9933A1-6383-4D89-AF5E-F962A21BC075}"/>
                </a:ext>
              </a:extLst>
            </p:cNvPr>
            <p:cNvSpPr/>
            <p:nvPr/>
          </p:nvSpPr>
          <p:spPr>
            <a:xfrm rot="5400000">
              <a:off x="6983831" y="518933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38973AB-EFC6-4279-9E3D-9A81916837A2}"/>
                </a:ext>
              </a:extLst>
            </p:cNvPr>
            <p:cNvSpPr/>
            <p:nvPr/>
          </p:nvSpPr>
          <p:spPr>
            <a:xfrm rot="5400000">
              <a:off x="6710178" y="518942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65F98C4-9646-408B-9763-AE30A8F477BD}"/>
                </a:ext>
              </a:extLst>
            </p:cNvPr>
            <p:cNvSpPr/>
            <p:nvPr/>
          </p:nvSpPr>
          <p:spPr>
            <a:xfrm rot="5400000">
              <a:off x="8352098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C6BC009-7423-4191-A0A0-79C30CE57817}"/>
                </a:ext>
              </a:extLst>
            </p:cNvPr>
            <p:cNvSpPr/>
            <p:nvPr/>
          </p:nvSpPr>
          <p:spPr>
            <a:xfrm rot="5400000">
              <a:off x="8078444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F5D9524-4155-44B9-9A4E-D4948BB8DE00}"/>
                </a:ext>
              </a:extLst>
            </p:cNvPr>
            <p:cNvSpPr/>
            <p:nvPr/>
          </p:nvSpPr>
          <p:spPr>
            <a:xfrm rot="5400000">
              <a:off x="7804791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429F791-5C48-4454-A4EE-7868C756BB83}"/>
                </a:ext>
              </a:extLst>
            </p:cNvPr>
            <p:cNvSpPr/>
            <p:nvPr/>
          </p:nvSpPr>
          <p:spPr>
            <a:xfrm rot="5400000">
              <a:off x="753113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8AC2937-0131-425A-A071-C6B9B4EAE191}"/>
                </a:ext>
              </a:extLst>
            </p:cNvPr>
            <p:cNvSpPr/>
            <p:nvPr/>
          </p:nvSpPr>
          <p:spPr>
            <a:xfrm rot="5400000">
              <a:off x="7257485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E310AC6-4222-47DB-BC20-6F14D1082F5B}"/>
                </a:ext>
              </a:extLst>
            </p:cNvPr>
            <p:cNvSpPr/>
            <p:nvPr/>
          </p:nvSpPr>
          <p:spPr>
            <a:xfrm rot="5400000">
              <a:off x="6983831" y="546536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0EB9D93-9373-42B1-BAC4-ABC60566FE39}"/>
                </a:ext>
              </a:extLst>
            </p:cNvPr>
            <p:cNvSpPr/>
            <p:nvPr/>
          </p:nvSpPr>
          <p:spPr>
            <a:xfrm rot="5400000">
              <a:off x="6710178" y="5465460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34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4D97E415-2EB6-4D1B-8EC7-4C926EFE9A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ED9CC1D-EE6C-44A3-96A4-9A064046C5FB}"/>
              </a:ext>
            </a:extLst>
          </p:cNvPr>
          <p:cNvSpPr/>
          <p:nvPr userDrawn="1"/>
        </p:nvSpPr>
        <p:spPr>
          <a:xfrm>
            <a:off x="11407040" y="0"/>
            <a:ext cx="784960" cy="784960"/>
          </a:xfrm>
          <a:custGeom>
            <a:avLst/>
            <a:gdLst>
              <a:gd name="connsiteX0" fmla="*/ 0 w 784960"/>
              <a:gd name="connsiteY0" fmla="*/ 0 h 784960"/>
              <a:gd name="connsiteX1" fmla="*/ 784960 w 784960"/>
              <a:gd name="connsiteY1" fmla="*/ 0 h 784960"/>
              <a:gd name="connsiteX2" fmla="*/ 784960 w 784960"/>
              <a:gd name="connsiteY2" fmla="*/ 784960 h 784960"/>
              <a:gd name="connsiteX3" fmla="*/ 0 w 784960"/>
              <a:gd name="connsiteY3" fmla="*/ 0 h 7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960" h="784960">
                <a:moveTo>
                  <a:pt x="0" y="0"/>
                </a:moveTo>
                <a:lnTo>
                  <a:pt x="784960" y="0"/>
                </a:lnTo>
                <a:lnTo>
                  <a:pt x="784960" y="784960"/>
                </a:lnTo>
                <a:cubicBezTo>
                  <a:pt x="351439" y="784960"/>
                  <a:pt x="0" y="4335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D3079213-6AEC-49B4-A495-E98EFB1D3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00" b="38679"/>
          <a:stretch/>
        </p:blipFill>
        <p:spPr>
          <a:xfrm>
            <a:off x="0" y="2652604"/>
            <a:ext cx="1159695" cy="420539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963CEA-32AC-4C4C-9033-983D82E49840}"/>
              </a:ext>
            </a:extLst>
          </p:cNvPr>
          <p:cNvSpPr/>
          <p:nvPr userDrawn="1"/>
        </p:nvSpPr>
        <p:spPr>
          <a:xfrm>
            <a:off x="0" y="6638442"/>
            <a:ext cx="3557590" cy="220232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41F5B86-33B5-4047-9275-26D406E7F93C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A96D26-8637-4DE0-BAA5-14898EF39C67}"/>
              </a:ext>
            </a:extLst>
          </p:cNvPr>
          <p:cNvSpPr/>
          <p:nvPr userDrawn="1"/>
        </p:nvSpPr>
        <p:spPr>
          <a:xfrm>
            <a:off x="111025" y="2589763"/>
            <a:ext cx="160144" cy="160144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06A4DA41-BA3C-4C6F-BCB4-D43C110BD7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000" y="1197002"/>
            <a:ext cx="4464000" cy="446399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41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557ADC2A-0C9C-45CA-9610-DDC6431F841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58900" y="3429000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3752F30C-584C-4204-8848-A67D0265D4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58900" y="1035049"/>
            <a:ext cx="4464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006175B3-EF13-4652-A70B-1E6DDEF9E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25371"/>
          <a:stretch/>
        </p:blipFill>
        <p:spPr>
          <a:xfrm rot="16200000" flipH="1" flipV="1">
            <a:off x="1532341" y="4837460"/>
            <a:ext cx="488195" cy="355287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F072A299-831B-408B-82D5-8C181EBEEE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/>
          <a:stretch/>
        </p:blipFill>
        <p:spPr>
          <a:xfrm rot="16200000" flipH="1" flipV="1">
            <a:off x="1692136" y="4477111"/>
            <a:ext cx="688756" cy="407302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5C9EC60-3A26-488E-A9A9-B7C80C72DF4D}"/>
              </a:ext>
            </a:extLst>
          </p:cNvPr>
          <p:cNvSpPr/>
          <p:nvPr userDrawn="1"/>
        </p:nvSpPr>
        <p:spPr>
          <a:xfrm flipH="1" flipV="1">
            <a:off x="271076" y="4949069"/>
            <a:ext cx="673638" cy="67363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00E0A4-5AC8-4B26-BECE-A9E978EBC63F}"/>
              </a:ext>
            </a:extLst>
          </p:cNvPr>
          <p:cNvGrpSpPr/>
          <p:nvPr userDrawn="1"/>
        </p:nvGrpSpPr>
        <p:grpSpPr>
          <a:xfrm flipH="1" flipV="1">
            <a:off x="142759" y="5378759"/>
            <a:ext cx="224744" cy="1172846"/>
            <a:chOff x="11662595" y="441372"/>
            <a:chExt cx="323755" cy="1689545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DC54E4B-58B3-48F6-987A-9BCE0B53A6E8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1784C9F-0CFC-41A8-8B79-9DB1B927FADA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131DE73-15DD-4C27-A924-E23ED3918C16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885D751-6F0D-4D6E-9769-7561B23AF669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12FFE2A-9FA4-48E7-940E-51D36E83AB95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3E5AADA-2484-4808-ABA2-35E0945B918B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84459A-B1B2-4893-BB74-0FFC05641C73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8050733-040C-4121-BF10-4E3C01E3B22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1C77A7-369F-44A9-923F-F2822D766D45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C7A2FBA-8596-4DA3-985F-F9217D85B997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297506C-6AD8-49C0-84AB-3EA8E693445A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5168E9A-1B5A-49EC-A7E7-801266F3D198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5E229AB-531E-4540-8BE6-3CCFB3EEE2AC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B26F6A0-2122-4AE3-8D10-5320DD781906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5C9927B2-5AD5-4A14-A979-66C0BA1AFB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-76" b="50123"/>
          <a:stretch/>
        </p:blipFill>
        <p:spPr>
          <a:xfrm>
            <a:off x="11495850" y="5601782"/>
            <a:ext cx="516953" cy="1256217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E73C369-47C7-4E46-A698-20E264E62BC5}"/>
              </a:ext>
            </a:extLst>
          </p:cNvPr>
          <p:cNvSpPr/>
          <p:nvPr userDrawn="1"/>
        </p:nvSpPr>
        <p:spPr>
          <a:xfrm>
            <a:off x="11101797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D6D8E5-7097-4847-BFB2-12A2391ACC9B}"/>
              </a:ext>
            </a:extLst>
          </p:cNvPr>
          <p:cNvSpPr/>
          <p:nvPr userDrawn="1"/>
        </p:nvSpPr>
        <p:spPr>
          <a:xfrm flipH="1"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9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66E95DD4-8207-43E3-BF45-9A086DE773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0442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ED07B741-0D58-495C-9B13-571523705EF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40071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78189CF6-E4E3-40E6-B87A-5BA86B7E12A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75716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2191B4EB-6CC9-4BB0-9584-FA653EBDAD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11362" y="2285999"/>
            <a:ext cx="1976212" cy="197621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E6302442-D6D6-4856-AF98-4A7B01DE4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000" b="65149"/>
          <a:stretch/>
        </p:blipFill>
        <p:spPr>
          <a:xfrm rot="5400000" flipV="1">
            <a:off x="11118310" y="5784305"/>
            <a:ext cx="488195" cy="165918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9F3CA6EB-50D9-4839-A1D3-B6525DB596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000" b="46493"/>
          <a:stretch/>
        </p:blipFill>
        <p:spPr>
          <a:xfrm rot="5400000" flipV="1">
            <a:off x="10757956" y="5423955"/>
            <a:ext cx="688756" cy="2179338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3A56E14-4E39-46DB-903B-EF7AC924691C}"/>
              </a:ext>
            </a:extLst>
          </p:cNvPr>
          <p:cNvSpPr/>
          <p:nvPr userDrawn="1"/>
        </p:nvSpPr>
        <p:spPr>
          <a:xfrm flipV="1">
            <a:off x="11247286" y="4949069"/>
            <a:ext cx="673638" cy="673638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1A9C96-5715-4C6D-98F4-E3E8E8FE57B7}"/>
              </a:ext>
            </a:extLst>
          </p:cNvPr>
          <p:cNvGrpSpPr/>
          <p:nvPr userDrawn="1"/>
        </p:nvGrpSpPr>
        <p:grpSpPr>
          <a:xfrm flipV="1">
            <a:off x="11824497" y="5378759"/>
            <a:ext cx="224744" cy="1172846"/>
            <a:chOff x="11662595" y="441372"/>
            <a:chExt cx="323755" cy="1689545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65D2CC4-F9B6-42B2-BFF6-85453E40DB3C}"/>
                </a:ext>
              </a:extLst>
            </p:cNvPr>
            <p:cNvSpPr/>
            <p:nvPr/>
          </p:nvSpPr>
          <p:spPr>
            <a:xfrm>
              <a:off x="11662595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A871C0A-7755-4EEC-AF85-5EF432DD83D0}"/>
                </a:ext>
              </a:extLst>
            </p:cNvPr>
            <p:cNvSpPr/>
            <p:nvPr/>
          </p:nvSpPr>
          <p:spPr>
            <a:xfrm>
              <a:off x="11938630" y="44137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2416095-0E24-4063-9CB6-BB76133B1D1C}"/>
                </a:ext>
              </a:extLst>
            </p:cNvPr>
            <p:cNvSpPr/>
            <p:nvPr/>
          </p:nvSpPr>
          <p:spPr>
            <a:xfrm>
              <a:off x="11662595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904350B-48D6-475A-BAF5-501897B964DA}"/>
                </a:ext>
              </a:extLst>
            </p:cNvPr>
            <p:cNvSpPr/>
            <p:nvPr/>
          </p:nvSpPr>
          <p:spPr>
            <a:xfrm>
              <a:off x="11938630" y="715026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B4709AF-D31F-4AB4-B6EF-9226022E43A6}"/>
                </a:ext>
              </a:extLst>
            </p:cNvPr>
            <p:cNvSpPr/>
            <p:nvPr/>
          </p:nvSpPr>
          <p:spPr>
            <a:xfrm>
              <a:off x="1166259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4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396263F-7B1D-4FB7-A7F5-79FA6D4668E6}"/>
                </a:ext>
              </a:extLst>
            </p:cNvPr>
            <p:cNvSpPr/>
            <p:nvPr/>
          </p:nvSpPr>
          <p:spPr>
            <a:xfrm>
              <a:off x="11938725" y="98867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4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CF4D1A6-1F40-4C58-B687-C81E4ECD2CFF}"/>
                </a:ext>
              </a:extLst>
            </p:cNvPr>
            <p:cNvSpPr/>
            <p:nvPr/>
          </p:nvSpPr>
          <p:spPr>
            <a:xfrm>
              <a:off x="1166259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49891F3-735A-45BC-92AE-D452E685CCE2}"/>
                </a:ext>
              </a:extLst>
            </p:cNvPr>
            <p:cNvSpPr/>
            <p:nvPr/>
          </p:nvSpPr>
          <p:spPr>
            <a:xfrm>
              <a:off x="11938725" y="126233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830B605-994F-4945-A8C6-206DCD233E63}"/>
                </a:ext>
              </a:extLst>
            </p:cNvPr>
            <p:cNvSpPr/>
            <p:nvPr/>
          </p:nvSpPr>
          <p:spPr>
            <a:xfrm>
              <a:off x="11662595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D443F4B-F039-483E-A4D8-A5DC41B98EDE}"/>
                </a:ext>
              </a:extLst>
            </p:cNvPr>
            <p:cNvSpPr/>
            <p:nvPr/>
          </p:nvSpPr>
          <p:spPr>
            <a:xfrm>
              <a:off x="11938630" y="1535985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980BA5D-D266-459C-BA27-3861B078F3DB}"/>
                </a:ext>
              </a:extLst>
            </p:cNvPr>
            <p:cNvSpPr/>
            <p:nvPr/>
          </p:nvSpPr>
          <p:spPr>
            <a:xfrm>
              <a:off x="11662595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BEF94E6-D13E-424F-AF52-2AC983974861}"/>
                </a:ext>
              </a:extLst>
            </p:cNvPr>
            <p:cNvSpPr/>
            <p:nvPr/>
          </p:nvSpPr>
          <p:spPr>
            <a:xfrm>
              <a:off x="11938630" y="1809639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39968"/>
                    <a:pt x="39968" y="49435"/>
                    <a:pt x="28289" y="49435"/>
                  </a:cubicBezTo>
                  <a:cubicBezTo>
                    <a:pt x="16611" y="49435"/>
                    <a:pt x="7144" y="39968"/>
                    <a:pt x="7144" y="28289"/>
                  </a:cubicBezTo>
                  <a:cubicBezTo>
                    <a:pt x="7144" y="16611"/>
                    <a:pt x="16611" y="7144"/>
                    <a:pt x="28289" y="7144"/>
                  </a:cubicBezTo>
                  <a:cubicBezTo>
                    <a:pt x="39968" y="7144"/>
                    <a:pt x="49435" y="16611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15C5758-36AB-472F-8C47-0D99E37A0A78}"/>
                </a:ext>
              </a:extLst>
            </p:cNvPr>
            <p:cNvSpPr/>
            <p:nvPr/>
          </p:nvSpPr>
          <p:spPr>
            <a:xfrm>
              <a:off x="1166259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4" y="49435"/>
                    <a:pt x="7144" y="40005"/>
                    <a:pt x="7144" y="28289"/>
                  </a:cubicBezTo>
                  <a:cubicBezTo>
                    <a:pt x="7144" y="16573"/>
                    <a:pt x="16574" y="7144"/>
                    <a:pt x="28289" y="7144"/>
                  </a:cubicBezTo>
                  <a:cubicBezTo>
                    <a:pt x="40005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818FCA2-4D1E-4973-871C-FAB3AEC6C31A}"/>
                </a:ext>
              </a:extLst>
            </p:cNvPr>
            <p:cNvSpPr/>
            <p:nvPr/>
          </p:nvSpPr>
          <p:spPr>
            <a:xfrm>
              <a:off x="11938725" y="2083292"/>
              <a:ext cx="47625" cy="47625"/>
            </a:xfrm>
            <a:custGeom>
              <a:avLst/>
              <a:gdLst>
                <a:gd name="connsiteX0" fmla="*/ 49435 w 47625"/>
                <a:gd name="connsiteY0" fmla="*/ 28289 h 47625"/>
                <a:gd name="connsiteX1" fmla="*/ 28289 w 47625"/>
                <a:gd name="connsiteY1" fmla="*/ 49435 h 47625"/>
                <a:gd name="connsiteX2" fmla="*/ 7144 w 47625"/>
                <a:gd name="connsiteY2" fmla="*/ 28289 h 47625"/>
                <a:gd name="connsiteX3" fmla="*/ 28289 w 47625"/>
                <a:gd name="connsiteY3" fmla="*/ 7144 h 47625"/>
                <a:gd name="connsiteX4" fmla="*/ 49435 w 47625"/>
                <a:gd name="connsiteY4" fmla="*/ 28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9435" y="28289"/>
                  </a:moveTo>
                  <a:cubicBezTo>
                    <a:pt x="49435" y="40005"/>
                    <a:pt x="40005" y="49435"/>
                    <a:pt x="28289" y="49435"/>
                  </a:cubicBezTo>
                  <a:cubicBezTo>
                    <a:pt x="16573" y="49435"/>
                    <a:pt x="7144" y="40005"/>
                    <a:pt x="7144" y="28289"/>
                  </a:cubicBezTo>
                  <a:cubicBezTo>
                    <a:pt x="7144" y="16573"/>
                    <a:pt x="16573" y="7144"/>
                    <a:pt x="28289" y="7144"/>
                  </a:cubicBezTo>
                  <a:cubicBezTo>
                    <a:pt x="39910" y="7144"/>
                    <a:pt x="49435" y="16669"/>
                    <a:pt x="49435" y="28289"/>
                  </a:cubicBezTo>
                  <a:close/>
                </a:path>
              </a:pathLst>
            </a:custGeom>
            <a:solidFill>
              <a:srgbClr val="1A24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48514181-4CBD-4B88-822B-83634F946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-76" b="71103"/>
          <a:stretch/>
        </p:blipFill>
        <p:spPr>
          <a:xfrm>
            <a:off x="566244" y="5787667"/>
            <a:ext cx="759919" cy="106986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D287E6DC-0DB2-4205-9475-A52AABA0A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38679"/>
          <a:stretch/>
        </p:blipFill>
        <p:spPr>
          <a:xfrm>
            <a:off x="0" y="3938237"/>
            <a:ext cx="805036" cy="2919296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984EC182-86BE-4669-9E3B-05DA25C3740B}"/>
              </a:ext>
            </a:extLst>
          </p:cNvPr>
          <p:cNvSpPr/>
          <p:nvPr userDrawn="1"/>
        </p:nvSpPr>
        <p:spPr>
          <a:xfrm>
            <a:off x="232658" y="6343446"/>
            <a:ext cx="215867" cy="215867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D82C59E-BD8F-42CB-B95B-E87D0F9F278C}"/>
              </a:ext>
            </a:extLst>
          </p:cNvPr>
          <p:cNvSpPr/>
          <p:nvPr userDrawn="1"/>
        </p:nvSpPr>
        <p:spPr>
          <a:xfrm>
            <a:off x="77071" y="3894614"/>
            <a:ext cx="111169" cy="111169"/>
          </a:xfrm>
          <a:prstGeom prst="ellipse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54CD11-2A0C-4E29-9DC2-ACC7F684A78C}"/>
              </a:ext>
            </a:extLst>
          </p:cNvPr>
          <p:cNvSpPr/>
          <p:nvPr userDrawn="1"/>
        </p:nvSpPr>
        <p:spPr>
          <a:xfrm flipV="1">
            <a:off x="0" y="6705121"/>
            <a:ext cx="12192000" cy="152880"/>
          </a:xfrm>
          <a:prstGeom prst="rect">
            <a:avLst/>
          </a:prstGeom>
          <a:solidFill>
            <a:srgbClr val="1A24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49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E2A3902-CE5E-4E91-9434-346DCB98B48B}"/>
              </a:ext>
            </a:extLst>
          </p:cNvPr>
          <p:cNvGrpSpPr/>
          <p:nvPr userDrawn="1"/>
        </p:nvGrpSpPr>
        <p:grpSpPr>
          <a:xfrm flipH="1" flipV="1">
            <a:off x="-383" y="0"/>
            <a:ext cx="2120901" cy="2120901"/>
            <a:chOff x="9091613" y="3757613"/>
            <a:chExt cx="3100388" cy="310038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5EEB12-5219-4150-B8B4-08BC60B6B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50000" b="50000"/>
            <a:stretch/>
          </p:blipFill>
          <p:spPr>
            <a:xfrm>
              <a:off x="9091613" y="3757613"/>
              <a:ext cx="3100388" cy="3100388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6B0A3-77F7-4607-9AB6-577EF2CA417F}"/>
                </a:ext>
              </a:extLst>
            </p:cNvPr>
            <p:cNvGrpSpPr/>
            <p:nvPr userDrawn="1"/>
          </p:nvGrpSpPr>
          <p:grpSpPr>
            <a:xfrm>
              <a:off x="10258383" y="6001130"/>
              <a:ext cx="1689545" cy="599790"/>
              <a:chOff x="6710178" y="4913295"/>
              <a:chExt cx="1689545" cy="599790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75663CD-A78D-4F75-BF99-5F74BF96306D}"/>
                  </a:ext>
                </a:extLst>
              </p:cNvPr>
              <p:cNvSpPr/>
              <p:nvPr/>
            </p:nvSpPr>
            <p:spPr>
              <a:xfrm rot="5400000">
                <a:off x="835209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2E672647-20CE-45C1-9FCA-B913AFA9161C}"/>
                  </a:ext>
                </a:extLst>
              </p:cNvPr>
              <p:cNvSpPr/>
              <p:nvPr/>
            </p:nvSpPr>
            <p:spPr>
              <a:xfrm rot="5400000">
                <a:off x="8078444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88C73F97-AFA8-429C-A8A1-8BE217492451}"/>
                  </a:ext>
                </a:extLst>
              </p:cNvPr>
              <p:cNvSpPr/>
              <p:nvPr/>
            </p:nvSpPr>
            <p:spPr>
              <a:xfrm rot="5400000">
                <a:off x="780479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4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E3A522D5-125F-4E27-A7A7-86773400C121}"/>
                  </a:ext>
                </a:extLst>
              </p:cNvPr>
              <p:cNvSpPr/>
              <p:nvPr/>
            </p:nvSpPr>
            <p:spPr>
              <a:xfrm rot="5400000">
                <a:off x="753113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B53D2BD-9308-42D5-9897-E6D108F6E974}"/>
                  </a:ext>
                </a:extLst>
              </p:cNvPr>
              <p:cNvSpPr/>
              <p:nvPr/>
            </p:nvSpPr>
            <p:spPr>
              <a:xfrm rot="5400000">
                <a:off x="7257485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B99CAB1-A819-431C-99DC-C4B5685FB028}"/>
                  </a:ext>
                </a:extLst>
              </p:cNvPr>
              <p:cNvSpPr/>
              <p:nvPr/>
            </p:nvSpPr>
            <p:spPr>
              <a:xfrm rot="5400000">
                <a:off x="6983831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8EF8BA9-3FD0-4A7A-94D9-05D7BE6C9258}"/>
                  </a:ext>
                </a:extLst>
              </p:cNvPr>
              <p:cNvSpPr/>
              <p:nvPr/>
            </p:nvSpPr>
            <p:spPr>
              <a:xfrm rot="5400000">
                <a:off x="6710178" y="491329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4" y="49435"/>
                      <a:pt x="7144" y="40005"/>
                      <a:pt x="7144" y="28289"/>
                    </a:cubicBezTo>
                    <a:cubicBezTo>
                      <a:pt x="7144" y="16573"/>
                      <a:pt x="16574" y="7144"/>
                      <a:pt x="28289" y="7144"/>
                    </a:cubicBezTo>
                    <a:cubicBezTo>
                      <a:pt x="40005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5E8D063-0D57-4111-8FC9-7D5CF455D8B6}"/>
                  </a:ext>
                </a:extLst>
              </p:cNvPr>
              <p:cNvSpPr/>
              <p:nvPr/>
            </p:nvSpPr>
            <p:spPr>
              <a:xfrm rot="5400000">
                <a:off x="8352098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D1D319E9-E9CC-4C7E-B852-BECA002D9F33}"/>
                  </a:ext>
                </a:extLst>
              </p:cNvPr>
              <p:cNvSpPr/>
              <p:nvPr/>
            </p:nvSpPr>
            <p:spPr>
              <a:xfrm rot="5400000">
                <a:off x="8078444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967179A-68C8-47A6-ABB1-A4D7DB58A862}"/>
                  </a:ext>
                </a:extLst>
              </p:cNvPr>
              <p:cNvSpPr/>
              <p:nvPr/>
            </p:nvSpPr>
            <p:spPr>
              <a:xfrm rot="5400000">
                <a:off x="7804791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FD919099-859A-40F3-920A-47A0DF4E63D1}"/>
                  </a:ext>
                </a:extLst>
              </p:cNvPr>
              <p:cNvSpPr/>
              <p:nvPr/>
            </p:nvSpPr>
            <p:spPr>
              <a:xfrm rot="5400000">
                <a:off x="753113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ED70917E-E579-4F09-BD38-F332A5CDEFDB}"/>
                  </a:ext>
                </a:extLst>
              </p:cNvPr>
              <p:cNvSpPr/>
              <p:nvPr/>
            </p:nvSpPr>
            <p:spPr>
              <a:xfrm rot="5400000">
                <a:off x="7257485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358A3F5-F23E-4062-B841-433454FE8DF2}"/>
                  </a:ext>
                </a:extLst>
              </p:cNvPr>
              <p:cNvSpPr/>
              <p:nvPr/>
            </p:nvSpPr>
            <p:spPr>
              <a:xfrm rot="5400000">
                <a:off x="6983831" y="518933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358D52A-D091-4F14-BCFE-67398FAD5132}"/>
                  </a:ext>
                </a:extLst>
              </p:cNvPr>
              <p:cNvSpPr/>
              <p:nvPr/>
            </p:nvSpPr>
            <p:spPr>
              <a:xfrm rot="5400000">
                <a:off x="6710178" y="518942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FE7715F8-9B8D-40ED-A9E6-C8DB5A9180F1}"/>
                  </a:ext>
                </a:extLst>
              </p:cNvPr>
              <p:cNvSpPr/>
              <p:nvPr/>
            </p:nvSpPr>
            <p:spPr>
              <a:xfrm rot="5400000">
                <a:off x="8352098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3AC42674-3F73-4887-934E-A6A7E6087950}"/>
                  </a:ext>
                </a:extLst>
              </p:cNvPr>
              <p:cNvSpPr/>
              <p:nvPr/>
            </p:nvSpPr>
            <p:spPr>
              <a:xfrm rot="5400000">
                <a:off x="8078444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6C828869-0C1F-45DB-9C43-62DE89E41E9E}"/>
                  </a:ext>
                </a:extLst>
              </p:cNvPr>
              <p:cNvSpPr/>
              <p:nvPr/>
            </p:nvSpPr>
            <p:spPr>
              <a:xfrm rot="5400000">
                <a:off x="7804791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4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2ED44135-35DB-48F7-83D9-48E0CF2FD0FF}"/>
                  </a:ext>
                </a:extLst>
              </p:cNvPr>
              <p:cNvSpPr/>
              <p:nvPr/>
            </p:nvSpPr>
            <p:spPr>
              <a:xfrm rot="5400000">
                <a:off x="753113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3B10E5D-AECF-491B-9A63-101B5590DCFB}"/>
                  </a:ext>
                </a:extLst>
              </p:cNvPr>
              <p:cNvSpPr/>
              <p:nvPr/>
            </p:nvSpPr>
            <p:spPr>
              <a:xfrm rot="5400000">
                <a:off x="7257485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F1254FC-0890-4FE3-ACEC-E35499EAA5BD}"/>
                  </a:ext>
                </a:extLst>
              </p:cNvPr>
              <p:cNvSpPr/>
              <p:nvPr/>
            </p:nvSpPr>
            <p:spPr>
              <a:xfrm rot="5400000">
                <a:off x="6983831" y="5465365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39968"/>
                      <a:pt x="39968" y="49435"/>
                      <a:pt x="28289" y="49435"/>
                    </a:cubicBezTo>
                    <a:cubicBezTo>
                      <a:pt x="16611" y="49435"/>
                      <a:pt x="7144" y="39968"/>
                      <a:pt x="7144" y="28289"/>
                    </a:cubicBezTo>
                    <a:cubicBezTo>
                      <a:pt x="7144" y="16611"/>
                      <a:pt x="16611" y="7144"/>
                      <a:pt x="28289" y="7144"/>
                    </a:cubicBezTo>
                    <a:cubicBezTo>
                      <a:pt x="39968" y="7144"/>
                      <a:pt x="49435" y="16611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E45EAB2-AED1-4DD8-A441-06422A23FDAA}"/>
                  </a:ext>
                </a:extLst>
              </p:cNvPr>
              <p:cNvSpPr/>
              <p:nvPr/>
            </p:nvSpPr>
            <p:spPr>
              <a:xfrm rot="5400000">
                <a:off x="6710178" y="5465460"/>
                <a:ext cx="47625" cy="47625"/>
              </a:xfrm>
              <a:custGeom>
                <a:avLst/>
                <a:gdLst>
                  <a:gd name="connsiteX0" fmla="*/ 49435 w 47625"/>
                  <a:gd name="connsiteY0" fmla="*/ 28289 h 47625"/>
                  <a:gd name="connsiteX1" fmla="*/ 28289 w 47625"/>
                  <a:gd name="connsiteY1" fmla="*/ 49435 h 47625"/>
                  <a:gd name="connsiteX2" fmla="*/ 7144 w 47625"/>
                  <a:gd name="connsiteY2" fmla="*/ 28289 h 47625"/>
                  <a:gd name="connsiteX3" fmla="*/ 28289 w 47625"/>
                  <a:gd name="connsiteY3" fmla="*/ 7144 h 47625"/>
                  <a:gd name="connsiteX4" fmla="*/ 49435 w 47625"/>
                  <a:gd name="connsiteY4" fmla="*/ 2828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9435" y="28289"/>
                    </a:moveTo>
                    <a:cubicBezTo>
                      <a:pt x="49435" y="40005"/>
                      <a:pt x="40005" y="49435"/>
                      <a:pt x="28289" y="49435"/>
                    </a:cubicBezTo>
                    <a:cubicBezTo>
                      <a:pt x="16573" y="49435"/>
                      <a:pt x="7144" y="40005"/>
                      <a:pt x="7144" y="28289"/>
                    </a:cubicBezTo>
                    <a:cubicBezTo>
                      <a:pt x="7144" y="16573"/>
                      <a:pt x="16573" y="7144"/>
                      <a:pt x="28289" y="7144"/>
                    </a:cubicBezTo>
                    <a:cubicBezTo>
                      <a:pt x="39910" y="7144"/>
                      <a:pt x="49435" y="16669"/>
                      <a:pt x="49435" y="28289"/>
                    </a:cubicBezTo>
                    <a:close/>
                  </a:path>
                </a:pathLst>
              </a:custGeom>
              <a:solidFill>
                <a:srgbClr val="1A24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pic>
        <p:nvPicPr>
          <p:cNvPr id="30" name="그래픽 29">
            <a:extLst>
              <a:ext uri="{FF2B5EF4-FFF2-40B4-BE49-F238E27FC236}">
                <a16:creationId xmlns:a16="http://schemas.microsoft.com/office/drawing/2014/main" id="{644A1E64-4325-4FFE-8C59-74C34FE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-76" b="71103"/>
          <a:stretch/>
        </p:blipFill>
        <p:spPr>
          <a:xfrm>
            <a:off x="815703" y="5316803"/>
            <a:ext cx="1094703" cy="154119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71B4A846-557A-4D23-BF99-436BE7484157}"/>
              </a:ext>
            </a:extLst>
          </p:cNvPr>
          <p:cNvSpPr/>
          <p:nvPr userDrawn="1"/>
        </p:nvSpPr>
        <p:spPr>
          <a:xfrm>
            <a:off x="335156" y="6117431"/>
            <a:ext cx="310967" cy="310967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D5E3C8-640C-4AAE-9A2E-B253B60CCEEE}"/>
              </a:ext>
            </a:extLst>
          </p:cNvPr>
          <p:cNvSpPr/>
          <p:nvPr userDrawn="1"/>
        </p:nvSpPr>
        <p:spPr>
          <a:xfrm>
            <a:off x="360705" y="2009060"/>
            <a:ext cx="160144" cy="160144"/>
          </a:xfrm>
          <a:prstGeom prst="ellipse">
            <a:avLst/>
          </a:prstGeom>
          <a:solidFill>
            <a:srgbClr val="FD36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44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8" r:id="rId16"/>
    <p:sldLayoutId id="2147483687" r:id="rId17"/>
    <p:sldLayoutId id="2147483672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image" Target="../media/image29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9A9816-DA2F-414C-BDF4-8AF1D557D5B4}"/>
              </a:ext>
            </a:extLst>
          </p:cNvPr>
          <p:cNvSpPr txBox="1"/>
          <p:nvPr/>
        </p:nvSpPr>
        <p:spPr>
          <a:xfrm>
            <a:off x="4512710" y="4258449"/>
            <a:ext cx="4068014" cy="590349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Br. Gutierrez Uriol, Felix Joel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>
                <a:solidFill>
                  <a:srgbClr val="1A2431"/>
                </a:solidFill>
              </a:rPr>
              <a:t>Br. Vigo Briones, Diego Ernesto 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88370-9204-4196-86EF-D07E2A57017F}"/>
              </a:ext>
            </a:extLst>
          </p:cNvPr>
          <p:cNvSpPr txBox="1"/>
          <p:nvPr/>
        </p:nvSpPr>
        <p:spPr>
          <a:xfrm>
            <a:off x="1192567" y="970376"/>
            <a:ext cx="9806866" cy="2006122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algn="ctr"/>
            <a:r>
              <a:rPr lang="es-ES" altLang="ko-KR" sz="3200" dirty="0">
                <a:solidFill>
                  <a:srgbClr val="1A2431"/>
                </a:solidFill>
                <a:latin typeface="+mj-lt"/>
              </a:rPr>
              <a:t>Sistema web de gestión documentaria para incrementar la eficiencia de los procesos administrativos del Centro Ecuménico de Promoción y Acción Social Norte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4CF79-A870-4827-8171-1858AC9B45ED}"/>
              </a:ext>
            </a:extLst>
          </p:cNvPr>
          <p:cNvSpPr txBox="1"/>
          <p:nvPr/>
        </p:nvSpPr>
        <p:spPr>
          <a:xfrm>
            <a:off x="1930400" y="3056697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ko-KR" sz="2400" b="1" dirty="0">
                <a:solidFill>
                  <a:srgbClr val="1A2431"/>
                </a:solidFill>
                <a:cs typeface="Arial" panose="020B0604020202020204" pitchFamily="34" charset="0"/>
              </a:rPr>
              <a:t>Tesis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44B979-9374-4B51-9B04-A08205E81A69}"/>
              </a:ext>
            </a:extLst>
          </p:cNvPr>
          <p:cNvSpPr/>
          <p:nvPr/>
        </p:nvSpPr>
        <p:spPr>
          <a:xfrm>
            <a:off x="3759199" y="6109811"/>
            <a:ext cx="4673602" cy="375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TRUJILLO - PERÚ </a:t>
            </a:r>
            <a:r>
              <a:rPr lang="ko-KR" altLang="en-US" sz="1400" b="1" dirty="0">
                <a:solidFill>
                  <a:schemeClr val="tx1"/>
                </a:solidFill>
              </a:rPr>
              <a:t>｜    </a:t>
            </a:r>
            <a:r>
              <a:rPr lang="en-US" altLang="ko-KR" sz="1400" b="1" dirty="0">
                <a:solidFill>
                  <a:schemeClr val="tx1"/>
                </a:solidFill>
              </a:rPr>
              <a:t>2023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C6B46679-A912-4542-AC2E-6DE4740D5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0" y="0"/>
            <a:ext cx="1171853" cy="9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F9BE6763-BE9A-4D12-B28B-2F054BA35163}"/>
              </a:ext>
            </a:extLst>
          </p:cNvPr>
          <p:cNvSpPr txBox="1"/>
          <p:nvPr/>
        </p:nvSpPr>
        <p:spPr>
          <a:xfrm>
            <a:off x="1233255" y="112818"/>
            <a:ext cx="505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b="1" dirty="0">
                <a:solidFill>
                  <a:srgbClr val="1A2431"/>
                </a:solidFill>
                <a:cs typeface="Arial" panose="020B0604020202020204" pitchFamily="34" charset="0"/>
              </a:rPr>
              <a:t>UNIVERSIDAD NACIONAL DE TRUJILLO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CF1828A-552F-4937-A33A-B2B7B40A8FC2}"/>
              </a:ext>
            </a:extLst>
          </p:cNvPr>
          <p:cNvSpPr txBox="1"/>
          <p:nvPr/>
        </p:nvSpPr>
        <p:spPr>
          <a:xfrm>
            <a:off x="1233255" y="482019"/>
            <a:ext cx="50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1400" dirty="0">
                <a:solidFill>
                  <a:srgbClr val="1A2431"/>
                </a:solidFill>
                <a:cs typeface="Arial" panose="020B0604020202020204" pitchFamily="34" charset="0"/>
              </a:rPr>
              <a:t>ESCUELA DE INGENIERÍA DE SISTEMAS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A7E92AC-D02C-4B71-9B72-CFDDCD87AE74}"/>
              </a:ext>
            </a:extLst>
          </p:cNvPr>
          <p:cNvSpPr txBox="1"/>
          <p:nvPr/>
        </p:nvSpPr>
        <p:spPr>
          <a:xfrm>
            <a:off x="3921709" y="3928819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2884C3-1118-4050-87D7-EC7C4C5B3C1F}"/>
              </a:ext>
            </a:extLst>
          </p:cNvPr>
          <p:cNvSpPr txBox="1"/>
          <p:nvPr/>
        </p:nvSpPr>
        <p:spPr>
          <a:xfrm>
            <a:off x="3921708" y="4809410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Asesor: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AA7707A-F6AA-41A3-89EC-B546ADF4E260}"/>
              </a:ext>
            </a:extLst>
          </p:cNvPr>
          <p:cNvSpPr txBox="1"/>
          <p:nvPr/>
        </p:nvSpPr>
        <p:spPr>
          <a:xfrm>
            <a:off x="4512710" y="5122081"/>
            <a:ext cx="4068014" cy="313350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Ms. Torres Villanueva, Marcelino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8E156EA-5807-49FF-926B-CBD410509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335103"/>
              </p:ext>
            </p:extLst>
          </p:nvPr>
        </p:nvGraphicFramePr>
        <p:xfrm>
          <a:off x="2063552" y="1538696"/>
          <a:ext cx="8064895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77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487C16C-E55F-4A0C-BF22-12BAB5113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351952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9A008F7D-B4FB-4ECD-A94D-8331AB0A06E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2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MÉTODO: Validación del instrumento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D9F396-79CE-242A-559F-0F36590EB887}"/>
              </a:ext>
            </a:extLst>
          </p:cNvPr>
          <p:cNvSpPr txBox="1"/>
          <p:nvPr/>
        </p:nvSpPr>
        <p:spPr>
          <a:xfrm>
            <a:off x="586155" y="1244302"/>
            <a:ext cx="10100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validación de la encuesta fue determinar con el uso de la técnica del juicio de expertos. </a:t>
            </a:r>
            <a: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Obteniendo un resultado de 0.016 para </a:t>
            </a:r>
            <a:br>
              <a:rPr lang="es-ES" sz="1400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4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Coeficiente de Kendall</a:t>
            </a:r>
            <a:endParaRPr lang="es-PE" sz="1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17741-2427-CFF5-82BE-D0694F5304E2}"/>
              </a:ext>
            </a:extLst>
          </p:cNvPr>
          <p:cNvSpPr txBox="1"/>
          <p:nvPr/>
        </p:nvSpPr>
        <p:spPr>
          <a:xfrm>
            <a:off x="586155" y="3724535"/>
            <a:ext cx="65627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Finalmente, para validar la confiabilidad interna de los datos que fueron obtenidos de la encuesta se evaluó utilizando la técnica de </a:t>
            </a:r>
            <a:r>
              <a:rPr lang="es-ES" sz="1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 de Cronbach </a:t>
            </a:r>
            <a:r>
              <a:rPr lang="es-MX" sz="14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(α), </a:t>
            </a:r>
            <a: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realizando una prueba piloto a 15 </a:t>
            </a:r>
            <a:b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trabajadores con características similares a las que se les aplicó la encuesta.</a:t>
            </a:r>
            <a:endParaRPr lang="es-PE" sz="1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F9E669D-9854-A8FA-DFAB-E3353B07D6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33" b="56182"/>
          <a:stretch/>
        </p:blipFill>
        <p:spPr bwMode="auto">
          <a:xfrm>
            <a:off x="1099691" y="2145579"/>
            <a:ext cx="5071745" cy="1096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5B29767-9BBA-A3D0-9C1D-D6C0985DC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540" r="65841"/>
          <a:stretch/>
        </p:blipFill>
        <p:spPr bwMode="auto">
          <a:xfrm>
            <a:off x="7642637" y="2062490"/>
            <a:ext cx="2262609" cy="1262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8C2C023-4188-6D8A-90BE-5093863B4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" r="22990" b="56316"/>
          <a:stretch/>
        </p:blipFill>
        <p:spPr bwMode="auto">
          <a:xfrm>
            <a:off x="1099691" y="4684857"/>
            <a:ext cx="4698365" cy="1073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56651F-1119-CF50-8081-9DC5DD31AF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7275" r="41374"/>
          <a:stretch/>
        </p:blipFill>
        <p:spPr bwMode="auto">
          <a:xfrm>
            <a:off x="7109663" y="4684857"/>
            <a:ext cx="3576810" cy="1316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044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8634DF62-C08F-4770-9079-44E01C7023B8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4EA98810-A3C9-4B0E-8F0D-F7CA52450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369650" y="3285038"/>
            <a:ext cx="1335622" cy="33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12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Modelo de dominio</a:t>
            </a:r>
            <a:endParaRPr lang="en-US" sz="1200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963783" y="1530938"/>
            <a:ext cx="1731564" cy="334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12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Casos de uso del sistema</a:t>
            </a:r>
            <a:endParaRPr lang="en-US" sz="1200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21EB9D-4076-7E35-4A8D-B41032CE74FA}"/>
              </a:ext>
            </a:extLst>
          </p:cNvPr>
          <p:cNvSpPr txBox="1"/>
          <p:nvPr/>
        </p:nvSpPr>
        <p:spPr>
          <a:xfrm>
            <a:off x="369650" y="1161380"/>
            <a:ext cx="544748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Reglas del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 dirty="0"/>
              <a:t>Generalidades del negocio</a:t>
            </a:r>
          </a:p>
          <a:p>
            <a:pPr lvl="1"/>
            <a:r>
              <a:rPr lang="es-ES" sz="1100" dirty="0"/>
              <a:t>RN01: A cada proyecto se le asigna un gerente o director</a:t>
            </a:r>
          </a:p>
          <a:p>
            <a:pPr lvl="1"/>
            <a:r>
              <a:rPr lang="es-ES" sz="1100" dirty="0"/>
              <a:t>RN02: A cada proyecto se le asigna mínimamente a un contador</a:t>
            </a:r>
          </a:p>
          <a:p>
            <a:pPr lvl="1"/>
            <a:r>
              <a:rPr lang="es-ES" sz="1100" dirty="0"/>
              <a:t>RN03: Cada empleado puede desempeñar más de 1 un rol al mismo tiempo</a:t>
            </a:r>
          </a:p>
          <a:p>
            <a:pPr lvl="1"/>
            <a:r>
              <a:rPr lang="es-ES" sz="1100" dirty="0"/>
              <a:t>RN04: El código del proyecto es un valor numérico de 3 cifras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b="1" dirty="0"/>
              <a:t>Procesos administrativos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b="1" dirty="0"/>
              <a:t>Solicitud de fondos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b="1" dirty="0"/>
              <a:t>Rendición de gastos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b="1" dirty="0"/>
              <a:t>Reposición de gastos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100" b="1" dirty="0"/>
              <a:t>Requerimiento de bienes y servicios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DD547A-7864-2864-1BF0-F025C7B8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2" y="3620529"/>
            <a:ext cx="5362954" cy="242234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5C2174-7D25-AB21-4A4B-3E3213AB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89" y="1907510"/>
            <a:ext cx="6336319" cy="39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1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91526" y="1146448"/>
            <a:ext cx="19575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clases</a:t>
            </a:r>
            <a:endParaRPr lang="en-US" b="1" dirty="0"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8CF0A568-AFAB-4C47-AD93-49EC21BBF91E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D60A56E8-DB00-4008-A991-2F2C71000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658311-539C-4F99-6EBA-14179BA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79" y="1654279"/>
            <a:ext cx="7482840" cy="41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6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591526" y="1146448"/>
            <a:ext cx="2725606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de navegabilidad</a:t>
            </a: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8CF0A568-AFAB-4C47-AD93-49EC21BBF91E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D60A56E8-DB00-4008-A991-2F2C71000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81DED5-27B7-0155-00F0-C8452F0B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29" y="1749293"/>
            <a:ext cx="8432327" cy="4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1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CB71EA7-CD1E-D78F-9675-846D6ADC7BD6}"/>
              </a:ext>
            </a:extLst>
          </p:cNvPr>
          <p:cNvSpPr/>
          <p:nvPr/>
        </p:nvSpPr>
        <p:spPr>
          <a:xfrm>
            <a:off x="1990927" y="1072001"/>
            <a:ext cx="8210144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operacional de generación del documentos administrativos</a:t>
            </a:r>
          </a:p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800" b="1" dirty="0">
                <a:latin typeface="Arial" panose="020B0604020202020204" pitchFamily="34" charset="0"/>
              </a:rPr>
              <a:t>TOGDA</a:t>
            </a: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Imagen 13">
            <a:extLst>
              <a:ext uri="{FF2B5EF4-FFF2-40B4-BE49-F238E27FC236}">
                <a16:creationId xmlns:a16="http://schemas.microsoft.com/office/drawing/2014/main" id="{D9E38F58-7DF2-E125-E0BD-D1CF43783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 r="52810"/>
          <a:stretch/>
        </p:blipFill>
        <p:spPr bwMode="auto">
          <a:xfrm>
            <a:off x="1162760" y="2308724"/>
            <a:ext cx="3311963" cy="1538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E9D82E-E9C1-FCA2-20E5-C1208484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28" y="2456796"/>
            <a:ext cx="6428056" cy="1241872"/>
          </a:xfrm>
          <a:prstGeom prst="rect">
            <a:avLst/>
          </a:prstGeom>
        </p:spPr>
      </p:pic>
      <p:sp>
        <p:nvSpPr>
          <p:cNvPr id="15" name="CuadroTexto 11">
            <a:extLst>
              <a:ext uri="{FF2B5EF4-FFF2-40B4-BE49-F238E27FC236}">
                <a16:creationId xmlns:a16="http://schemas.microsoft.com/office/drawing/2014/main" id="{70103950-ACD1-A02B-2525-A75865BA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760" y="1850298"/>
            <a:ext cx="724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Calculo de la normalidad de datos con el test de Kolmogórov-Smirnov</a:t>
            </a:r>
          </a:p>
        </p:txBody>
      </p:sp>
      <p:sp>
        <p:nvSpPr>
          <p:cNvPr id="16" name="CuadroTexto 11">
            <a:extLst>
              <a:ext uri="{FF2B5EF4-FFF2-40B4-BE49-F238E27FC236}">
                <a16:creationId xmlns:a16="http://schemas.microsoft.com/office/drawing/2014/main" id="{B569FB28-708F-3E46-17F7-5737D8765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470" y="4115402"/>
            <a:ext cx="25532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Prueba de Mann-</a:t>
            </a:r>
            <a:r>
              <a:rPr lang="es-ES" altLang="es-PE" sz="1600" i="1" dirty="0" err="1">
                <a:latin typeface="Arial" panose="020B0604020202020204" pitchFamily="34" charset="0"/>
              </a:rPr>
              <a:t>Withney</a:t>
            </a:r>
            <a:endParaRPr lang="es-ES" altLang="es-PE" sz="1600" i="1" dirty="0">
              <a:latin typeface="Arial" panose="020B0604020202020204" pitchFamily="34" charset="0"/>
            </a:endParaRPr>
          </a:p>
        </p:txBody>
      </p:sp>
      <p:pic>
        <p:nvPicPr>
          <p:cNvPr id="17" name="Imagen 9">
            <a:extLst>
              <a:ext uri="{FF2B5EF4-FFF2-40B4-BE49-F238E27FC236}">
                <a16:creationId xmlns:a16="http://schemas.microsoft.com/office/drawing/2014/main" id="{8036A5A0-9C39-9107-A6F4-9BB9A82F3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1" y="4585205"/>
            <a:ext cx="5400675" cy="169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82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2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CB71EA7-CD1E-D78F-9675-846D6ADC7BD6}"/>
              </a:ext>
            </a:extLst>
          </p:cNvPr>
          <p:cNvSpPr/>
          <p:nvPr/>
        </p:nvSpPr>
        <p:spPr>
          <a:xfrm>
            <a:off x="1990927" y="1072001"/>
            <a:ext cx="8210144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de búsqueda de documentos</a:t>
            </a:r>
          </a:p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800" b="1" dirty="0">
                <a:latin typeface="Arial" panose="020B0604020202020204" pitchFamily="34" charset="0"/>
              </a:rPr>
              <a:t>TBD</a:t>
            </a: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CuadroTexto 11">
            <a:extLst>
              <a:ext uri="{FF2B5EF4-FFF2-40B4-BE49-F238E27FC236}">
                <a16:creationId xmlns:a16="http://schemas.microsoft.com/office/drawing/2014/main" id="{70103950-ACD1-A02B-2525-A75865BA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760" y="1850298"/>
            <a:ext cx="724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Calculo de la normalidad de datos con el test de Kolmogórov-Smirnov</a:t>
            </a:r>
          </a:p>
        </p:txBody>
      </p:sp>
      <p:sp>
        <p:nvSpPr>
          <p:cNvPr id="16" name="CuadroTexto 11">
            <a:extLst>
              <a:ext uri="{FF2B5EF4-FFF2-40B4-BE49-F238E27FC236}">
                <a16:creationId xmlns:a16="http://schemas.microsoft.com/office/drawing/2014/main" id="{B569FB28-708F-3E46-17F7-5737D8765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470" y="4115402"/>
            <a:ext cx="25532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Prueba de Mann-</a:t>
            </a:r>
            <a:r>
              <a:rPr lang="es-ES" altLang="es-PE" sz="1600" i="1" dirty="0" err="1">
                <a:latin typeface="Arial" panose="020B0604020202020204" pitchFamily="34" charset="0"/>
              </a:rPr>
              <a:t>Withney</a:t>
            </a:r>
            <a:endParaRPr lang="es-ES" altLang="es-PE" sz="1600" i="1" dirty="0">
              <a:latin typeface="Arial" panose="020B0604020202020204" pitchFamily="34" charset="0"/>
            </a:endParaRPr>
          </a:p>
        </p:txBody>
      </p:sp>
      <p:pic>
        <p:nvPicPr>
          <p:cNvPr id="2" name="Imagen 14">
            <a:extLst>
              <a:ext uri="{FF2B5EF4-FFF2-40B4-BE49-F238E27FC236}">
                <a16:creationId xmlns:a16="http://schemas.microsoft.com/office/drawing/2014/main" id="{E999F2E8-E882-7FF9-2082-A381C3C05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8" r="49412"/>
          <a:stretch/>
        </p:blipFill>
        <p:spPr bwMode="auto">
          <a:xfrm>
            <a:off x="1343397" y="2390964"/>
            <a:ext cx="3442038" cy="1658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383D66-B65A-3E12-E440-E692578C7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748" y="2567097"/>
            <a:ext cx="6320826" cy="1243699"/>
          </a:xfrm>
          <a:prstGeom prst="rect">
            <a:avLst/>
          </a:prstGeom>
        </p:spPr>
      </p:pic>
      <p:pic>
        <p:nvPicPr>
          <p:cNvPr id="7" name="Imagen 12">
            <a:extLst>
              <a:ext uri="{FF2B5EF4-FFF2-40B4-BE49-F238E27FC236}">
                <a16:creationId xmlns:a16="http://schemas.microsoft.com/office/drawing/2014/main" id="{A2ABDF0D-032A-CAED-2217-30F7FF35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4493743"/>
            <a:ext cx="4953000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23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1965ED69-18B8-4016-B952-F38E98992AD7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ANÁLISIS: Indicador 3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AB76DDA8-C1B9-4474-BCAB-1749AC94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CB71EA7-CD1E-D78F-9675-846D6ADC7BD6}"/>
              </a:ext>
            </a:extLst>
          </p:cNvPr>
          <p:cNvSpPr/>
          <p:nvPr/>
        </p:nvSpPr>
        <p:spPr>
          <a:xfrm>
            <a:off x="1990927" y="1072001"/>
            <a:ext cx="8210144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 de satisfacción de los usuarios</a:t>
            </a:r>
          </a:p>
          <a:p>
            <a:pPr lvl="0" algn="ctr">
              <a:spcBef>
                <a:spcPts val="200"/>
              </a:spcBef>
              <a:spcAft>
                <a:spcPts val="0"/>
              </a:spcAft>
            </a:pP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altLang="es-PE" sz="1800" b="1" dirty="0">
                <a:latin typeface="Arial" panose="020B0604020202020204" pitchFamily="34" charset="0"/>
              </a:rPr>
              <a:t>NSU</a:t>
            </a:r>
            <a:r>
              <a:rPr lang="es-ES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CuadroTexto 11">
            <a:extLst>
              <a:ext uri="{FF2B5EF4-FFF2-40B4-BE49-F238E27FC236}">
                <a16:creationId xmlns:a16="http://schemas.microsoft.com/office/drawing/2014/main" id="{70103950-ACD1-A02B-2525-A75865BA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760" y="1850298"/>
            <a:ext cx="724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Calculo de la normalidad de datos con el test de Kolmogórov-Smirnov</a:t>
            </a:r>
          </a:p>
        </p:txBody>
      </p:sp>
      <p:sp>
        <p:nvSpPr>
          <p:cNvPr id="16" name="CuadroTexto 11">
            <a:extLst>
              <a:ext uri="{FF2B5EF4-FFF2-40B4-BE49-F238E27FC236}">
                <a16:creationId xmlns:a16="http://schemas.microsoft.com/office/drawing/2014/main" id="{B569FB28-708F-3E46-17F7-5737D8765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470" y="4115402"/>
            <a:ext cx="255320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PE" sz="1600" i="1" dirty="0">
                <a:latin typeface="Arial" panose="020B0604020202020204" pitchFamily="34" charset="0"/>
              </a:rPr>
              <a:t>Prueba de Wilcoxon </a:t>
            </a:r>
          </a:p>
        </p:txBody>
      </p:sp>
      <p:pic>
        <p:nvPicPr>
          <p:cNvPr id="5" name="Imagen 10">
            <a:extLst>
              <a:ext uri="{FF2B5EF4-FFF2-40B4-BE49-F238E27FC236}">
                <a16:creationId xmlns:a16="http://schemas.microsoft.com/office/drawing/2014/main" id="{78675242-F265-7391-86CF-54036613A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4" r="50378"/>
          <a:stretch/>
        </p:blipFill>
        <p:spPr bwMode="auto">
          <a:xfrm>
            <a:off x="1463474" y="2294754"/>
            <a:ext cx="3321961" cy="1607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E89106-9956-8236-2A69-C41E020A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910" y="2521987"/>
            <a:ext cx="6209489" cy="1226374"/>
          </a:xfrm>
          <a:prstGeom prst="rect">
            <a:avLst/>
          </a:prstGeom>
        </p:spPr>
      </p:pic>
      <p:pic>
        <p:nvPicPr>
          <p:cNvPr id="11" name="Imagen 12">
            <a:extLst>
              <a:ext uri="{FF2B5EF4-FFF2-40B4-BE49-F238E27FC236}">
                <a16:creationId xmlns:a16="http://schemas.microsoft.com/office/drawing/2014/main" id="{DD1FE213-6EE8-8B18-3252-6A47ACB6C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3"/>
          <a:stretch/>
        </p:blipFill>
        <p:spPr bwMode="auto">
          <a:xfrm>
            <a:off x="3731976" y="4526368"/>
            <a:ext cx="4876800" cy="2020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36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24914C3A-E2F2-453C-A264-AC6DB8633BC4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DISCUSIÓN DE RESULTADOS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E6385F85-9452-4783-8E52-E02029DF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4DF6CC0-167D-C572-17DF-B8E9FC2CABF2}"/>
              </a:ext>
            </a:extLst>
          </p:cNvPr>
          <p:cNvSpPr/>
          <p:nvPr/>
        </p:nvSpPr>
        <p:spPr>
          <a:xfrm>
            <a:off x="415182" y="1727739"/>
            <a:ext cx="4944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0"/>
              </a:spcAft>
            </a:pPr>
            <a:r>
              <a:rPr lang="es-ES" sz="14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operacional de generación del documentos administrativos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8E8E2B-634A-49CB-161C-D3FADF09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2" y="2056675"/>
            <a:ext cx="5621738" cy="820543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8C52B94-6F60-470A-93DC-58527EDAF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416187"/>
              </p:ext>
            </p:extLst>
          </p:nvPr>
        </p:nvGraphicFramePr>
        <p:xfrm>
          <a:off x="794327" y="2981137"/>
          <a:ext cx="4572000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E8869922-9927-7532-9FF9-69DB338A5971}"/>
              </a:ext>
            </a:extLst>
          </p:cNvPr>
          <p:cNvSpPr/>
          <p:nvPr/>
        </p:nvSpPr>
        <p:spPr>
          <a:xfrm>
            <a:off x="6096000" y="1727739"/>
            <a:ext cx="4944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0"/>
              </a:spcAft>
            </a:pPr>
            <a:r>
              <a:rPr lang="es-ES" sz="14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Tiempo en la búsqueda de documentos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A6A8C6B-4D61-9947-E1CA-21AE4389A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818" y="2054972"/>
            <a:ext cx="5616000" cy="808106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D5AC3664-5709-461E-9339-757B5E090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217673"/>
              </p:ext>
            </p:extLst>
          </p:nvPr>
        </p:nvGraphicFramePr>
        <p:xfrm>
          <a:off x="6468895" y="29811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863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E87A038-6C61-41A9-9F8D-8F65CE4D7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907240"/>
              </p:ext>
            </p:extLst>
          </p:nvPr>
        </p:nvGraphicFramePr>
        <p:xfrm>
          <a:off x="2063552" y="1276141"/>
          <a:ext cx="8064896" cy="4693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70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13">
            <a:extLst>
              <a:ext uri="{FF2B5EF4-FFF2-40B4-BE49-F238E27FC236}">
                <a16:creationId xmlns:a16="http://schemas.microsoft.com/office/drawing/2014/main" id="{24914C3A-E2F2-453C-A264-AC6DB8633BC4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DISCUSIÓN DE RESULTADOS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E6385F85-9452-4783-8E52-E02029DF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AC3EFB5-EAC9-DB67-D454-DD1524520ED9}"/>
              </a:ext>
            </a:extLst>
          </p:cNvPr>
          <p:cNvSpPr/>
          <p:nvPr/>
        </p:nvSpPr>
        <p:spPr>
          <a:xfrm>
            <a:off x="3372390" y="1538696"/>
            <a:ext cx="4944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spcAft>
                <a:spcPts val="0"/>
              </a:spcAft>
            </a:pPr>
            <a:r>
              <a:rPr lang="es-ES" sz="1400" b="1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 de satisfacción de los usuarios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EE7EC8-628C-830D-6B36-E8F41F90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89" y="1846473"/>
            <a:ext cx="5616000" cy="667113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A340E196-97AC-4FA8-8B75-94E963BEA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934289"/>
              </p:ext>
            </p:extLst>
          </p:nvPr>
        </p:nvGraphicFramePr>
        <p:xfrm>
          <a:off x="3809999" y="26894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97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4">
            <a:extLst>
              <a:ext uri="{FF2B5EF4-FFF2-40B4-BE49-F238E27FC236}">
                <a16:creationId xmlns:a16="http://schemas.microsoft.com/office/drawing/2014/main" id="{A51B92AE-5C7F-497B-8EE9-DA4206EF5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451517"/>
              </p:ext>
            </p:extLst>
          </p:nvPr>
        </p:nvGraphicFramePr>
        <p:xfrm>
          <a:off x="1324852" y="1169420"/>
          <a:ext cx="9542294" cy="502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294AB3B3-F618-428B-8CAB-57EA8DDB19EC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4F87CA7-CA11-41BF-A1DF-1E2C27486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19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4">
            <a:extLst>
              <a:ext uri="{FF2B5EF4-FFF2-40B4-BE49-F238E27FC236}">
                <a16:creationId xmlns:a16="http://schemas.microsoft.com/office/drawing/2014/main" id="{A51B92AE-5C7F-497B-8EE9-DA4206EF5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727421"/>
              </p:ext>
            </p:extLst>
          </p:nvPr>
        </p:nvGraphicFramePr>
        <p:xfrm>
          <a:off x="2063552" y="1294386"/>
          <a:ext cx="8064895" cy="473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294AB3B3-F618-428B-8CAB-57EA8DDB19EC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4F87CA7-CA11-41BF-A1DF-1E2C27486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1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9A9816-DA2F-414C-BDF4-8AF1D557D5B4}"/>
              </a:ext>
            </a:extLst>
          </p:cNvPr>
          <p:cNvSpPr txBox="1"/>
          <p:nvPr/>
        </p:nvSpPr>
        <p:spPr>
          <a:xfrm>
            <a:off x="4512710" y="4258449"/>
            <a:ext cx="4068014" cy="590349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Br. Gutierrez Uriol, Felix Joel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ko-KR" dirty="0">
                <a:solidFill>
                  <a:srgbClr val="1A2431"/>
                </a:solidFill>
              </a:rPr>
              <a:t>Br. Vigo Briones, Diego Ernesto </a:t>
            </a:r>
            <a:endParaRPr lang="ko-KR" altLang="en-US" dirty="0">
              <a:solidFill>
                <a:srgbClr val="1A243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88370-9204-4196-86EF-D07E2A57017F}"/>
              </a:ext>
            </a:extLst>
          </p:cNvPr>
          <p:cNvSpPr txBox="1"/>
          <p:nvPr/>
        </p:nvSpPr>
        <p:spPr>
          <a:xfrm>
            <a:off x="1192567" y="970376"/>
            <a:ext cx="9806866" cy="2006122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algn="ctr"/>
            <a:r>
              <a:rPr lang="es-ES" altLang="ko-KR" sz="3200" dirty="0">
                <a:solidFill>
                  <a:srgbClr val="1A2431"/>
                </a:solidFill>
                <a:latin typeface="+mj-lt"/>
              </a:rPr>
              <a:t>Sistema web de gestión documentaria para incrementar la eficiencia de los procesos administrativos del Centro Ecuménico de Promoción y Acción Social Norte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4CF79-A870-4827-8171-1858AC9B45ED}"/>
              </a:ext>
            </a:extLst>
          </p:cNvPr>
          <p:cNvSpPr txBox="1"/>
          <p:nvPr/>
        </p:nvSpPr>
        <p:spPr>
          <a:xfrm>
            <a:off x="1930400" y="3056697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ko-KR" sz="2400" b="1" dirty="0">
                <a:solidFill>
                  <a:srgbClr val="1A2431"/>
                </a:solidFill>
                <a:cs typeface="Arial" panose="020B0604020202020204" pitchFamily="34" charset="0"/>
              </a:rPr>
              <a:t>Tesis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F44B979-9374-4B51-9B04-A08205E81A69}"/>
              </a:ext>
            </a:extLst>
          </p:cNvPr>
          <p:cNvSpPr/>
          <p:nvPr/>
        </p:nvSpPr>
        <p:spPr>
          <a:xfrm>
            <a:off x="3759199" y="6109811"/>
            <a:ext cx="4673602" cy="3752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TRUJILLO - PERÚ </a:t>
            </a:r>
            <a:r>
              <a:rPr lang="ko-KR" altLang="en-US" sz="1400" b="1" dirty="0">
                <a:solidFill>
                  <a:schemeClr val="tx1"/>
                </a:solidFill>
              </a:rPr>
              <a:t>｜    </a:t>
            </a:r>
            <a:r>
              <a:rPr lang="en-US" altLang="ko-KR" sz="1400" b="1" dirty="0">
                <a:solidFill>
                  <a:schemeClr val="tx1"/>
                </a:solidFill>
              </a:rPr>
              <a:t>2023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C6B46679-A912-4542-AC2E-6DE4740D5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0" y="0"/>
            <a:ext cx="1171853" cy="93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2">
            <a:extLst>
              <a:ext uri="{FF2B5EF4-FFF2-40B4-BE49-F238E27FC236}">
                <a16:creationId xmlns:a16="http://schemas.microsoft.com/office/drawing/2014/main" id="{F9BE6763-BE9A-4D12-B28B-2F054BA35163}"/>
              </a:ext>
            </a:extLst>
          </p:cNvPr>
          <p:cNvSpPr txBox="1"/>
          <p:nvPr/>
        </p:nvSpPr>
        <p:spPr>
          <a:xfrm>
            <a:off x="1233255" y="112818"/>
            <a:ext cx="505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b="1" dirty="0">
                <a:solidFill>
                  <a:srgbClr val="1A2431"/>
                </a:solidFill>
                <a:cs typeface="Arial" panose="020B0604020202020204" pitchFamily="34" charset="0"/>
              </a:rPr>
              <a:t>UNIVERSIDAD NACIONAL DE TRUJILLO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CF1828A-552F-4937-A33A-B2B7B40A8FC2}"/>
              </a:ext>
            </a:extLst>
          </p:cNvPr>
          <p:cNvSpPr txBox="1"/>
          <p:nvPr/>
        </p:nvSpPr>
        <p:spPr>
          <a:xfrm>
            <a:off x="1233255" y="482019"/>
            <a:ext cx="505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1400" dirty="0">
                <a:solidFill>
                  <a:srgbClr val="1A2431"/>
                </a:solidFill>
                <a:cs typeface="Arial" panose="020B0604020202020204" pitchFamily="34" charset="0"/>
              </a:rPr>
              <a:t>ESCUELA DE INGENIERÍA DE SISTEMAS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A7E92AC-D02C-4B71-9B72-CFDDCD87AE74}"/>
              </a:ext>
            </a:extLst>
          </p:cNvPr>
          <p:cNvSpPr txBox="1"/>
          <p:nvPr/>
        </p:nvSpPr>
        <p:spPr>
          <a:xfrm>
            <a:off x="3921709" y="3928819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Autores: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2884C3-1118-4050-87D7-EC7C4C5B3C1F}"/>
              </a:ext>
            </a:extLst>
          </p:cNvPr>
          <p:cNvSpPr txBox="1"/>
          <p:nvPr/>
        </p:nvSpPr>
        <p:spPr>
          <a:xfrm>
            <a:off x="3921708" y="4809410"/>
            <a:ext cx="14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dirty="0">
                <a:solidFill>
                  <a:srgbClr val="1A2431"/>
                </a:solidFill>
                <a:cs typeface="Arial" panose="020B0604020202020204" pitchFamily="34" charset="0"/>
              </a:rPr>
              <a:t>Asesor: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AA7707A-F6AA-41A3-89EC-B546ADF4E260}"/>
              </a:ext>
            </a:extLst>
          </p:cNvPr>
          <p:cNvSpPr txBox="1"/>
          <p:nvPr/>
        </p:nvSpPr>
        <p:spPr>
          <a:xfrm>
            <a:off x="4512710" y="5122081"/>
            <a:ext cx="4068014" cy="313350"/>
          </a:xfrm>
          <a:prstGeom prst="rect">
            <a:avLst/>
          </a:prstGeom>
          <a:noFill/>
        </p:spPr>
        <p:txBody>
          <a:bodyPr vert="horz" wrap="square" lIns="18000" tIns="18000" rIns="18000" bIns="18000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2431"/>
                </a:solidFill>
              </a:rPr>
              <a:t>Ms. Torres Villanueva, Marcelino</a:t>
            </a:r>
          </a:p>
        </p:txBody>
      </p:sp>
    </p:spTree>
    <p:extLst>
      <p:ext uri="{BB962C8B-B14F-4D97-AF65-F5344CB8AC3E}">
        <p14:creationId xmlns:p14="http://schemas.microsoft.com/office/powerpoint/2010/main" val="303828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Descripción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066A24-7DB6-2DB5-4373-40C196E2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9" y="1277111"/>
            <a:ext cx="10722256" cy="4861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7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7E4D42DC-054C-4CB2-AAFD-D31C1D6B3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9273ED8F-812D-48D9-9B4E-3CFCEC261B72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PROBLEMA: Formulación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Marcador de contenido 4">
            <a:extLst>
              <a:ext uri="{FF2B5EF4-FFF2-40B4-BE49-F238E27FC236}">
                <a16:creationId xmlns:a16="http://schemas.microsoft.com/office/drawing/2014/main" id="{2CF33DC0-9F47-4C27-8327-A9D6D10F9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99303"/>
              </p:ext>
            </p:extLst>
          </p:nvPr>
        </p:nvGraphicFramePr>
        <p:xfrm>
          <a:off x="2063552" y="1538696"/>
          <a:ext cx="806489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061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697009"/>
              </p:ext>
            </p:extLst>
          </p:nvPr>
        </p:nvGraphicFramePr>
        <p:xfrm>
          <a:off x="2063552" y="1294386"/>
          <a:ext cx="8064895" cy="473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사각형: 둥근 모서리 13">
            <a:extLst>
              <a:ext uri="{FF2B5EF4-FFF2-40B4-BE49-F238E27FC236}">
                <a16:creationId xmlns:a16="http://schemas.microsoft.com/office/drawing/2014/main" id="{11A1CA07-6E1C-4080-A7CB-72CD99A4C4EF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 HIPÓTESIS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B2126EE1-8DF3-4BA5-B574-ED61073A4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Variables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49B2101-1751-4B82-868B-E2F267DBA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892225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24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Términos técnicos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49B2101-1751-4B82-868B-E2F267DBA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008740"/>
              </p:ext>
            </p:extLst>
          </p:nvPr>
        </p:nvGraphicFramePr>
        <p:xfrm>
          <a:off x="2032000" y="1538696"/>
          <a:ext cx="8128000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224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TEÓRICO: Metodología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44ADA22-DAC8-4EBB-46BD-2F99D6CC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1" y="1146343"/>
            <a:ext cx="7191375" cy="3514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89DF49-E474-9135-8AF9-CC93CD806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0" y="4808813"/>
            <a:ext cx="5667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5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13">
            <a:extLst>
              <a:ext uri="{FF2B5EF4-FFF2-40B4-BE49-F238E27FC236}">
                <a16:creationId xmlns:a16="http://schemas.microsoft.com/office/drawing/2014/main" id="{621A1E7D-F231-4555-A6ED-C915F291F2EB}"/>
              </a:ext>
            </a:extLst>
          </p:cNvPr>
          <p:cNvSpPr/>
          <p:nvPr/>
        </p:nvSpPr>
        <p:spPr>
          <a:xfrm>
            <a:off x="2063552" y="390361"/>
            <a:ext cx="8064895" cy="6082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ko-K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</a:t>
            </a:r>
            <a:endParaRPr lang="ko-KR" alt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" descr="Universidad Nacional de Trujillo - Wikipedia, la enciclopedia libre">
            <a:extLst>
              <a:ext uri="{FF2B5EF4-FFF2-40B4-BE49-F238E27FC236}">
                <a16:creationId xmlns:a16="http://schemas.microsoft.com/office/drawing/2014/main" id="{94E00385-2CB9-4BB5-9DFD-DDB4597C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7166" r="12866" b="6104"/>
          <a:stretch/>
        </p:blipFill>
        <p:spPr bwMode="auto">
          <a:xfrm>
            <a:off x="10275091" y="215728"/>
            <a:ext cx="1658547" cy="13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368B5D1-3525-49B2-9035-AD5432DAE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035827"/>
              </p:ext>
            </p:extLst>
          </p:nvPr>
        </p:nvGraphicFramePr>
        <p:xfrm>
          <a:off x="2063552" y="1538696"/>
          <a:ext cx="8064895" cy="459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47750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 - Calibri">
      <a:majorFont>
        <a:latin typeface="Arial Black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3653"/>
        </a:solidFill>
        <a:ln>
          <a:noFill/>
        </a:ln>
      </a:spPr>
      <a:bodyPr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1260</Words>
  <Application>Microsoft Office PowerPoint</Application>
  <PresentationFormat>Panorámica</PresentationFormat>
  <Paragraphs>148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Malgun Gothic</vt:lpstr>
      <vt:lpstr>Arial</vt:lpstr>
      <vt:lpstr>Arial Black</vt:lpstr>
      <vt:lpstr>Arial Narrow</vt:lpstr>
      <vt:lpstr>Calibri</vt:lpstr>
      <vt:lpstr>Times New Roman</vt:lpstr>
      <vt:lpstr>Wingdings</vt:lpstr>
      <vt:lpstr>PPTMON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Felix Joel Gutierrez Uriol</cp:lastModifiedBy>
  <cp:revision>359</cp:revision>
  <dcterms:created xsi:type="dcterms:W3CDTF">2019-04-06T05:20:47Z</dcterms:created>
  <dcterms:modified xsi:type="dcterms:W3CDTF">2023-06-29T07:44:02Z</dcterms:modified>
</cp:coreProperties>
</file>