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sldIdLst>
    <p:sldId id="333" r:id="rId5"/>
    <p:sldId id="334" r:id="rId6"/>
    <p:sldId id="335" r:id="rId7"/>
    <p:sldId id="336" r:id="rId8"/>
    <p:sldId id="344" r:id="rId9"/>
    <p:sldId id="338" r:id="rId10"/>
    <p:sldId id="346" r:id="rId11"/>
    <p:sldId id="339"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BFF"/>
    <a:srgbClr val="F200FB"/>
    <a:srgbClr val="11033B"/>
    <a:srgbClr val="3628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470"/>
    <p:restoredTop sz="94626"/>
  </p:normalViewPr>
  <p:slideViewPr>
    <p:cSldViewPr snapToGrid="0">
      <p:cViewPr varScale="1">
        <p:scale>
          <a:sx n="61" d="100"/>
          <a:sy n="61" d="100"/>
        </p:scale>
        <p:origin x="108" y="978"/>
      </p:cViewPr>
      <p:guideLst/>
    </p:cSldViewPr>
  </p:slideViewPr>
  <p:notesTextViewPr>
    <p:cViewPr>
      <p:scale>
        <a:sx n="80" d="100"/>
        <a:sy n="8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323981-D528-8441-BA94-5A107D41BF3E}"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6A7D6-C9DC-7448-9C36-57C44A4BBE7E}" type="slidenum">
              <a:rPr lang="en-US" smtClean="0"/>
              <a:t>‹#›</a:t>
            </a:fld>
            <a:endParaRPr lang="en-US" dirty="0"/>
          </a:p>
        </p:txBody>
      </p:sp>
    </p:spTree>
    <p:extLst>
      <p:ext uri="{BB962C8B-B14F-4D97-AF65-F5344CB8AC3E}">
        <p14:creationId xmlns:p14="http://schemas.microsoft.com/office/powerpoint/2010/main" val="3331260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206A7D6-C9DC-7448-9C36-57C44A4BBE7E}" type="slidenum">
              <a:rPr lang="en-US" smtClean="0"/>
              <a:t>2</a:t>
            </a:fld>
            <a:endParaRPr lang="en-US" dirty="0"/>
          </a:p>
        </p:txBody>
      </p:sp>
    </p:spTree>
    <p:extLst>
      <p:ext uri="{BB962C8B-B14F-4D97-AF65-F5344CB8AC3E}">
        <p14:creationId xmlns:p14="http://schemas.microsoft.com/office/powerpoint/2010/main" val="12708699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3.wdp"/><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3.png"/><Relationship Id="rId5" Type="http://schemas.microsoft.com/office/2007/relationships/hdphoto" Target="../media/hdphoto5.wdp"/><Relationship Id="rId4" Type="http://schemas.openxmlformats.org/officeDocument/2006/relationships/image" Target="../media/image16.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Master" Target="../slideMasters/slideMaster1.xml"/><Relationship Id="rId6" Type="http://schemas.microsoft.com/office/2007/relationships/hdphoto" Target="../media/hdphoto3.wdp"/><Relationship Id="rId5" Type="http://schemas.openxmlformats.org/officeDocument/2006/relationships/image" Target="../media/image18.png"/><Relationship Id="rId4" Type="http://schemas.microsoft.com/office/2007/relationships/hdphoto" Target="../media/hdphoto6.wdp"/></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7.wdp"/></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3.wdp"/><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13.png"/><Relationship Id="rId5" Type="http://schemas.microsoft.com/office/2007/relationships/hdphoto" Target="../media/hdphoto5.wdp"/><Relationship Id="rId4" Type="http://schemas.openxmlformats.org/officeDocument/2006/relationships/image" Target="../media/image16.pn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microsoft.com/office/2007/relationships/hdphoto" Target="../media/hdphoto2.wdp"/><Relationship Id="rId5" Type="http://schemas.openxmlformats.org/officeDocument/2006/relationships/image" Target="../media/image5.png"/><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14.png"/><Relationship Id="rId4" Type="http://schemas.microsoft.com/office/2007/relationships/hdphoto" Target="../media/hdphoto3.wdp"/></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solidFill>
        <a:effectLst/>
      </p:bgPr>
    </p:bg>
    <p:spTree>
      <p:nvGrpSpPr>
        <p:cNvPr id="1" name=""/>
        <p:cNvGrpSpPr/>
        <p:nvPr/>
      </p:nvGrpSpPr>
      <p:grpSpPr>
        <a:xfrm>
          <a:off x="0" y="0"/>
          <a:ext cx="0" cy="0"/>
          <a:chOff x="0" y="0"/>
          <a:chExt cx="0" cy="0"/>
        </a:xfrm>
      </p:grpSpPr>
      <p:pic>
        <p:nvPicPr>
          <p:cNvPr id="35" name="Picture 34" descr="Background pattern&#10;&#10;Description automatically generated">
            <a:extLst>
              <a:ext uri="{FF2B5EF4-FFF2-40B4-BE49-F238E27FC236}">
                <a16:creationId xmlns:a16="http://schemas.microsoft.com/office/drawing/2014/main" id="{9629B727-9959-51DE-AE65-C2AC6E50F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307"/>
          <a:stretch/>
        </p:blipFill>
        <p:spPr>
          <a:xfrm>
            <a:off x="0" y="0"/>
            <a:ext cx="12192000" cy="6858000"/>
          </a:xfrm>
          <a:prstGeom prst="rect">
            <a:avLst/>
          </a:prstGeom>
        </p:spPr>
      </p:pic>
      <p:sp>
        <p:nvSpPr>
          <p:cNvPr id="7" name="Title 6">
            <a:extLst>
              <a:ext uri="{FF2B5EF4-FFF2-40B4-BE49-F238E27FC236}">
                <a16:creationId xmlns:a16="http://schemas.microsoft.com/office/drawing/2014/main" id="{A02A864C-8800-78BF-C233-F7E776A8CD52}"/>
              </a:ext>
            </a:extLst>
          </p:cNvPr>
          <p:cNvSpPr>
            <a:spLocks noGrp="1"/>
          </p:cNvSpPr>
          <p:nvPr>
            <p:ph type="title"/>
          </p:nvPr>
        </p:nvSpPr>
        <p:spPr>
          <a:xfrm rot="16200000">
            <a:off x="-1517904" y="2761488"/>
            <a:ext cx="5943600" cy="1371600"/>
          </a:xfrm>
        </p:spPr>
        <p:txBody>
          <a:bodyPr/>
          <a:lstStyle>
            <a:lvl1pPr algn="ctr">
              <a:defRPr sz="10000" spc="0" baseline="0"/>
            </a:lvl1pPr>
          </a:lstStyle>
          <a:p>
            <a:r>
              <a:rPr lang="en-US" dirty="0"/>
              <a:t>Click to edit Master title style</a:t>
            </a:r>
          </a:p>
        </p:txBody>
      </p:sp>
      <p:sp>
        <p:nvSpPr>
          <p:cNvPr id="8" name="Text Placeholder 7">
            <a:extLst>
              <a:ext uri="{FF2B5EF4-FFF2-40B4-BE49-F238E27FC236}">
                <a16:creationId xmlns:a16="http://schemas.microsoft.com/office/drawing/2014/main" id="{25928010-8374-8DD4-FDB9-039431A1FA75}"/>
              </a:ext>
            </a:extLst>
          </p:cNvPr>
          <p:cNvSpPr>
            <a:spLocks noGrp="1"/>
          </p:cNvSpPr>
          <p:nvPr>
            <p:ph type="body" sz="quarter" idx="12"/>
          </p:nvPr>
        </p:nvSpPr>
        <p:spPr>
          <a:xfrm rot="16200000">
            <a:off x="-438912" y="2971800"/>
            <a:ext cx="5943600" cy="914400"/>
          </a:xfrm>
        </p:spPr>
        <p:txBody>
          <a:bodyPr>
            <a:noAutofit/>
          </a:bodyPr>
          <a:lstStyle>
            <a:lvl1pPr marL="0" indent="0" algn="ctr">
              <a:buNone/>
              <a:defRPr sz="4800" cap="all" spc="3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grpSp>
        <p:nvGrpSpPr>
          <p:cNvPr id="9" name="Group 8">
            <a:extLst>
              <a:ext uri="{FF2B5EF4-FFF2-40B4-BE49-F238E27FC236}">
                <a16:creationId xmlns:a16="http://schemas.microsoft.com/office/drawing/2014/main" id="{A8FA56EA-2F0F-2345-6F77-1022E72CCF2B}"/>
              </a:ext>
            </a:extLst>
          </p:cNvPr>
          <p:cNvGrpSpPr/>
          <p:nvPr userDrawn="1"/>
        </p:nvGrpSpPr>
        <p:grpSpPr>
          <a:xfrm>
            <a:off x="3406408" y="2128565"/>
            <a:ext cx="1146629" cy="440375"/>
            <a:chOff x="3409326" y="1821260"/>
            <a:chExt cx="1146629" cy="440375"/>
          </a:xfrm>
        </p:grpSpPr>
        <p:grpSp>
          <p:nvGrpSpPr>
            <p:cNvPr id="10" name="Group 9">
              <a:extLst>
                <a:ext uri="{FF2B5EF4-FFF2-40B4-BE49-F238E27FC236}">
                  <a16:creationId xmlns:a16="http://schemas.microsoft.com/office/drawing/2014/main" id="{B1400D68-7689-0C5C-EAA3-CF9C6FF8E61A}"/>
                </a:ext>
              </a:extLst>
            </p:cNvPr>
            <p:cNvGrpSpPr/>
            <p:nvPr/>
          </p:nvGrpSpPr>
          <p:grpSpPr>
            <a:xfrm>
              <a:off x="4425326" y="1821260"/>
              <a:ext cx="130629" cy="118571"/>
              <a:chOff x="6030685" y="1226904"/>
              <a:chExt cx="130629" cy="118571"/>
            </a:xfrm>
          </p:grpSpPr>
          <p:cxnSp>
            <p:nvCxnSpPr>
              <p:cNvPr id="19" name="Straight Connector 18">
                <a:extLst>
                  <a:ext uri="{FF2B5EF4-FFF2-40B4-BE49-F238E27FC236}">
                    <a16:creationId xmlns:a16="http://schemas.microsoft.com/office/drawing/2014/main" id="{49429E64-26A9-B0CC-BFF2-27AD5A789E27}"/>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AA6BAD5-82C7-F2DC-3659-5DD993194FEE}"/>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5F06D73C-4B5C-A3BA-99D8-0B067962397E}"/>
                </a:ext>
              </a:extLst>
            </p:cNvPr>
            <p:cNvGrpSpPr/>
            <p:nvPr/>
          </p:nvGrpSpPr>
          <p:grpSpPr>
            <a:xfrm>
              <a:off x="3917326" y="2143064"/>
              <a:ext cx="130629" cy="118571"/>
              <a:chOff x="6030685" y="1226904"/>
              <a:chExt cx="130629" cy="118571"/>
            </a:xfrm>
          </p:grpSpPr>
          <p:cxnSp>
            <p:nvCxnSpPr>
              <p:cNvPr id="17" name="Straight Connector 16">
                <a:extLst>
                  <a:ext uri="{FF2B5EF4-FFF2-40B4-BE49-F238E27FC236}">
                    <a16:creationId xmlns:a16="http://schemas.microsoft.com/office/drawing/2014/main" id="{84F2FA2F-53EB-059F-7A26-D3CAEEFBEF29}"/>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688C912-8C3C-DC27-5693-73002FC274B9}"/>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A323EA8C-2060-2579-C5BD-9E0460BCCD45}"/>
                </a:ext>
              </a:extLst>
            </p:cNvPr>
            <p:cNvGrpSpPr/>
            <p:nvPr/>
          </p:nvGrpSpPr>
          <p:grpSpPr>
            <a:xfrm>
              <a:off x="3409326" y="2143064"/>
              <a:ext cx="130629" cy="118571"/>
              <a:chOff x="6030685" y="1226904"/>
              <a:chExt cx="130629" cy="118571"/>
            </a:xfrm>
          </p:grpSpPr>
          <p:cxnSp>
            <p:nvCxnSpPr>
              <p:cNvPr id="15" name="Straight Connector 14">
                <a:extLst>
                  <a:ext uri="{FF2B5EF4-FFF2-40B4-BE49-F238E27FC236}">
                    <a16:creationId xmlns:a16="http://schemas.microsoft.com/office/drawing/2014/main" id="{1601E706-13BD-7C48-4796-4BD339776044}"/>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D1659536-CFDB-9825-C767-F5488D955B17}"/>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31" name="Freeform 7">
            <a:extLst>
              <a:ext uri="{FF2B5EF4-FFF2-40B4-BE49-F238E27FC236}">
                <a16:creationId xmlns:a16="http://schemas.microsoft.com/office/drawing/2014/main" id="{90B57A39-5CA9-6984-B2C3-DD047B7FA4E0}"/>
              </a:ext>
            </a:extLst>
          </p:cNvPr>
          <p:cNvSpPr/>
          <p:nvPr userDrawn="1"/>
        </p:nvSpPr>
        <p:spPr>
          <a:xfrm>
            <a:off x="4047956" y="4289060"/>
            <a:ext cx="8144044" cy="2127238"/>
          </a:xfrm>
          <a:custGeom>
            <a:avLst/>
            <a:gdLst>
              <a:gd name="connsiteX0" fmla="*/ 6578117 w 7638328"/>
              <a:gd name="connsiteY0" fmla="*/ 1734 h 2997056"/>
              <a:gd name="connsiteX1" fmla="*/ 7326873 w 7638328"/>
              <a:gd name="connsiteY1" fmla="*/ 43227 h 2997056"/>
              <a:gd name="connsiteX2" fmla="*/ 7638328 w 7638328"/>
              <a:gd name="connsiteY2" fmla="*/ 81031 h 2997056"/>
              <a:gd name="connsiteX3" fmla="*/ 7638328 w 7638328"/>
              <a:gd name="connsiteY3" fmla="*/ 2119497 h 2997056"/>
              <a:gd name="connsiteX4" fmla="*/ 7623721 w 7638328"/>
              <a:gd name="connsiteY4" fmla="*/ 2125742 h 2997056"/>
              <a:gd name="connsiteX5" fmla="*/ 4762943 w 7638328"/>
              <a:gd name="connsiteY5" fmla="*/ 2847921 h 2997056"/>
              <a:gd name="connsiteX6" fmla="*/ 4126 w 7638328"/>
              <a:gd name="connsiteY6" fmla="*/ 2149446 h 2997056"/>
              <a:gd name="connsiteX7" fmla="*/ 4378251 w 7638328"/>
              <a:gd name="connsiteY7" fmla="*/ 149135 h 2997056"/>
              <a:gd name="connsiteX8" fmla="*/ 6578117 w 7638328"/>
              <a:gd name="connsiteY8" fmla="*/ 1734 h 2997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38328" h="2997056">
                <a:moveTo>
                  <a:pt x="6578117" y="1734"/>
                </a:moveTo>
                <a:cubicBezTo>
                  <a:pt x="6842855" y="6388"/>
                  <a:pt x="7093503" y="20375"/>
                  <a:pt x="7326873" y="43227"/>
                </a:cubicBezTo>
                <a:lnTo>
                  <a:pt x="7638328" y="81031"/>
                </a:lnTo>
                <a:lnTo>
                  <a:pt x="7638328" y="2119497"/>
                </a:lnTo>
                <a:lnTo>
                  <a:pt x="7623721" y="2125742"/>
                </a:lnTo>
                <a:cubicBezTo>
                  <a:pt x="6861804" y="2430757"/>
                  <a:pt x="5866315" y="2690644"/>
                  <a:pt x="4762943" y="2847921"/>
                </a:cubicBezTo>
                <a:cubicBezTo>
                  <a:pt x="2240951" y="3207413"/>
                  <a:pt x="110356" y="2894695"/>
                  <a:pt x="4126" y="2149446"/>
                </a:cubicBezTo>
                <a:cubicBezTo>
                  <a:pt x="-102104" y="1404197"/>
                  <a:pt x="1856259" y="508627"/>
                  <a:pt x="4378251" y="149135"/>
                </a:cubicBezTo>
                <a:cubicBezTo>
                  <a:pt x="5166374" y="36794"/>
                  <a:pt x="5916274" y="-9902"/>
                  <a:pt x="6578117" y="1734"/>
                </a:cubicBezTo>
                <a:close/>
              </a:path>
            </a:pathLst>
          </a:custGeom>
          <a:noFill/>
          <a:ln w="25400">
            <a:solidFill>
              <a:schemeClr val="accent1">
                <a:lumMod val="75000"/>
                <a:alpha val="50000"/>
              </a:schemeClr>
            </a:solidFill>
          </a:ln>
          <a:effectLst>
            <a:glow rad="1270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Picture Placeholder 32">
            <a:extLst>
              <a:ext uri="{FF2B5EF4-FFF2-40B4-BE49-F238E27FC236}">
                <a16:creationId xmlns:a16="http://schemas.microsoft.com/office/drawing/2014/main" id="{ED814783-DCD3-01AF-31DA-0DE467C2E6A4}"/>
              </a:ext>
            </a:extLst>
          </p:cNvPr>
          <p:cNvSpPr>
            <a:spLocks noGrp="1"/>
          </p:cNvSpPr>
          <p:nvPr>
            <p:ph type="pic" sz="quarter" idx="13"/>
          </p:nvPr>
        </p:nvSpPr>
        <p:spPr>
          <a:xfrm>
            <a:off x="4767072" y="0"/>
            <a:ext cx="7424928" cy="6858000"/>
          </a:xfrm>
        </p:spPr>
        <p:txBody>
          <a:bodyPr anchor="ctr"/>
          <a:lstStyle>
            <a:lvl1pPr marL="0" indent="0" algn="ctr">
              <a:buNone/>
              <a:defRPr/>
            </a:lvl1pPr>
          </a:lstStyle>
          <a:p>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3410712" y="2514600"/>
            <a:ext cx="3657600" cy="1828800"/>
          </a:xfrm>
        </p:spPr>
        <p:txBody>
          <a:bodyPr anchor="ctr"/>
          <a:lstStyle>
            <a:lvl1pPr marL="0" indent="0" algn="l">
              <a:lnSpc>
                <a:spcPts val="3200"/>
              </a:lnSpc>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916498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bg>
      <p:bgPr>
        <a:solidFill>
          <a:schemeClr val="tx1"/>
        </a:solidFill>
        <a:effectLst/>
      </p:bgPr>
    </p:bg>
    <p:spTree>
      <p:nvGrpSpPr>
        <p:cNvPr id="1" name=""/>
        <p:cNvGrpSpPr/>
        <p:nvPr/>
      </p:nvGrpSpPr>
      <p:grpSpPr>
        <a:xfrm>
          <a:off x="0" y="0"/>
          <a:ext cx="0" cy="0"/>
          <a:chOff x="0" y="0"/>
          <a:chExt cx="0" cy="0"/>
        </a:xfrm>
      </p:grpSpPr>
      <p:pic>
        <p:nvPicPr>
          <p:cNvPr id="2" name="Picture 1" descr="Background pattern&#10;&#10;Description automatically generated with medium confidence">
            <a:extLst>
              <a:ext uri="{FF2B5EF4-FFF2-40B4-BE49-F238E27FC236}">
                <a16:creationId xmlns:a16="http://schemas.microsoft.com/office/drawing/2014/main" id="{FA42F245-8B94-3071-61E5-2D55D85127B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524" y="0"/>
            <a:ext cx="12188952" cy="6858000"/>
          </a:xfrm>
          <a:prstGeom prst="rect">
            <a:avLst/>
          </a:prstGeom>
        </p:spPr>
      </p:pic>
      <p:sp>
        <p:nvSpPr>
          <p:cNvPr id="6" name="Rectangle 5">
            <a:extLst>
              <a:ext uri="{FF2B5EF4-FFF2-40B4-BE49-F238E27FC236}">
                <a16:creationId xmlns:a16="http://schemas.microsoft.com/office/drawing/2014/main" id="{807F2BE8-60BC-B8A4-4F92-829AEC11868D}"/>
              </a:ext>
            </a:extLst>
          </p:cNvPr>
          <p:cNvSpPr/>
          <p:nvPr userDrawn="1"/>
        </p:nvSpPr>
        <p:spPr>
          <a:xfrm>
            <a:off x="0" y="0"/>
            <a:ext cx="5230368" cy="6858000"/>
          </a:xfrm>
          <a:prstGeom prst="rect">
            <a:avLst/>
          </a:prstGeom>
          <a:gradFill flip="none" rotWithShape="1">
            <a:gsLst>
              <a:gs pos="29000">
                <a:schemeClr val="tx1">
                  <a:alpha val="0"/>
                </a:schemeClr>
              </a:gs>
              <a:gs pos="100000">
                <a:schemeClr val="tx1">
                  <a:alpha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882D9BFF-9215-D7C1-3641-5B8CAD3B63BE}"/>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5ED8A79-6D17-4351-583F-1863C3F946E4}"/>
              </a:ext>
            </a:extLst>
          </p:cNvPr>
          <p:cNvSpPr>
            <a:spLocks noGrp="1"/>
          </p:cNvSpPr>
          <p:nvPr>
            <p:ph type="sldNum" sz="quarter" idx="10"/>
          </p:nvPr>
        </p:nvSpPr>
        <p:spPr/>
        <p:txBody>
          <a:bodyPr/>
          <a:lstStyle>
            <a:lvl1pPr>
              <a:defRPr>
                <a:solidFill>
                  <a:schemeClr val="accent3">
                    <a:lumMod val="50000"/>
                  </a:schemeClr>
                </a:solidFill>
              </a:defRPr>
            </a:lvl1p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88683A4D-7147-EECB-1BE0-C377822C482C}"/>
              </a:ext>
            </a:extLst>
          </p:cNvPr>
          <p:cNvSpPr>
            <a:spLocks noGrp="1"/>
          </p:cNvSpPr>
          <p:nvPr>
            <p:ph type="ftr" sz="quarter" idx="11"/>
          </p:nvPr>
        </p:nvSpPr>
        <p:spPr/>
        <p:txBody>
          <a:bodyPr/>
          <a:lstStyle>
            <a:lvl1pPr>
              <a:defRPr>
                <a:solidFill>
                  <a:schemeClr val="accent3">
                    <a:lumMod val="50000"/>
                  </a:schemeClr>
                </a:solidFill>
              </a:defRPr>
            </a:lvl1pPr>
          </a:lstStyle>
          <a:p>
            <a:r>
              <a:rPr lang="en-US" dirty="0"/>
              <a:t>Artist portfolio</a:t>
            </a:r>
          </a:p>
        </p:txBody>
      </p:sp>
      <p:sp>
        <p:nvSpPr>
          <p:cNvPr id="5" name="Title 1">
            <a:extLst>
              <a:ext uri="{FF2B5EF4-FFF2-40B4-BE49-F238E27FC236}">
                <a16:creationId xmlns:a16="http://schemas.microsoft.com/office/drawing/2014/main" id="{1B898CF1-5EAF-4CC6-9FAA-1876C8791319}"/>
              </a:ext>
            </a:extLst>
          </p:cNvPr>
          <p:cNvSpPr>
            <a:spLocks noGrp="1"/>
          </p:cNvSpPr>
          <p:nvPr>
            <p:ph type="title"/>
          </p:nvPr>
        </p:nvSpPr>
        <p:spPr>
          <a:xfrm>
            <a:off x="1069848" y="411480"/>
            <a:ext cx="10058400" cy="1463040"/>
          </a:xfrm>
        </p:spPr>
        <p:txBody>
          <a:bodyPr/>
          <a:lstStyle>
            <a:lvl1pPr algn="ctr">
              <a:defRPr sz="48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7" name="Content Placeholder 6">
            <a:extLst>
              <a:ext uri="{FF2B5EF4-FFF2-40B4-BE49-F238E27FC236}">
                <a16:creationId xmlns:a16="http://schemas.microsoft.com/office/drawing/2014/main" id="{CD3AC86E-49B7-50FF-A00E-752D58D80700}"/>
              </a:ext>
            </a:extLst>
          </p:cNvPr>
          <p:cNvSpPr>
            <a:spLocks noGrp="1"/>
          </p:cNvSpPr>
          <p:nvPr>
            <p:ph sz="quarter" idx="12"/>
          </p:nvPr>
        </p:nvSpPr>
        <p:spPr>
          <a:xfrm>
            <a:off x="1066800" y="1143000"/>
            <a:ext cx="1005840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7084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E5CF31-D1A5-2FFA-200D-27B5A727360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949" y="0"/>
            <a:ext cx="12201897" cy="6858000"/>
          </a:xfrm>
          <a:prstGeom prst="rect">
            <a:avLst/>
          </a:prstGeom>
        </p:spPr>
      </p:pic>
      <p:sp>
        <p:nvSpPr>
          <p:cNvPr id="8" name="Freeform 41">
            <a:extLst>
              <a:ext uri="{FF2B5EF4-FFF2-40B4-BE49-F238E27FC236}">
                <a16:creationId xmlns:a16="http://schemas.microsoft.com/office/drawing/2014/main" id="{53BB94EC-B164-F3E9-E4FC-6DF601CAD940}"/>
              </a:ext>
            </a:extLst>
          </p:cNvPr>
          <p:cNvSpPr/>
          <p:nvPr userDrawn="1"/>
        </p:nvSpPr>
        <p:spPr>
          <a:xfrm>
            <a:off x="5353733" y="1824368"/>
            <a:ext cx="6600633" cy="3897279"/>
          </a:xfrm>
          <a:custGeom>
            <a:avLst/>
            <a:gdLst>
              <a:gd name="connsiteX0" fmla="*/ 6959794 w 7900969"/>
              <a:gd name="connsiteY0" fmla="*/ 1285 h 4138368"/>
              <a:gd name="connsiteX1" fmla="*/ 7701430 w 7900969"/>
              <a:gd name="connsiteY1" fmla="*/ 53104 h 4138368"/>
              <a:gd name="connsiteX2" fmla="*/ 7900969 w 7900969"/>
              <a:gd name="connsiteY2" fmla="*/ 85533 h 4138368"/>
              <a:gd name="connsiteX3" fmla="*/ 7900969 w 7900969"/>
              <a:gd name="connsiteY3" fmla="*/ 2767870 h 4138368"/>
              <a:gd name="connsiteX4" fmla="*/ 7643010 w 7900969"/>
              <a:gd name="connsiteY4" fmla="*/ 2910281 h 4138368"/>
              <a:gd name="connsiteX5" fmla="*/ 5101628 w 7900969"/>
              <a:gd name="connsiteY5" fmla="*/ 3823249 h 4138368"/>
              <a:gd name="connsiteX6" fmla="*/ 18417 w 7900969"/>
              <a:gd name="connsiteY6" fmla="*/ 3166288 h 4138368"/>
              <a:gd name="connsiteX7" fmla="*/ 4277698 w 7900969"/>
              <a:gd name="connsiteY7" fmla="*/ 315120 h 4138368"/>
              <a:gd name="connsiteX8" fmla="*/ 6959794 w 7900969"/>
              <a:gd name="connsiteY8" fmla="*/ 1285 h 41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0969" h="4138368">
                <a:moveTo>
                  <a:pt x="6959794" y="1285"/>
                </a:moveTo>
                <a:cubicBezTo>
                  <a:pt x="7223113" y="5963"/>
                  <a:pt x="7471460" y="23382"/>
                  <a:pt x="7701430" y="53104"/>
                </a:cubicBezTo>
                <a:lnTo>
                  <a:pt x="7900969" y="85533"/>
                </a:lnTo>
                <a:lnTo>
                  <a:pt x="7900969" y="2767870"/>
                </a:lnTo>
                <a:lnTo>
                  <a:pt x="7643010" y="2910281"/>
                </a:lnTo>
                <a:cubicBezTo>
                  <a:pt x="6941894" y="3274511"/>
                  <a:pt x="6069075" y="3596031"/>
                  <a:pt x="5101628" y="3823249"/>
                </a:cubicBezTo>
                <a:cubicBezTo>
                  <a:pt x="2521770" y="4429162"/>
                  <a:pt x="245939" y="4135031"/>
                  <a:pt x="18417" y="3166288"/>
                </a:cubicBezTo>
                <a:cubicBezTo>
                  <a:pt x="-209105" y="2197544"/>
                  <a:pt x="1697840" y="921033"/>
                  <a:pt x="4277698" y="315120"/>
                </a:cubicBezTo>
                <a:cubicBezTo>
                  <a:pt x="5245145" y="87902"/>
                  <a:pt x="6169838" y="-12747"/>
                  <a:pt x="6959794" y="1285"/>
                </a:cubicBezTo>
                <a:close/>
              </a:path>
            </a:pathLst>
          </a:custGeom>
          <a:noFill/>
          <a:ln w="25400">
            <a:solidFill>
              <a:schemeClr val="accent1">
                <a:lumMod val="75000"/>
                <a:alpha val="50000"/>
              </a:schemeClr>
            </a:solidFill>
          </a:ln>
          <a:effectLst>
            <a:glow rad="88900">
              <a:schemeClr val="accent1">
                <a:lumMod val="60000"/>
                <a:lumOff val="4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F57F992B-4D41-AC70-D389-9FDEE70ED052}"/>
              </a:ext>
            </a:extLst>
          </p:cNvPr>
          <p:cNvSpPr/>
          <p:nvPr userDrawn="1"/>
        </p:nvSpPr>
        <p:spPr>
          <a:xfrm>
            <a:off x="-1" y="0"/>
            <a:ext cx="4828527" cy="6858000"/>
          </a:xfrm>
          <a:prstGeom prst="rect">
            <a:avLst/>
          </a:prstGeom>
          <a:gradFill flip="none" rotWithShape="1">
            <a:gsLst>
              <a:gs pos="0">
                <a:schemeClr val="tx1">
                  <a:alpha val="0"/>
                </a:schemeClr>
              </a:gs>
              <a:gs pos="84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DA61EC3-170F-A8C9-E494-678CDA402164}"/>
              </a:ext>
            </a:extLst>
          </p:cNvPr>
          <p:cNvPicPr>
            <a:picLocks noChangeAspect="1"/>
          </p:cNvPicPr>
          <p:nvPr userDrawn="1"/>
        </p:nvPicPr>
        <p:blipFill>
          <a:blip r:embed="rId4">
            <a:duotone>
              <a:prstClr val="black"/>
              <a:srgbClr val="F200FB">
                <a:tint val="45000"/>
                <a:satMod val="400000"/>
              </a:srgbClr>
            </a:duotone>
            <a:extLst>
              <a:ext uri="{BEBA8EAE-BF5A-486C-A8C5-ECC9F3942E4B}">
                <a14:imgProps xmlns:a14="http://schemas.microsoft.com/office/drawing/2010/main">
                  <a14:imgLayer r:embed="rId5">
                    <a14:imgEffect>
                      <a14:brightnessContrast bright="30000"/>
                    </a14:imgEffect>
                  </a14:imgLayer>
                </a14:imgProps>
              </a:ext>
              <a:ext uri="{28A0092B-C50C-407E-A947-70E740481C1C}">
                <a14:useLocalDpi xmlns:a14="http://schemas.microsoft.com/office/drawing/2010/main" val="0"/>
              </a:ext>
            </a:extLst>
          </a:blip>
          <a:srcRect/>
          <a:stretch/>
        </p:blipFill>
        <p:spPr>
          <a:xfrm flipH="1">
            <a:off x="8561435" y="4864928"/>
            <a:ext cx="467488" cy="467488"/>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pic>
        <p:nvPicPr>
          <p:cNvPr id="11" name="Picture 10">
            <a:extLst>
              <a:ext uri="{FF2B5EF4-FFF2-40B4-BE49-F238E27FC236}">
                <a16:creationId xmlns:a16="http://schemas.microsoft.com/office/drawing/2014/main" id="{7144E8BA-3045-1EB6-C92D-C6ABA17FF638}"/>
              </a:ext>
            </a:extLst>
          </p:cNvPr>
          <p:cNvPicPr>
            <a:picLocks noChangeAspect="1"/>
          </p:cNvPicPr>
          <p:nvPr userDrawn="1"/>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brightnessContrast bright="43000"/>
                    </a14:imgEffect>
                  </a14:imgLayer>
                </a14:imgProps>
              </a:ext>
              <a:ext uri="{28A0092B-C50C-407E-A947-70E740481C1C}">
                <a14:useLocalDpi xmlns:a14="http://schemas.microsoft.com/office/drawing/2010/main" val="0"/>
              </a:ext>
            </a:extLst>
          </a:blip>
          <a:srcRect/>
          <a:stretch/>
        </p:blipFill>
        <p:spPr>
          <a:xfrm>
            <a:off x="9665081" y="4764542"/>
            <a:ext cx="1631167" cy="1631167"/>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sp>
        <p:nvSpPr>
          <p:cNvPr id="15" name="Title 6">
            <a:extLst>
              <a:ext uri="{FF2B5EF4-FFF2-40B4-BE49-F238E27FC236}">
                <a16:creationId xmlns:a16="http://schemas.microsoft.com/office/drawing/2014/main" id="{E7EBEC3B-8BE4-5ADB-827B-7F4D1DFE6BF3}"/>
              </a:ext>
            </a:extLst>
          </p:cNvPr>
          <p:cNvSpPr>
            <a:spLocks noGrp="1"/>
          </p:cNvSpPr>
          <p:nvPr>
            <p:ph type="title"/>
          </p:nvPr>
        </p:nvSpPr>
        <p:spPr>
          <a:xfrm>
            <a:off x="6172200" y="411480"/>
            <a:ext cx="4800600" cy="2971800"/>
          </a:xfrm>
        </p:spPr>
        <p:txBody>
          <a:bodyPr anchor="b"/>
          <a:lstStyle>
            <a:lvl1pPr algn="l">
              <a:defRPr sz="6000" spc="100" baseline="0"/>
            </a:lvl1pPr>
          </a:lstStyle>
          <a:p>
            <a:r>
              <a:rPr lang="en-US" dirty="0"/>
              <a:t>Click to edit Master title style</a:t>
            </a:r>
          </a:p>
        </p:txBody>
      </p:sp>
      <p:sp>
        <p:nvSpPr>
          <p:cNvPr id="16" name="Text Placeholder 7">
            <a:extLst>
              <a:ext uri="{FF2B5EF4-FFF2-40B4-BE49-F238E27FC236}">
                <a16:creationId xmlns:a16="http://schemas.microsoft.com/office/drawing/2014/main" id="{8537BAEE-C5E9-5E2D-59B0-E37D83EDF5D3}"/>
              </a:ext>
            </a:extLst>
          </p:cNvPr>
          <p:cNvSpPr>
            <a:spLocks noGrp="1"/>
          </p:cNvSpPr>
          <p:nvPr>
            <p:ph type="body" sz="quarter" idx="13"/>
          </p:nvPr>
        </p:nvSpPr>
        <p:spPr>
          <a:xfrm>
            <a:off x="6172200" y="3456432"/>
            <a:ext cx="4800600" cy="2971800"/>
          </a:xfrm>
        </p:spPr>
        <p:txBody>
          <a:bodyPr anchor="t">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914400" y="566928"/>
            <a:ext cx="4206240" cy="914400"/>
          </a:xfrm>
        </p:spPr>
        <p:txBody>
          <a:bodyPr anchor="b"/>
          <a:lstStyle>
            <a:lvl1pPr marL="0" indent="0">
              <a:buNone/>
              <a:defRPr sz="2400" b="1" cap="all"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914400" y="1737360"/>
            <a:ext cx="3886200" cy="1828800"/>
          </a:xfrm>
        </p:spPr>
        <p:txBody>
          <a:bodyPr/>
          <a:lstStyle>
            <a:lvl1pPr marL="228600" indent="-365760">
              <a:lnSpc>
                <a:spcPts val="2800"/>
              </a:lnSpc>
              <a:buClr>
                <a:schemeClr val="accent1"/>
              </a:buClr>
              <a:buFont typeface="Avenir Next LT Pro" panose="020B0504020202020204" pitchFamily="34" charset="0"/>
              <a:buChar char="+"/>
              <a:defRPr sz="1400">
                <a:solidFill>
                  <a:schemeClr val="bg1"/>
                </a:solidFill>
              </a:defRPr>
            </a:lvl1pPr>
            <a:lvl2pPr marL="685800" indent="-283464">
              <a:lnSpc>
                <a:spcPts val="2800"/>
              </a:lnSpc>
              <a:buClr>
                <a:schemeClr val="accent1"/>
              </a:buClr>
              <a:buFont typeface="Avenir Next LT Pro" panose="020B0504020202020204" pitchFamily="34" charset="0"/>
              <a:buChar char="+"/>
              <a:defRPr sz="1200">
                <a:solidFill>
                  <a:schemeClr val="bg1"/>
                </a:solidFill>
              </a:defRPr>
            </a:lvl2pPr>
            <a:lvl3pPr marL="1143000" indent="-283464">
              <a:lnSpc>
                <a:spcPts val="2800"/>
              </a:lnSpc>
              <a:buClr>
                <a:schemeClr val="accent1"/>
              </a:buClr>
              <a:buFont typeface="Avenir Next LT Pro" panose="020B0504020202020204" pitchFamily="34" charset="0"/>
              <a:buChar char="+"/>
              <a:defRPr sz="1100">
                <a:solidFill>
                  <a:schemeClr val="bg1"/>
                </a:solidFill>
              </a:defRPr>
            </a:lvl3pPr>
            <a:lvl4pPr marL="1600200" indent="-283464">
              <a:lnSpc>
                <a:spcPts val="2800"/>
              </a:lnSpc>
              <a:buClr>
                <a:schemeClr val="accent1"/>
              </a:buClr>
              <a:buFont typeface="Avenir Next LT Pro" panose="020B0504020202020204" pitchFamily="34" charset="0"/>
              <a:buChar char="+"/>
              <a:defRPr sz="1050">
                <a:solidFill>
                  <a:schemeClr val="bg1"/>
                </a:solidFill>
              </a:defRPr>
            </a:lvl4pPr>
            <a:lvl5pPr marL="2057400" indent="-283464">
              <a:lnSpc>
                <a:spcPts val="28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914400" y="3246120"/>
            <a:ext cx="4206240" cy="914400"/>
          </a:xfrm>
        </p:spPr>
        <p:txBody>
          <a:bodyPr anchor="b"/>
          <a:lstStyle>
            <a:lvl1pPr marL="0" indent="0">
              <a:buNone/>
              <a:defRPr sz="2400" b="1" cap="all"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914400" y="4416552"/>
            <a:ext cx="3886200" cy="1828800"/>
          </a:xfrm>
        </p:spPr>
        <p:txBody>
          <a:bodyPr/>
          <a:lstStyle>
            <a:lvl1pPr marL="228600" indent="-365760">
              <a:lnSpc>
                <a:spcPts val="2800"/>
              </a:lnSpc>
              <a:buClr>
                <a:schemeClr val="accent1"/>
              </a:buClr>
              <a:buFont typeface="Avenir Next LT Pro" panose="020B0504020202020204" pitchFamily="34" charset="0"/>
              <a:buChar char="+"/>
              <a:defRPr sz="1400">
                <a:solidFill>
                  <a:schemeClr val="bg1"/>
                </a:solidFill>
              </a:defRPr>
            </a:lvl1pPr>
            <a:lvl2pPr marL="685800" indent="-283464">
              <a:lnSpc>
                <a:spcPts val="2800"/>
              </a:lnSpc>
              <a:buClr>
                <a:schemeClr val="accent1"/>
              </a:buClr>
              <a:buFont typeface="Avenir Next LT Pro" panose="020B0504020202020204" pitchFamily="34" charset="0"/>
              <a:buChar char="+"/>
              <a:defRPr sz="1200">
                <a:solidFill>
                  <a:schemeClr val="bg1"/>
                </a:solidFill>
              </a:defRPr>
            </a:lvl2pPr>
            <a:lvl3pPr marL="1143000" indent="-283464">
              <a:lnSpc>
                <a:spcPts val="2800"/>
              </a:lnSpc>
              <a:buClr>
                <a:schemeClr val="accent1"/>
              </a:buClr>
              <a:buFont typeface="Avenir Next LT Pro" panose="020B0504020202020204" pitchFamily="34" charset="0"/>
              <a:buChar char="+"/>
              <a:defRPr sz="1100">
                <a:solidFill>
                  <a:schemeClr val="bg1"/>
                </a:solidFill>
              </a:defRPr>
            </a:lvl3pPr>
            <a:lvl4pPr marL="1600200" indent="-283464">
              <a:lnSpc>
                <a:spcPts val="2800"/>
              </a:lnSpc>
              <a:buClr>
                <a:schemeClr val="accent1"/>
              </a:buClr>
              <a:buFont typeface="Avenir Next LT Pro" panose="020B0504020202020204" pitchFamily="34" charset="0"/>
              <a:buChar char="+"/>
              <a:defRPr sz="1050">
                <a:solidFill>
                  <a:schemeClr val="bg1"/>
                </a:solidFill>
              </a:defRPr>
            </a:lvl4pPr>
            <a:lvl5pPr marL="2057400" indent="-283464">
              <a:lnSpc>
                <a:spcPts val="28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BEB95C8-426C-0490-8130-02BB6F5EA2A1}"/>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12">
            <a:extLst>
              <a:ext uri="{FF2B5EF4-FFF2-40B4-BE49-F238E27FC236}">
                <a16:creationId xmlns:a16="http://schemas.microsoft.com/office/drawing/2014/main" id="{67D3F671-77D0-3C9C-51CF-810B180EAF65}"/>
              </a:ext>
            </a:extLst>
          </p:cNvPr>
          <p:cNvSpPr>
            <a:spLocks noGrp="1"/>
          </p:cNvSpPr>
          <p:nvPr>
            <p:ph type="ftr" sz="quarter" idx="10"/>
          </p:nvPr>
        </p:nvSpPr>
        <p:spPr/>
        <p:txBody>
          <a:bodyPr/>
          <a:lstStyle/>
          <a:p>
            <a:r>
              <a:rPr lang="en-US" dirty="0"/>
              <a:t>Artist portfolio</a:t>
            </a:r>
          </a:p>
        </p:txBody>
      </p:sp>
      <p:sp>
        <p:nvSpPr>
          <p:cNvPr id="14" name="Slide Number Placeholder 13">
            <a:extLst>
              <a:ext uri="{FF2B5EF4-FFF2-40B4-BE49-F238E27FC236}">
                <a16:creationId xmlns:a16="http://schemas.microsoft.com/office/drawing/2014/main" id="{CA3E91D8-0DEC-C5E5-EBF8-391C9C961F33}"/>
              </a:ext>
            </a:extLst>
          </p:cNvPr>
          <p:cNvSpPr>
            <a:spLocks noGrp="1"/>
          </p:cNvSpPr>
          <p:nvPr>
            <p:ph type="sldNum" sz="quarter" idx="11"/>
          </p:nvPr>
        </p:nvSpPr>
        <p:spPr/>
        <p:txBody>
          <a:bodyPr/>
          <a:lstStyle/>
          <a:p>
            <a:fld id="{0FF9F32E-65A7-074C-AFA1-DE0771000F54}" type="slidenum">
              <a:rPr lang="en-US" smtClean="0"/>
              <a:pPr/>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pic>
        <p:nvPicPr>
          <p:cNvPr id="14" name="Picture 13" descr="Background pattern&#10;&#10;Description automatically generated">
            <a:extLst>
              <a:ext uri="{FF2B5EF4-FFF2-40B4-BE49-F238E27FC236}">
                <a16:creationId xmlns:a16="http://schemas.microsoft.com/office/drawing/2014/main" id="{26C16257-ECAC-72BA-0B88-FAB56A3D947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FEFEA80-D2B3-224F-A369-155169EACE7D}"/>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A40E14E0-D6CD-7F40-2CF4-DDD5342C954F}"/>
              </a:ext>
            </a:extLst>
          </p:cNvPr>
          <p:cNvSpPr>
            <a:spLocks noGrp="1"/>
          </p:cNvSpPr>
          <p:nvPr>
            <p:ph type="sldNum" sz="quarter" idx="10"/>
          </p:nvPr>
        </p:nvSpPr>
        <p:spPr/>
        <p:txBody>
          <a:body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F7BE7979-D61A-0CFB-5E3A-D5A502E74245}"/>
              </a:ext>
            </a:extLst>
          </p:cNvPr>
          <p:cNvSpPr>
            <a:spLocks noGrp="1"/>
          </p:cNvSpPr>
          <p:nvPr>
            <p:ph type="ftr" sz="quarter" idx="11"/>
          </p:nvPr>
        </p:nvSpPr>
        <p:spPr/>
        <p:txBody>
          <a:bodyPr/>
          <a:lstStyle/>
          <a:p>
            <a:r>
              <a:rPr lang="en-US" dirty="0"/>
              <a:t>Artist portfolio</a:t>
            </a:r>
          </a:p>
        </p:txBody>
      </p:sp>
      <p:sp>
        <p:nvSpPr>
          <p:cNvPr id="33" name="Title 6">
            <a:extLst>
              <a:ext uri="{FF2B5EF4-FFF2-40B4-BE49-F238E27FC236}">
                <a16:creationId xmlns:a16="http://schemas.microsoft.com/office/drawing/2014/main" id="{09757EC8-7872-3710-4B84-93255E2089A7}"/>
              </a:ext>
            </a:extLst>
          </p:cNvPr>
          <p:cNvSpPr>
            <a:spLocks noGrp="1"/>
          </p:cNvSpPr>
          <p:nvPr>
            <p:ph type="title"/>
          </p:nvPr>
        </p:nvSpPr>
        <p:spPr>
          <a:xfrm>
            <a:off x="914400" y="411480"/>
            <a:ext cx="4800600" cy="2971800"/>
          </a:xfrm>
        </p:spPr>
        <p:txBody>
          <a:bodyPr anchor="b"/>
          <a:lstStyle>
            <a:lvl1pPr algn="l">
              <a:defRPr sz="6000" spc="100" baseline="0"/>
            </a:lvl1pPr>
          </a:lstStyle>
          <a:p>
            <a:r>
              <a:rPr lang="en-US" dirty="0"/>
              <a:t>Click to edit Master title style</a:t>
            </a:r>
          </a:p>
        </p:txBody>
      </p:sp>
      <p:sp>
        <p:nvSpPr>
          <p:cNvPr id="34" name="Text Placeholder 7">
            <a:extLst>
              <a:ext uri="{FF2B5EF4-FFF2-40B4-BE49-F238E27FC236}">
                <a16:creationId xmlns:a16="http://schemas.microsoft.com/office/drawing/2014/main" id="{02D2C353-C5BA-8AD4-07E1-FF71599710A6}"/>
              </a:ext>
            </a:extLst>
          </p:cNvPr>
          <p:cNvSpPr>
            <a:spLocks noGrp="1"/>
          </p:cNvSpPr>
          <p:nvPr>
            <p:ph type="body" sz="quarter" idx="13"/>
          </p:nvPr>
        </p:nvSpPr>
        <p:spPr>
          <a:xfrm>
            <a:off x="914400" y="3456432"/>
            <a:ext cx="4800600" cy="2971800"/>
          </a:xfrm>
        </p:spPr>
        <p:txBody>
          <a:bodyPr anchor="t">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11" name="Text Placeholder 10">
            <a:extLst>
              <a:ext uri="{FF2B5EF4-FFF2-40B4-BE49-F238E27FC236}">
                <a16:creationId xmlns:a16="http://schemas.microsoft.com/office/drawing/2014/main" id="{D6CA3B13-977B-EF50-715D-D5BDB2BDE1E5}"/>
              </a:ext>
            </a:extLst>
          </p:cNvPr>
          <p:cNvSpPr>
            <a:spLocks noGrp="1"/>
          </p:cNvSpPr>
          <p:nvPr>
            <p:ph type="body" idx="1"/>
          </p:nvPr>
        </p:nvSpPr>
        <p:spPr>
          <a:xfrm>
            <a:off x="6172200" y="598438"/>
            <a:ext cx="4572000" cy="594360"/>
          </a:xfrm>
          <a:custGeom>
            <a:avLst/>
            <a:gdLst>
              <a:gd name="connsiteX0" fmla="*/ 59436 w 4572000"/>
              <a:gd name="connsiteY0" fmla="*/ 0 h 594360"/>
              <a:gd name="connsiteX1" fmla="*/ 4512564 w 4572000"/>
              <a:gd name="connsiteY1" fmla="*/ 0 h 594360"/>
              <a:gd name="connsiteX2" fmla="*/ 4572000 w 4572000"/>
              <a:gd name="connsiteY2" fmla="*/ 59436 h 594360"/>
              <a:gd name="connsiteX3" fmla="*/ 4572000 w 4572000"/>
              <a:gd name="connsiteY3" fmla="*/ 534924 h 594360"/>
              <a:gd name="connsiteX4" fmla="*/ 4512564 w 4572000"/>
              <a:gd name="connsiteY4" fmla="*/ 594360 h 594360"/>
              <a:gd name="connsiteX5" fmla="*/ 59436 w 4572000"/>
              <a:gd name="connsiteY5" fmla="*/ 594360 h 594360"/>
              <a:gd name="connsiteX6" fmla="*/ 0 w 4572000"/>
              <a:gd name="connsiteY6" fmla="*/ 534924 h 594360"/>
              <a:gd name="connsiteX7" fmla="*/ 0 w 4572000"/>
              <a:gd name="connsiteY7" fmla="*/ 59436 h 594360"/>
              <a:gd name="connsiteX8" fmla="*/ 59436 w 4572000"/>
              <a:gd name="connsiteY8" fmla="*/ 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594360">
                <a:moveTo>
                  <a:pt x="59436" y="0"/>
                </a:moveTo>
                <a:lnTo>
                  <a:pt x="4512564" y="0"/>
                </a:lnTo>
                <a:cubicBezTo>
                  <a:pt x="4545390" y="0"/>
                  <a:pt x="4572000" y="26610"/>
                  <a:pt x="4572000" y="59436"/>
                </a:cubicBezTo>
                <a:lnTo>
                  <a:pt x="4572000" y="534924"/>
                </a:lnTo>
                <a:cubicBezTo>
                  <a:pt x="4572000" y="567750"/>
                  <a:pt x="4545390" y="594360"/>
                  <a:pt x="4512564" y="594360"/>
                </a:cubicBezTo>
                <a:lnTo>
                  <a:pt x="59436" y="594360"/>
                </a:lnTo>
                <a:cubicBezTo>
                  <a:pt x="26610" y="594360"/>
                  <a:pt x="0" y="567750"/>
                  <a:pt x="0" y="534924"/>
                </a:cubicBezTo>
                <a:lnTo>
                  <a:pt x="0" y="59436"/>
                </a:lnTo>
                <a:cubicBezTo>
                  <a:pt x="0" y="26610"/>
                  <a:pt x="26610" y="0"/>
                  <a:pt x="59436" y="0"/>
                </a:cubicBezTo>
                <a:close/>
              </a:path>
            </a:pathLst>
          </a:custGeom>
          <a:ln w="12700">
            <a:solidFill>
              <a:schemeClr val="accent1">
                <a:lumMod val="75000"/>
              </a:schemeClr>
            </a:solidFill>
          </a:ln>
          <a:effectLst>
            <a:glow rad="127000">
              <a:schemeClr val="accent1">
                <a:alpha val="20000"/>
              </a:schemeClr>
            </a:glow>
          </a:effectLst>
        </p:spPr>
        <p:txBody>
          <a:bodyPr wrap="square" lIns="868680" anchor="ctr">
            <a:noAutofit/>
          </a:bodyPr>
          <a:lstStyle>
            <a:lvl1pPr marL="0" indent="0">
              <a:lnSpc>
                <a:spcPct val="100000"/>
              </a:lnSpc>
              <a:spcBef>
                <a:spcPts val="0"/>
              </a:spcBef>
              <a:buFont typeface="Arial" panose="020B0604020202020204" pitchFamily="34" charset="0"/>
              <a:buNone/>
              <a:defRPr sz="1800" b="1" cap="all" baseline="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Content Placeholder 3">
            <a:extLst>
              <a:ext uri="{FF2B5EF4-FFF2-40B4-BE49-F238E27FC236}">
                <a16:creationId xmlns:a16="http://schemas.microsoft.com/office/drawing/2014/main" id="{4F28CA6B-CA9F-46F5-2CA4-6E69D2CEB7F4}"/>
              </a:ext>
            </a:extLst>
          </p:cNvPr>
          <p:cNvSpPr>
            <a:spLocks noGrp="1"/>
          </p:cNvSpPr>
          <p:nvPr>
            <p:ph sz="half" idx="2"/>
          </p:nvPr>
        </p:nvSpPr>
        <p:spPr>
          <a:xfrm>
            <a:off x="6172200" y="1399032"/>
            <a:ext cx="4846320" cy="914400"/>
          </a:xfrm>
        </p:spPr>
        <p:txBody>
          <a:bodyPr/>
          <a:lstStyle>
            <a:lvl1pPr marL="274320" indent="-274320">
              <a:lnSpc>
                <a:spcPts val="1400"/>
              </a:lnSpc>
              <a:buClr>
                <a:schemeClr val="accent1"/>
              </a:buClr>
              <a:buFont typeface="Avenir Next LT Pro" panose="020B0504020202020204" pitchFamily="34" charset="0"/>
              <a:buChar char="+"/>
              <a:defRPr sz="1400">
                <a:solidFill>
                  <a:schemeClr val="bg1"/>
                </a:solidFill>
              </a:defRPr>
            </a:lvl1pPr>
            <a:lvl2pPr marL="685800" indent="-283464">
              <a:lnSpc>
                <a:spcPts val="1400"/>
              </a:lnSpc>
              <a:buClr>
                <a:schemeClr val="accent1"/>
              </a:buClr>
              <a:buFont typeface="Avenir Next LT Pro" panose="020B0504020202020204" pitchFamily="34" charset="0"/>
              <a:buChar char="+"/>
              <a:defRPr sz="1200">
                <a:solidFill>
                  <a:schemeClr val="bg1"/>
                </a:solidFill>
              </a:defRPr>
            </a:lvl2pPr>
            <a:lvl3pPr marL="1143000" indent="-283464">
              <a:lnSpc>
                <a:spcPts val="1400"/>
              </a:lnSpc>
              <a:buClr>
                <a:schemeClr val="accent1"/>
              </a:buClr>
              <a:buFont typeface="Avenir Next LT Pro" panose="020B0504020202020204" pitchFamily="34" charset="0"/>
              <a:buChar char="+"/>
              <a:defRPr sz="1100">
                <a:solidFill>
                  <a:schemeClr val="bg1"/>
                </a:solidFill>
              </a:defRPr>
            </a:lvl3pPr>
            <a:lvl4pPr marL="1600200" indent="-283464">
              <a:lnSpc>
                <a:spcPts val="1400"/>
              </a:lnSpc>
              <a:buClr>
                <a:schemeClr val="accent1"/>
              </a:buClr>
              <a:buFont typeface="Avenir Next LT Pro" panose="020B0504020202020204" pitchFamily="34" charset="0"/>
              <a:buChar char="+"/>
              <a:defRPr sz="1050">
                <a:solidFill>
                  <a:schemeClr val="bg1"/>
                </a:solidFill>
              </a:defRPr>
            </a:lvl4pPr>
            <a:lvl5pPr marL="2057400" indent="-283464">
              <a:lnSpc>
                <a:spcPts val="14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a:extLst>
              <a:ext uri="{FF2B5EF4-FFF2-40B4-BE49-F238E27FC236}">
                <a16:creationId xmlns:a16="http://schemas.microsoft.com/office/drawing/2014/main" id="{927C5DF8-A28E-08FB-959F-371F071A8828}"/>
              </a:ext>
            </a:extLst>
          </p:cNvPr>
          <p:cNvSpPr>
            <a:spLocks noGrp="1"/>
          </p:cNvSpPr>
          <p:nvPr>
            <p:ph sz="quarter" idx="4"/>
          </p:nvPr>
        </p:nvSpPr>
        <p:spPr>
          <a:xfrm>
            <a:off x="6172200" y="3429000"/>
            <a:ext cx="4846320" cy="914400"/>
          </a:xfrm>
        </p:spPr>
        <p:txBody>
          <a:bodyPr/>
          <a:lstStyle>
            <a:lvl1pPr marL="274320" indent="-274320">
              <a:lnSpc>
                <a:spcPts val="1400"/>
              </a:lnSpc>
              <a:buClr>
                <a:schemeClr val="accent1"/>
              </a:buClr>
              <a:buFont typeface="Avenir Next LT Pro" panose="020B0504020202020204" pitchFamily="34" charset="0"/>
              <a:buChar char="+"/>
              <a:defRPr sz="1400">
                <a:solidFill>
                  <a:schemeClr val="bg1"/>
                </a:solidFill>
              </a:defRPr>
            </a:lvl1pPr>
            <a:lvl2pPr marL="685800" indent="-283464">
              <a:lnSpc>
                <a:spcPts val="1400"/>
              </a:lnSpc>
              <a:buClr>
                <a:schemeClr val="accent1"/>
              </a:buClr>
              <a:buFont typeface="Avenir Next LT Pro" panose="020B0504020202020204" pitchFamily="34" charset="0"/>
              <a:buChar char="+"/>
              <a:defRPr sz="1200">
                <a:solidFill>
                  <a:schemeClr val="bg1"/>
                </a:solidFill>
              </a:defRPr>
            </a:lvl2pPr>
            <a:lvl3pPr marL="1143000" indent="-283464">
              <a:lnSpc>
                <a:spcPts val="1400"/>
              </a:lnSpc>
              <a:buClr>
                <a:schemeClr val="accent1"/>
              </a:buClr>
              <a:buFont typeface="Avenir Next LT Pro" panose="020B0504020202020204" pitchFamily="34" charset="0"/>
              <a:buChar char="+"/>
              <a:defRPr sz="1100">
                <a:solidFill>
                  <a:schemeClr val="bg1"/>
                </a:solidFill>
              </a:defRPr>
            </a:lvl3pPr>
            <a:lvl4pPr marL="1600200" indent="-283464">
              <a:lnSpc>
                <a:spcPts val="1400"/>
              </a:lnSpc>
              <a:buClr>
                <a:schemeClr val="accent1"/>
              </a:buClr>
              <a:buFont typeface="Avenir Next LT Pro" panose="020B0504020202020204" pitchFamily="34" charset="0"/>
              <a:buChar char="+"/>
              <a:defRPr sz="1050">
                <a:solidFill>
                  <a:schemeClr val="bg1"/>
                </a:solidFill>
              </a:defRPr>
            </a:lvl4pPr>
            <a:lvl5pPr marL="2057400" indent="-283464">
              <a:lnSpc>
                <a:spcPts val="14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5">
            <a:extLst>
              <a:ext uri="{FF2B5EF4-FFF2-40B4-BE49-F238E27FC236}">
                <a16:creationId xmlns:a16="http://schemas.microsoft.com/office/drawing/2014/main" id="{33DD6E06-7713-2DAA-192A-573954A94697}"/>
              </a:ext>
            </a:extLst>
          </p:cNvPr>
          <p:cNvSpPr>
            <a:spLocks noGrp="1"/>
          </p:cNvSpPr>
          <p:nvPr>
            <p:ph sz="quarter" idx="15"/>
          </p:nvPr>
        </p:nvSpPr>
        <p:spPr>
          <a:xfrm>
            <a:off x="6172200" y="5422392"/>
            <a:ext cx="4846320" cy="914400"/>
          </a:xfrm>
        </p:spPr>
        <p:txBody>
          <a:bodyPr/>
          <a:lstStyle>
            <a:lvl1pPr marL="274320" indent="-274320">
              <a:lnSpc>
                <a:spcPts val="1400"/>
              </a:lnSpc>
              <a:buClr>
                <a:schemeClr val="accent1"/>
              </a:buClr>
              <a:buFont typeface="Avenir Next LT Pro" panose="020B0504020202020204" pitchFamily="34" charset="0"/>
              <a:buChar char="+"/>
              <a:defRPr sz="1400">
                <a:solidFill>
                  <a:schemeClr val="bg1"/>
                </a:solidFill>
              </a:defRPr>
            </a:lvl1pPr>
            <a:lvl2pPr marL="685800" indent="-283464">
              <a:lnSpc>
                <a:spcPts val="1400"/>
              </a:lnSpc>
              <a:buClr>
                <a:schemeClr val="accent1"/>
              </a:buClr>
              <a:buFont typeface="Avenir Next LT Pro" panose="020B0504020202020204" pitchFamily="34" charset="0"/>
              <a:buChar char="+"/>
              <a:defRPr sz="1200">
                <a:solidFill>
                  <a:schemeClr val="bg1"/>
                </a:solidFill>
              </a:defRPr>
            </a:lvl2pPr>
            <a:lvl3pPr marL="1143000" indent="-283464">
              <a:lnSpc>
                <a:spcPts val="1400"/>
              </a:lnSpc>
              <a:buClr>
                <a:schemeClr val="accent1"/>
              </a:buClr>
              <a:buFont typeface="Avenir Next LT Pro" panose="020B0504020202020204" pitchFamily="34" charset="0"/>
              <a:buChar char="+"/>
              <a:defRPr sz="1100">
                <a:solidFill>
                  <a:schemeClr val="bg1"/>
                </a:solidFill>
              </a:defRPr>
            </a:lvl3pPr>
            <a:lvl4pPr marL="1600200" indent="-283464">
              <a:lnSpc>
                <a:spcPts val="1400"/>
              </a:lnSpc>
              <a:buClr>
                <a:schemeClr val="accent1"/>
              </a:buClr>
              <a:buFont typeface="Avenir Next LT Pro" panose="020B0504020202020204" pitchFamily="34" charset="0"/>
              <a:buChar char="+"/>
              <a:defRPr sz="1050">
                <a:solidFill>
                  <a:schemeClr val="bg1"/>
                </a:solidFill>
              </a:defRPr>
            </a:lvl4pPr>
            <a:lvl5pPr marL="2057400" indent="-283464">
              <a:lnSpc>
                <a:spcPts val="14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Picture Placeholder 16">
            <a:extLst>
              <a:ext uri="{FF2B5EF4-FFF2-40B4-BE49-F238E27FC236}">
                <a16:creationId xmlns:a16="http://schemas.microsoft.com/office/drawing/2014/main" id="{C1D4AB56-7754-027F-5CD9-9BB01F836499}"/>
              </a:ext>
            </a:extLst>
          </p:cNvPr>
          <p:cNvSpPr>
            <a:spLocks noGrp="1"/>
          </p:cNvSpPr>
          <p:nvPr>
            <p:ph type="pic" sz="quarter" idx="16"/>
          </p:nvPr>
        </p:nvSpPr>
        <p:spPr>
          <a:xfrm>
            <a:off x="6345936" y="689878"/>
            <a:ext cx="411480" cy="411480"/>
          </a:xfrm>
        </p:spPr>
        <p:txBody>
          <a:bodyPr anchor="ctr"/>
          <a:lstStyle>
            <a:lvl1pPr marL="0" indent="0" algn="ctr">
              <a:buNone/>
              <a:defRPr sz="800"/>
            </a:lvl1pPr>
          </a:lstStyle>
          <a:p>
            <a:endParaRPr lang="en-US" dirty="0"/>
          </a:p>
        </p:txBody>
      </p:sp>
      <p:sp>
        <p:nvSpPr>
          <p:cNvPr id="18" name="Picture Placeholder 16">
            <a:extLst>
              <a:ext uri="{FF2B5EF4-FFF2-40B4-BE49-F238E27FC236}">
                <a16:creationId xmlns:a16="http://schemas.microsoft.com/office/drawing/2014/main" id="{273A2BF2-83A7-2F5B-485B-3010054F53CE}"/>
              </a:ext>
            </a:extLst>
          </p:cNvPr>
          <p:cNvSpPr>
            <a:spLocks noGrp="1"/>
          </p:cNvSpPr>
          <p:nvPr>
            <p:ph type="pic" sz="quarter" idx="17"/>
          </p:nvPr>
        </p:nvSpPr>
        <p:spPr>
          <a:xfrm>
            <a:off x="6345936" y="2670048"/>
            <a:ext cx="411480" cy="411480"/>
          </a:xfrm>
        </p:spPr>
        <p:txBody>
          <a:bodyPr anchor="ctr"/>
          <a:lstStyle>
            <a:lvl1pPr marL="0" indent="0" algn="ctr">
              <a:buNone/>
              <a:defRPr sz="800"/>
            </a:lvl1pPr>
          </a:lstStyle>
          <a:p>
            <a:endParaRPr lang="en-US" dirty="0"/>
          </a:p>
        </p:txBody>
      </p:sp>
      <p:sp>
        <p:nvSpPr>
          <p:cNvPr id="19" name="Picture Placeholder 16">
            <a:extLst>
              <a:ext uri="{FF2B5EF4-FFF2-40B4-BE49-F238E27FC236}">
                <a16:creationId xmlns:a16="http://schemas.microsoft.com/office/drawing/2014/main" id="{71127BF4-8D3D-BE7C-F439-B52BE9D095A8}"/>
              </a:ext>
            </a:extLst>
          </p:cNvPr>
          <p:cNvSpPr>
            <a:spLocks noGrp="1"/>
          </p:cNvSpPr>
          <p:nvPr>
            <p:ph type="pic" sz="quarter" idx="18"/>
          </p:nvPr>
        </p:nvSpPr>
        <p:spPr>
          <a:xfrm>
            <a:off x="6345936" y="4645152"/>
            <a:ext cx="411480" cy="411480"/>
          </a:xfrm>
        </p:spPr>
        <p:txBody>
          <a:bodyPr anchor="ctr"/>
          <a:lstStyle>
            <a:lvl1pPr marL="0" indent="0" algn="ctr">
              <a:buNone/>
              <a:defRPr sz="800"/>
            </a:lvl1pPr>
          </a:lstStyle>
          <a:p>
            <a:endParaRPr lang="en-US" dirty="0"/>
          </a:p>
        </p:txBody>
      </p:sp>
      <p:sp>
        <p:nvSpPr>
          <p:cNvPr id="2" name="Text Placeholder 10">
            <a:extLst>
              <a:ext uri="{FF2B5EF4-FFF2-40B4-BE49-F238E27FC236}">
                <a16:creationId xmlns:a16="http://schemas.microsoft.com/office/drawing/2014/main" id="{D12182F7-10D0-6871-24CA-B4EAA1A85FC3}"/>
              </a:ext>
            </a:extLst>
          </p:cNvPr>
          <p:cNvSpPr>
            <a:spLocks noGrp="1"/>
          </p:cNvSpPr>
          <p:nvPr>
            <p:ph type="body" idx="19"/>
          </p:nvPr>
        </p:nvSpPr>
        <p:spPr>
          <a:xfrm>
            <a:off x="6172200" y="2574036"/>
            <a:ext cx="4572000" cy="594360"/>
          </a:xfrm>
          <a:custGeom>
            <a:avLst/>
            <a:gdLst>
              <a:gd name="connsiteX0" fmla="*/ 59436 w 4572000"/>
              <a:gd name="connsiteY0" fmla="*/ 0 h 594360"/>
              <a:gd name="connsiteX1" fmla="*/ 4512564 w 4572000"/>
              <a:gd name="connsiteY1" fmla="*/ 0 h 594360"/>
              <a:gd name="connsiteX2" fmla="*/ 4572000 w 4572000"/>
              <a:gd name="connsiteY2" fmla="*/ 59436 h 594360"/>
              <a:gd name="connsiteX3" fmla="*/ 4572000 w 4572000"/>
              <a:gd name="connsiteY3" fmla="*/ 534924 h 594360"/>
              <a:gd name="connsiteX4" fmla="*/ 4512564 w 4572000"/>
              <a:gd name="connsiteY4" fmla="*/ 594360 h 594360"/>
              <a:gd name="connsiteX5" fmla="*/ 59436 w 4572000"/>
              <a:gd name="connsiteY5" fmla="*/ 594360 h 594360"/>
              <a:gd name="connsiteX6" fmla="*/ 0 w 4572000"/>
              <a:gd name="connsiteY6" fmla="*/ 534924 h 594360"/>
              <a:gd name="connsiteX7" fmla="*/ 0 w 4572000"/>
              <a:gd name="connsiteY7" fmla="*/ 59436 h 594360"/>
              <a:gd name="connsiteX8" fmla="*/ 59436 w 4572000"/>
              <a:gd name="connsiteY8" fmla="*/ 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594360">
                <a:moveTo>
                  <a:pt x="59436" y="0"/>
                </a:moveTo>
                <a:lnTo>
                  <a:pt x="4512564" y="0"/>
                </a:lnTo>
                <a:cubicBezTo>
                  <a:pt x="4545390" y="0"/>
                  <a:pt x="4572000" y="26610"/>
                  <a:pt x="4572000" y="59436"/>
                </a:cubicBezTo>
                <a:lnTo>
                  <a:pt x="4572000" y="534924"/>
                </a:lnTo>
                <a:cubicBezTo>
                  <a:pt x="4572000" y="567750"/>
                  <a:pt x="4545390" y="594360"/>
                  <a:pt x="4512564" y="594360"/>
                </a:cubicBezTo>
                <a:lnTo>
                  <a:pt x="59436" y="594360"/>
                </a:lnTo>
                <a:cubicBezTo>
                  <a:pt x="26610" y="594360"/>
                  <a:pt x="0" y="567750"/>
                  <a:pt x="0" y="534924"/>
                </a:cubicBezTo>
                <a:lnTo>
                  <a:pt x="0" y="59436"/>
                </a:lnTo>
                <a:cubicBezTo>
                  <a:pt x="0" y="26610"/>
                  <a:pt x="26610" y="0"/>
                  <a:pt x="59436" y="0"/>
                </a:cubicBezTo>
                <a:close/>
              </a:path>
            </a:pathLst>
          </a:custGeom>
          <a:ln w="12700">
            <a:solidFill>
              <a:schemeClr val="accent1">
                <a:lumMod val="75000"/>
              </a:schemeClr>
            </a:solidFill>
          </a:ln>
          <a:effectLst>
            <a:glow rad="127000">
              <a:schemeClr val="accent1">
                <a:alpha val="20000"/>
              </a:schemeClr>
            </a:glow>
          </a:effectLst>
        </p:spPr>
        <p:txBody>
          <a:bodyPr wrap="square" lIns="868680" anchor="ctr">
            <a:noAutofit/>
          </a:bodyPr>
          <a:lstStyle>
            <a:lvl1pPr marL="0" indent="0">
              <a:lnSpc>
                <a:spcPct val="100000"/>
              </a:lnSpc>
              <a:spcBef>
                <a:spcPts val="0"/>
              </a:spcBef>
              <a:buFont typeface="Arial" panose="020B0604020202020204" pitchFamily="34" charset="0"/>
              <a:buNone/>
              <a:defRPr sz="1800" b="1" cap="all" baseline="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Text Placeholder 10">
            <a:extLst>
              <a:ext uri="{FF2B5EF4-FFF2-40B4-BE49-F238E27FC236}">
                <a16:creationId xmlns:a16="http://schemas.microsoft.com/office/drawing/2014/main" id="{E3931B38-2DFB-6F26-9B26-8CC59E0F0244}"/>
              </a:ext>
            </a:extLst>
          </p:cNvPr>
          <p:cNvSpPr>
            <a:spLocks noGrp="1"/>
          </p:cNvSpPr>
          <p:nvPr>
            <p:ph type="body" idx="20"/>
          </p:nvPr>
        </p:nvSpPr>
        <p:spPr>
          <a:xfrm>
            <a:off x="6172200" y="4553712"/>
            <a:ext cx="4572000" cy="594360"/>
          </a:xfrm>
          <a:custGeom>
            <a:avLst/>
            <a:gdLst>
              <a:gd name="connsiteX0" fmla="*/ 59436 w 4572000"/>
              <a:gd name="connsiteY0" fmla="*/ 0 h 594360"/>
              <a:gd name="connsiteX1" fmla="*/ 4512564 w 4572000"/>
              <a:gd name="connsiteY1" fmla="*/ 0 h 594360"/>
              <a:gd name="connsiteX2" fmla="*/ 4572000 w 4572000"/>
              <a:gd name="connsiteY2" fmla="*/ 59436 h 594360"/>
              <a:gd name="connsiteX3" fmla="*/ 4572000 w 4572000"/>
              <a:gd name="connsiteY3" fmla="*/ 534924 h 594360"/>
              <a:gd name="connsiteX4" fmla="*/ 4512564 w 4572000"/>
              <a:gd name="connsiteY4" fmla="*/ 594360 h 594360"/>
              <a:gd name="connsiteX5" fmla="*/ 59436 w 4572000"/>
              <a:gd name="connsiteY5" fmla="*/ 594360 h 594360"/>
              <a:gd name="connsiteX6" fmla="*/ 0 w 4572000"/>
              <a:gd name="connsiteY6" fmla="*/ 534924 h 594360"/>
              <a:gd name="connsiteX7" fmla="*/ 0 w 4572000"/>
              <a:gd name="connsiteY7" fmla="*/ 59436 h 594360"/>
              <a:gd name="connsiteX8" fmla="*/ 59436 w 4572000"/>
              <a:gd name="connsiteY8" fmla="*/ 0 h 594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72000" h="594360">
                <a:moveTo>
                  <a:pt x="59436" y="0"/>
                </a:moveTo>
                <a:lnTo>
                  <a:pt x="4512564" y="0"/>
                </a:lnTo>
                <a:cubicBezTo>
                  <a:pt x="4545390" y="0"/>
                  <a:pt x="4572000" y="26610"/>
                  <a:pt x="4572000" y="59436"/>
                </a:cubicBezTo>
                <a:lnTo>
                  <a:pt x="4572000" y="534924"/>
                </a:lnTo>
                <a:cubicBezTo>
                  <a:pt x="4572000" y="567750"/>
                  <a:pt x="4545390" y="594360"/>
                  <a:pt x="4512564" y="594360"/>
                </a:cubicBezTo>
                <a:lnTo>
                  <a:pt x="59436" y="594360"/>
                </a:lnTo>
                <a:cubicBezTo>
                  <a:pt x="26610" y="594360"/>
                  <a:pt x="0" y="567750"/>
                  <a:pt x="0" y="534924"/>
                </a:cubicBezTo>
                <a:lnTo>
                  <a:pt x="0" y="59436"/>
                </a:lnTo>
                <a:cubicBezTo>
                  <a:pt x="0" y="26610"/>
                  <a:pt x="26610" y="0"/>
                  <a:pt x="59436" y="0"/>
                </a:cubicBezTo>
                <a:close/>
              </a:path>
            </a:pathLst>
          </a:custGeom>
          <a:ln w="12700">
            <a:solidFill>
              <a:schemeClr val="accent1">
                <a:lumMod val="75000"/>
              </a:schemeClr>
            </a:solidFill>
          </a:ln>
          <a:effectLst>
            <a:glow rad="127000">
              <a:schemeClr val="accent1">
                <a:alpha val="20000"/>
              </a:schemeClr>
            </a:glow>
          </a:effectLst>
        </p:spPr>
        <p:txBody>
          <a:bodyPr wrap="square" lIns="868680" anchor="ctr">
            <a:noAutofit/>
          </a:bodyPr>
          <a:lstStyle>
            <a:lvl1pPr marL="0" indent="0">
              <a:lnSpc>
                <a:spcPct val="100000"/>
              </a:lnSpc>
              <a:spcBef>
                <a:spcPts val="0"/>
              </a:spcBef>
              <a:buFont typeface="Arial" panose="020B0604020202020204" pitchFamily="34" charset="0"/>
              <a:buNone/>
              <a:defRPr sz="1800" b="1" cap="all" baseline="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31339648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bg>
      <p:bgPr>
        <a:solidFill>
          <a:schemeClr val="tx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626F0957-B1E8-D378-3433-9200445ED1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43" name="Freeform: Shape 42">
            <a:extLst>
              <a:ext uri="{FF2B5EF4-FFF2-40B4-BE49-F238E27FC236}">
                <a16:creationId xmlns:a16="http://schemas.microsoft.com/office/drawing/2014/main" id="{65FFF129-3A01-D2E3-62C0-04D13EAF5E82}"/>
              </a:ext>
            </a:extLst>
          </p:cNvPr>
          <p:cNvSpPr/>
          <p:nvPr userDrawn="1"/>
        </p:nvSpPr>
        <p:spPr>
          <a:xfrm>
            <a:off x="6343916" y="1567021"/>
            <a:ext cx="5848082" cy="2795600"/>
          </a:xfrm>
          <a:custGeom>
            <a:avLst/>
            <a:gdLst>
              <a:gd name="connsiteX0" fmla="*/ 1193962 w 5848082"/>
              <a:gd name="connsiteY0" fmla="*/ 35 h 2795600"/>
              <a:gd name="connsiteX1" fmla="*/ 3628640 w 5848082"/>
              <a:gd name="connsiteY1" fmla="*/ 416347 h 2795600"/>
              <a:gd name="connsiteX2" fmla="*/ 5674155 w 5848082"/>
              <a:gd name="connsiteY2" fmla="*/ 1273557 h 2795600"/>
              <a:gd name="connsiteX3" fmla="*/ 5848082 w 5848082"/>
              <a:gd name="connsiteY3" fmla="*/ 1381039 h 2795600"/>
              <a:gd name="connsiteX4" fmla="*/ 5848082 w 5848082"/>
              <a:gd name="connsiteY4" fmla="*/ 2778346 h 2795600"/>
              <a:gd name="connsiteX5" fmla="*/ 5710354 w 5848082"/>
              <a:gd name="connsiteY5" fmla="*/ 2790107 h 2795600"/>
              <a:gd name="connsiteX6" fmla="*/ 3040426 w 5848082"/>
              <a:gd name="connsiteY6" fmla="*/ 2379254 h 2795600"/>
              <a:gd name="connsiteX7" fmla="*/ 13202 w 5848082"/>
              <a:gd name="connsiteY7" fmla="*/ 402515 h 2795600"/>
              <a:gd name="connsiteX8" fmla="*/ 1193962 w 5848082"/>
              <a:gd name="connsiteY8" fmla="*/ 35 h 2795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848082" h="2795600">
                <a:moveTo>
                  <a:pt x="1193962" y="35"/>
                </a:moveTo>
                <a:cubicBezTo>
                  <a:pt x="1848228" y="2537"/>
                  <a:pt x="2711479" y="141506"/>
                  <a:pt x="3628640" y="416347"/>
                </a:cubicBezTo>
                <a:cubicBezTo>
                  <a:pt x="4431155" y="656832"/>
                  <a:pt x="5141988" y="961503"/>
                  <a:pt x="5674155" y="1273557"/>
                </a:cubicBezTo>
                <a:lnTo>
                  <a:pt x="5848082" y="1381039"/>
                </a:lnTo>
                <a:lnTo>
                  <a:pt x="5848082" y="2778346"/>
                </a:lnTo>
                <a:lnTo>
                  <a:pt x="5710354" y="2790107"/>
                </a:lnTo>
                <a:cubicBezTo>
                  <a:pt x="5035808" y="2825681"/>
                  <a:pt x="4072231" y="2688449"/>
                  <a:pt x="3040426" y="2379254"/>
                </a:cubicBezTo>
                <a:cubicBezTo>
                  <a:pt x="1206106" y="1829573"/>
                  <a:pt x="-149228" y="944556"/>
                  <a:pt x="13202" y="402515"/>
                </a:cubicBezTo>
                <a:cubicBezTo>
                  <a:pt x="94418" y="131494"/>
                  <a:pt x="539697" y="-2468"/>
                  <a:pt x="1193962" y="35"/>
                </a:cubicBezTo>
                <a:close/>
              </a:path>
            </a:pathLst>
          </a:custGeom>
          <a:noFill/>
          <a:ln w="25400">
            <a:solidFill>
              <a:schemeClr val="accent1">
                <a:lumMod val="75000"/>
                <a:alpha val="50000"/>
              </a:schemeClr>
            </a:solidFill>
          </a:ln>
          <a:effectLst>
            <a:glow rad="127000">
              <a:schemeClr val="accent1">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pic>
        <p:nvPicPr>
          <p:cNvPr id="3" name="Picture 2" descr="A picture containing text, plant, palm, tree&#10;&#10;Description automatically generated">
            <a:extLst>
              <a:ext uri="{FF2B5EF4-FFF2-40B4-BE49-F238E27FC236}">
                <a16:creationId xmlns:a16="http://schemas.microsoft.com/office/drawing/2014/main" id="{7BC9D2E0-A241-24A5-54C2-D582EA8BBB13}"/>
              </a:ext>
            </a:extLst>
          </p:cNvPr>
          <p:cNvPicPr>
            <a:picLocks noChangeAspect="1"/>
          </p:cNvPicPr>
          <p:nvPr userDrawn="1"/>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26000"/>
                    </a14:imgEffect>
                  </a14:imgLayer>
                </a14:imgProps>
              </a:ext>
              <a:ext uri="{28A0092B-C50C-407E-A947-70E740481C1C}">
                <a14:useLocalDpi xmlns:a14="http://schemas.microsoft.com/office/drawing/2010/main" val="0"/>
              </a:ext>
            </a:extLst>
          </a:blip>
          <a:srcRect/>
          <a:stretch>
            <a:fillRect/>
          </a:stretch>
        </p:blipFill>
        <p:spPr>
          <a:xfrm>
            <a:off x="6514212" y="1112208"/>
            <a:ext cx="882610" cy="882610"/>
          </a:xfrm>
          <a:custGeom>
            <a:avLst/>
            <a:gdLst>
              <a:gd name="connsiteX0" fmla="*/ 837986 w 1675972"/>
              <a:gd name="connsiteY0" fmla="*/ 0 h 1675972"/>
              <a:gd name="connsiteX1" fmla="*/ 1675972 w 1675972"/>
              <a:gd name="connsiteY1" fmla="*/ 837986 h 1675972"/>
              <a:gd name="connsiteX2" fmla="*/ 837986 w 1675972"/>
              <a:gd name="connsiteY2" fmla="*/ 1675972 h 1675972"/>
              <a:gd name="connsiteX3" fmla="*/ 0 w 1675972"/>
              <a:gd name="connsiteY3" fmla="*/ 837986 h 1675972"/>
              <a:gd name="connsiteX4" fmla="*/ 837986 w 1675972"/>
              <a:gd name="connsiteY4" fmla="*/ 0 h 1675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75972" h="1675972">
                <a:moveTo>
                  <a:pt x="837986" y="0"/>
                </a:moveTo>
                <a:cubicBezTo>
                  <a:pt x="1300793" y="0"/>
                  <a:pt x="1675972" y="375179"/>
                  <a:pt x="1675972" y="837986"/>
                </a:cubicBezTo>
                <a:cubicBezTo>
                  <a:pt x="1675972" y="1300793"/>
                  <a:pt x="1300793" y="1675972"/>
                  <a:pt x="837986" y="1675972"/>
                </a:cubicBezTo>
                <a:cubicBezTo>
                  <a:pt x="375179" y="1675972"/>
                  <a:pt x="0" y="1300793"/>
                  <a:pt x="0" y="837986"/>
                </a:cubicBezTo>
                <a:cubicBezTo>
                  <a:pt x="0" y="375179"/>
                  <a:pt x="375179" y="0"/>
                  <a:pt x="837986" y="0"/>
                </a:cubicBezTo>
                <a:close/>
              </a:path>
            </a:pathLst>
          </a:custGeom>
        </p:spPr>
      </p:pic>
      <p:pic>
        <p:nvPicPr>
          <p:cNvPr id="21" name="Picture 20">
            <a:extLst>
              <a:ext uri="{FF2B5EF4-FFF2-40B4-BE49-F238E27FC236}">
                <a16:creationId xmlns:a16="http://schemas.microsoft.com/office/drawing/2014/main" id="{5EA90125-B40F-119B-D21A-17B01441CFE1}"/>
              </a:ext>
            </a:extLst>
          </p:cNvPr>
          <p:cNvPicPr>
            <a:picLocks noChangeAspect="1"/>
          </p:cNvPicPr>
          <p:nvPr userDrawn="1"/>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brightnessContrast bright="15000"/>
                    </a14:imgEffect>
                  </a14:imgLayer>
                </a14:imgProps>
              </a:ext>
              <a:ext uri="{28A0092B-C50C-407E-A947-70E740481C1C}">
                <a14:useLocalDpi xmlns:a14="http://schemas.microsoft.com/office/drawing/2010/main" val="0"/>
              </a:ext>
            </a:extLst>
          </a:blip>
          <a:srcRect/>
          <a:stretch/>
        </p:blipFill>
        <p:spPr>
          <a:xfrm>
            <a:off x="8213400" y="1430706"/>
            <a:ext cx="380804" cy="380804"/>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grpSp>
        <p:nvGrpSpPr>
          <p:cNvPr id="22" name="Group 21">
            <a:extLst>
              <a:ext uri="{FF2B5EF4-FFF2-40B4-BE49-F238E27FC236}">
                <a16:creationId xmlns:a16="http://schemas.microsoft.com/office/drawing/2014/main" id="{776A05FA-1FCF-41F9-F1A9-4CFFA9C85831}"/>
              </a:ext>
            </a:extLst>
          </p:cNvPr>
          <p:cNvGrpSpPr/>
          <p:nvPr userDrawn="1"/>
        </p:nvGrpSpPr>
        <p:grpSpPr>
          <a:xfrm>
            <a:off x="914400" y="1274125"/>
            <a:ext cx="1146629" cy="440375"/>
            <a:chOff x="7485289" y="2327287"/>
            <a:chExt cx="1146629" cy="440375"/>
          </a:xfrm>
        </p:grpSpPr>
        <p:grpSp>
          <p:nvGrpSpPr>
            <p:cNvPr id="23" name="Group 22">
              <a:extLst>
                <a:ext uri="{FF2B5EF4-FFF2-40B4-BE49-F238E27FC236}">
                  <a16:creationId xmlns:a16="http://schemas.microsoft.com/office/drawing/2014/main" id="{A5AF5DB9-8DD6-703B-E8CF-4CE744BDA573}"/>
                </a:ext>
              </a:extLst>
            </p:cNvPr>
            <p:cNvGrpSpPr/>
            <p:nvPr/>
          </p:nvGrpSpPr>
          <p:grpSpPr>
            <a:xfrm>
              <a:off x="8501289" y="2327287"/>
              <a:ext cx="130629" cy="118571"/>
              <a:chOff x="6030685" y="1226904"/>
              <a:chExt cx="130629" cy="118571"/>
            </a:xfrm>
          </p:grpSpPr>
          <p:cxnSp>
            <p:nvCxnSpPr>
              <p:cNvPr id="40" name="Straight Connector 39">
                <a:extLst>
                  <a:ext uri="{FF2B5EF4-FFF2-40B4-BE49-F238E27FC236}">
                    <a16:creationId xmlns:a16="http://schemas.microsoft.com/office/drawing/2014/main" id="{FC157309-4958-1204-09D7-31C34142A356}"/>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AB81462-15FD-4875-1671-BABBDFBF2963}"/>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32B81C0F-567E-6DFC-03AD-ECAAD177A30F}"/>
                </a:ext>
              </a:extLst>
            </p:cNvPr>
            <p:cNvGrpSpPr/>
            <p:nvPr/>
          </p:nvGrpSpPr>
          <p:grpSpPr>
            <a:xfrm>
              <a:off x="7993289" y="2649091"/>
              <a:ext cx="130629" cy="118571"/>
              <a:chOff x="6030685" y="1226904"/>
              <a:chExt cx="130629" cy="118571"/>
            </a:xfrm>
          </p:grpSpPr>
          <p:cxnSp>
            <p:nvCxnSpPr>
              <p:cNvPr id="38" name="Straight Connector 37">
                <a:extLst>
                  <a:ext uri="{FF2B5EF4-FFF2-40B4-BE49-F238E27FC236}">
                    <a16:creationId xmlns:a16="http://schemas.microsoft.com/office/drawing/2014/main" id="{4B56C282-6A8D-C836-9E08-82AE2AC17F32}"/>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E282498B-C1E3-0E1D-51F9-FB5F89522E67}"/>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35" name="Group 34">
              <a:extLst>
                <a:ext uri="{FF2B5EF4-FFF2-40B4-BE49-F238E27FC236}">
                  <a16:creationId xmlns:a16="http://schemas.microsoft.com/office/drawing/2014/main" id="{AFFB64A4-368F-51F7-5C29-AA3EA2621A33}"/>
                </a:ext>
              </a:extLst>
            </p:cNvPr>
            <p:cNvGrpSpPr/>
            <p:nvPr/>
          </p:nvGrpSpPr>
          <p:grpSpPr>
            <a:xfrm>
              <a:off x="7485289" y="2649091"/>
              <a:ext cx="130629" cy="118571"/>
              <a:chOff x="6030685" y="1226904"/>
              <a:chExt cx="130629" cy="118571"/>
            </a:xfrm>
          </p:grpSpPr>
          <p:cxnSp>
            <p:nvCxnSpPr>
              <p:cNvPr id="36" name="Straight Connector 35">
                <a:extLst>
                  <a:ext uri="{FF2B5EF4-FFF2-40B4-BE49-F238E27FC236}">
                    <a16:creationId xmlns:a16="http://schemas.microsoft.com/office/drawing/2014/main" id="{2937BC7F-F776-BA82-0482-91B51E05E0AD}"/>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817602-04DA-776F-1B1B-6A1E8BBA4140}"/>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5" name="Rectangle 4">
            <a:extLst>
              <a:ext uri="{FF2B5EF4-FFF2-40B4-BE49-F238E27FC236}">
                <a16:creationId xmlns:a16="http://schemas.microsoft.com/office/drawing/2014/main" id="{ED3FB359-307F-AC69-018E-6C5BCCA6D174}"/>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2">
            <a:extLst>
              <a:ext uri="{FF2B5EF4-FFF2-40B4-BE49-F238E27FC236}">
                <a16:creationId xmlns:a16="http://schemas.microsoft.com/office/drawing/2014/main" id="{09C72E25-4491-C216-507C-41887070D5B9}"/>
              </a:ext>
            </a:extLst>
          </p:cNvPr>
          <p:cNvSpPr>
            <a:spLocks noGrp="1"/>
          </p:cNvSpPr>
          <p:nvPr>
            <p:ph type="sldNum" sz="quarter" idx="10"/>
          </p:nvPr>
        </p:nvSpPr>
        <p:spPr>
          <a:xfrm>
            <a:off x="11506200" y="305844"/>
            <a:ext cx="685800" cy="564397"/>
          </a:xfrm>
        </p:spPr>
        <p:txBody>
          <a:bodyPr/>
          <a:lstStyle/>
          <a:p>
            <a:fld id="{0FF9F32E-65A7-074C-AFA1-DE0771000F54}" type="slidenum">
              <a:rPr lang="en-US" smtClean="0"/>
              <a:pPr/>
              <a:t>‹#›</a:t>
            </a:fld>
            <a:endParaRPr lang="en-US" dirty="0"/>
          </a:p>
        </p:txBody>
      </p:sp>
      <p:sp>
        <p:nvSpPr>
          <p:cNvPr id="10" name="Footer Placeholder 3">
            <a:extLst>
              <a:ext uri="{FF2B5EF4-FFF2-40B4-BE49-F238E27FC236}">
                <a16:creationId xmlns:a16="http://schemas.microsoft.com/office/drawing/2014/main" id="{7AE09517-4B1C-7F76-176E-4D192817C2F9}"/>
              </a:ext>
            </a:extLst>
          </p:cNvPr>
          <p:cNvSpPr>
            <a:spLocks noGrp="1"/>
          </p:cNvSpPr>
          <p:nvPr>
            <p:ph type="ftr" sz="quarter" idx="11"/>
          </p:nvPr>
        </p:nvSpPr>
        <p:spPr>
          <a:xfrm rot="16200000">
            <a:off x="9923322" y="4264223"/>
            <a:ext cx="3851557" cy="365125"/>
          </a:xfrm>
        </p:spPr>
        <p:txBody>
          <a:bodyPr/>
          <a:lstStyle/>
          <a:p>
            <a:r>
              <a:rPr lang="en-US" dirty="0"/>
              <a:t>Artist portfolio</a:t>
            </a:r>
          </a:p>
        </p:txBody>
      </p:sp>
      <p:sp>
        <p:nvSpPr>
          <p:cNvPr id="7" name="Title 6">
            <a:extLst>
              <a:ext uri="{FF2B5EF4-FFF2-40B4-BE49-F238E27FC236}">
                <a16:creationId xmlns:a16="http://schemas.microsoft.com/office/drawing/2014/main" id="{A02A864C-8800-78BF-C233-F7E776A8CD52}"/>
              </a:ext>
            </a:extLst>
          </p:cNvPr>
          <p:cNvSpPr>
            <a:spLocks noGrp="1"/>
          </p:cNvSpPr>
          <p:nvPr>
            <p:ph type="title"/>
          </p:nvPr>
        </p:nvSpPr>
        <p:spPr>
          <a:xfrm>
            <a:off x="6172200" y="3465576"/>
            <a:ext cx="4572000" cy="2971800"/>
          </a:xfrm>
        </p:spPr>
        <p:txBody>
          <a:bodyPr anchor="t"/>
          <a:lstStyle>
            <a:lvl1pPr algn="l">
              <a:defRPr sz="6000" spc="100" baseline="0"/>
            </a:lvl1pPr>
          </a:lstStyle>
          <a:p>
            <a:r>
              <a:rPr lang="en-US" dirty="0"/>
              <a:t>Click to edit Master title style</a:t>
            </a:r>
          </a:p>
        </p:txBody>
      </p:sp>
      <p:sp>
        <p:nvSpPr>
          <p:cNvPr id="8" name="Text Placeholder 7">
            <a:extLst>
              <a:ext uri="{FF2B5EF4-FFF2-40B4-BE49-F238E27FC236}">
                <a16:creationId xmlns:a16="http://schemas.microsoft.com/office/drawing/2014/main" id="{25928010-8374-8DD4-FDB9-039431A1FA75}"/>
              </a:ext>
            </a:extLst>
          </p:cNvPr>
          <p:cNvSpPr>
            <a:spLocks noGrp="1"/>
          </p:cNvSpPr>
          <p:nvPr>
            <p:ph type="body" sz="quarter" idx="12"/>
          </p:nvPr>
        </p:nvSpPr>
        <p:spPr>
          <a:xfrm>
            <a:off x="6172200" y="411480"/>
            <a:ext cx="4572000" cy="2971800"/>
          </a:xfrm>
        </p:spPr>
        <p:txBody>
          <a:bodyPr anchor="b">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44" name="Text Placeholder 8">
            <a:extLst>
              <a:ext uri="{FF2B5EF4-FFF2-40B4-BE49-F238E27FC236}">
                <a16:creationId xmlns:a16="http://schemas.microsoft.com/office/drawing/2014/main" id="{03948751-49C3-8753-5B79-CD48CD6A76F7}"/>
              </a:ext>
            </a:extLst>
          </p:cNvPr>
          <p:cNvSpPr>
            <a:spLocks noGrp="1"/>
          </p:cNvSpPr>
          <p:nvPr>
            <p:ph type="body" sz="quarter" idx="13"/>
          </p:nvPr>
        </p:nvSpPr>
        <p:spPr>
          <a:xfrm>
            <a:off x="914400" y="1719072"/>
            <a:ext cx="4114800" cy="3429000"/>
          </a:xfrm>
        </p:spPr>
        <p:txBody>
          <a:bodyPr anchor="ctr"/>
          <a:lstStyle>
            <a:lvl1pPr marL="0" indent="0">
              <a:lnSpc>
                <a:spcPts val="2800"/>
              </a:lnSpc>
              <a:spcBef>
                <a:spcPts val="1000"/>
              </a:spcBef>
              <a:buClr>
                <a:schemeClr val="accent1"/>
              </a:buClr>
              <a:buFont typeface="Avenir Next LT Pro" panose="020B0504020202020204" pitchFamily="34" charset="0"/>
              <a:buNone/>
              <a:defRPr sz="1400" cap="none"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1830320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le Slide">
    <p:bg>
      <p:bgPr>
        <a:solidFill>
          <a:schemeClr val="tx1"/>
        </a:solidFill>
        <a:effectLst/>
      </p:bgPr>
    </p:bg>
    <p:spTree>
      <p:nvGrpSpPr>
        <p:cNvPr id="1" name=""/>
        <p:cNvGrpSpPr/>
        <p:nvPr/>
      </p:nvGrpSpPr>
      <p:grpSpPr>
        <a:xfrm>
          <a:off x="0" y="0"/>
          <a:ext cx="0" cy="0"/>
          <a:chOff x="0" y="0"/>
          <a:chExt cx="0" cy="0"/>
        </a:xfrm>
      </p:grpSpPr>
      <p:pic>
        <p:nvPicPr>
          <p:cNvPr id="35" name="Picture 34" descr="Background pattern&#10;&#10;Description automatically generated">
            <a:extLst>
              <a:ext uri="{FF2B5EF4-FFF2-40B4-BE49-F238E27FC236}">
                <a16:creationId xmlns:a16="http://schemas.microsoft.com/office/drawing/2014/main" id="{9629B727-9959-51DE-AE65-C2AC6E50F782}"/>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 r="307"/>
          <a:stretch/>
        </p:blipFill>
        <p:spPr>
          <a:xfrm>
            <a:off x="0" y="0"/>
            <a:ext cx="12192000" cy="6858000"/>
          </a:xfrm>
          <a:prstGeom prst="rect">
            <a:avLst/>
          </a:prstGeom>
        </p:spPr>
      </p:pic>
      <p:sp>
        <p:nvSpPr>
          <p:cNvPr id="7" name="Title 6">
            <a:extLst>
              <a:ext uri="{FF2B5EF4-FFF2-40B4-BE49-F238E27FC236}">
                <a16:creationId xmlns:a16="http://schemas.microsoft.com/office/drawing/2014/main" id="{A02A864C-8800-78BF-C233-F7E776A8CD52}"/>
              </a:ext>
            </a:extLst>
          </p:cNvPr>
          <p:cNvSpPr>
            <a:spLocks noGrp="1"/>
          </p:cNvSpPr>
          <p:nvPr>
            <p:ph type="title"/>
          </p:nvPr>
        </p:nvSpPr>
        <p:spPr>
          <a:xfrm rot="16200000">
            <a:off x="-1618488" y="2743200"/>
            <a:ext cx="5943600" cy="1371600"/>
          </a:xfrm>
        </p:spPr>
        <p:txBody>
          <a:bodyPr/>
          <a:lstStyle>
            <a:lvl1pPr algn="ctr">
              <a:defRPr sz="8000" spc="1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33" name="Picture Placeholder 32">
            <a:extLst>
              <a:ext uri="{FF2B5EF4-FFF2-40B4-BE49-F238E27FC236}">
                <a16:creationId xmlns:a16="http://schemas.microsoft.com/office/drawing/2014/main" id="{ED814783-DCD3-01AF-31DA-0DE467C2E6A4}"/>
              </a:ext>
            </a:extLst>
          </p:cNvPr>
          <p:cNvSpPr>
            <a:spLocks noGrp="1"/>
          </p:cNvSpPr>
          <p:nvPr>
            <p:ph type="pic" sz="quarter" idx="13"/>
          </p:nvPr>
        </p:nvSpPr>
        <p:spPr>
          <a:xfrm>
            <a:off x="8305800" y="649224"/>
            <a:ext cx="3886200" cy="6208776"/>
          </a:xfrm>
        </p:spPr>
        <p:txBody>
          <a:bodyPr anchor="ctr"/>
          <a:lstStyle>
            <a:lvl1pPr marL="0" indent="0" algn="ctr">
              <a:buNone/>
              <a:defRPr/>
            </a:lvl1pPr>
          </a:lstStyle>
          <a:p>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3410712" y="2514600"/>
            <a:ext cx="6629400" cy="1828800"/>
          </a:xfrm>
        </p:spPr>
        <p:txBody>
          <a:bodyPr anchor="ctr"/>
          <a:lstStyle>
            <a:lvl1pPr marL="0" indent="0" algn="l">
              <a:lnSpc>
                <a:spcPts val="3200"/>
              </a:lnSpc>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Arc 30">
            <a:extLst>
              <a:ext uri="{FF2B5EF4-FFF2-40B4-BE49-F238E27FC236}">
                <a16:creationId xmlns:a16="http://schemas.microsoft.com/office/drawing/2014/main" id="{F1E34470-E9DC-6576-6206-8C36CAABBB1A}"/>
              </a:ext>
            </a:extLst>
          </p:cNvPr>
          <p:cNvSpPr/>
          <p:nvPr userDrawn="1"/>
        </p:nvSpPr>
        <p:spPr>
          <a:xfrm flipH="1" flipV="1">
            <a:off x="7369448" y="-2898"/>
            <a:ext cx="4847718" cy="3125298"/>
          </a:xfrm>
          <a:custGeom>
            <a:avLst/>
            <a:gdLst>
              <a:gd name="connsiteX0" fmla="*/ 4960744 w 12089362"/>
              <a:gd name="connsiteY0" fmla="*/ 88199 h 10882523"/>
              <a:gd name="connsiteX1" fmla="*/ 9643039 w 12089362"/>
              <a:gd name="connsiteY1" fmla="*/ 1069162 h 10882523"/>
              <a:gd name="connsiteX2" fmla="*/ 12089216 w 12089362"/>
              <a:gd name="connsiteY2" fmla="*/ 5478992 h 10882523"/>
              <a:gd name="connsiteX3" fmla="*/ 6044681 w 12089362"/>
              <a:gd name="connsiteY3" fmla="*/ 5441262 h 10882523"/>
              <a:gd name="connsiteX4" fmla="*/ 4960744 w 12089362"/>
              <a:gd name="connsiteY4" fmla="*/ 88199 h 10882523"/>
              <a:gd name="connsiteX0" fmla="*/ 4960744 w 12089362"/>
              <a:gd name="connsiteY0" fmla="*/ 88199 h 10882523"/>
              <a:gd name="connsiteX1" fmla="*/ 9643039 w 12089362"/>
              <a:gd name="connsiteY1" fmla="*/ 1069162 h 10882523"/>
              <a:gd name="connsiteX2" fmla="*/ 12089216 w 12089362"/>
              <a:gd name="connsiteY2" fmla="*/ 5478992 h 10882523"/>
              <a:gd name="connsiteX0" fmla="*/ 0 w 7128617"/>
              <a:gd name="connsiteY0" fmla="*/ 88228 h 5479021"/>
              <a:gd name="connsiteX1" fmla="*/ 4682295 w 7128617"/>
              <a:gd name="connsiteY1" fmla="*/ 1069191 h 5479021"/>
              <a:gd name="connsiteX2" fmla="*/ 7128472 w 7128617"/>
              <a:gd name="connsiteY2" fmla="*/ 5479021 h 5479021"/>
              <a:gd name="connsiteX3" fmla="*/ 1083937 w 7128617"/>
              <a:gd name="connsiteY3" fmla="*/ 5441291 h 5479021"/>
              <a:gd name="connsiteX4" fmla="*/ 0 w 7128617"/>
              <a:gd name="connsiteY4" fmla="*/ 88228 h 5479021"/>
              <a:gd name="connsiteX0" fmla="*/ 0 w 7128617"/>
              <a:gd name="connsiteY0" fmla="*/ 88228 h 5479021"/>
              <a:gd name="connsiteX1" fmla="*/ 4303923 w 7128617"/>
              <a:gd name="connsiteY1" fmla="*/ 1489605 h 5479021"/>
              <a:gd name="connsiteX2" fmla="*/ 7128472 w 7128617"/>
              <a:gd name="connsiteY2" fmla="*/ 5479021 h 5479021"/>
              <a:gd name="connsiteX0" fmla="*/ 0 w 7275709"/>
              <a:gd name="connsiteY0" fmla="*/ 88228 h 5479021"/>
              <a:gd name="connsiteX1" fmla="*/ 4682295 w 7275709"/>
              <a:gd name="connsiteY1" fmla="*/ 1069191 h 5479021"/>
              <a:gd name="connsiteX2" fmla="*/ 7128472 w 7275709"/>
              <a:gd name="connsiteY2" fmla="*/ 5479021 h 5479021"/>
              <a:gd name="connsiteX3" fmla="*/ 1083937 w 7275709"/>
              <a:gd name="connsiteY3" fmla="*/ 5441291 h 5479021"/>
              <a:gd name="connsiteX4" fmla="*/ 0 w 7275709"/>
              <a:gd name="connsiteY4" fmla="*/ 88228 h 5479021"/>
              <a:gd name="connsiteX0" fmla="*/ 0 w 7275709"/>
              <a:gd name="connsiteY0" fmla="*/ 88228 h 5479021"/>
              <a:gd name="connsiteX1" fmla="*/ 4303923 w 7275709"/>
              <a:gd name="connsiteY1" fmla="*/ 1489605 h 5479021"/>
              <a:gd name="connsiteX2" fmla="*/ 7275617 w 7275709"/>
              <a:gd name="connsiteY2" fmla="*/ 5405449 h 5479021"/>
              <a:gd name="connsiteX0" fmla="*/ 0 w 7275722"/>
              <a:gd name="connsiteY0" fmla="*/ 88228 h 5479021"/>
              <a:gd name="connsiteX1" fmla="*/ 4682295 w 7275722"/>
              <a:gd name="connsiteY1" fmla="*/ 1069191 h 5479021"/>
              <a:gd name="connsiteX2" fmla="*/ 7128472 w 7275722"/>
              <a:gd name="connsiteY2" fmla="*/ 5479021 h 5479021"/>
              <a:gd name="connsiteX3" fmla="*/ 1083937 w 7275722"/>
              <a:gd name="connsiteY3" fmla="*/ 5441291 h 5479021"/>
              <a:gd name="connsiteX4" fmla="*/ 0 w 7275722"/>
              <a:gd name="connsiteY4" fmla="*/ 88228 h 5479021"/>
              <a:gd name="connsiteX0" fmla="*/ 0 w 7275722"/>
              <a:gd name="connsiteY0" fmla="*/ 88228 h 5479021"/>
              <a:gd name="connsiteX1" fmla="*/ 4482599 w 7275722"/>
              <a:gd name="connsiteY1" fmla="*/ 1395012 h 5479021"/>
              <a:gd name="connsiteX2" fmla="*/ 7275617 w 7275722"/>
              <a:gd name="connsiteY2" fmla="*/ 5405449 h 5479021"/>
              <a:gd name="connsiteX0" fmla="*/ 52552 w 7328274"/>
              <a:gd name="connsiteY0" fmla="*/ 88228 h 5479021"/>
              <a:gd name="connsiteX1" fmla="*/ 4734847 w 7328274"/>
              <a:gd name="connsiteY1" fmla="*/ 1069191 h 5479021"/>
              <a:gd name="connsiteX2" fmla="*/ 7181024 w 7328274"/>
              <a:gd name="connsiteY2" fmla="*/ 5479021 h 5479021"/>
              <a:gd name="connsiteX3" fmla="*/ 1136489 w 7328274"/>
              <a:gd name="connsiteY3" fmla="*/ 5441291 h 5479021"/>
              <a:gd name="connsiteX4" fmla="*/ 52552 w 7328274"/>
              <a:gd name="connsiteY4" fmla="*/ 88228 h 5479021"/>
              <a:gd name="connsiteX0" fmla="*/ 0 w 7328274"/>
              <a:gd name="connsiteY0" fmla="*/ 676808 h 5479021"/>
              <a:gd name="connsiteX1" fmla="*/ 4535151 w 7328274"/>
              <a:gd name="connsiteY1" fmla="*/ 1395012 h 5479021"/>
              <a:gd name="connsiteX2" fmla="*/ 7328169 w 7328274"/>
              <a:gd name="connsiteY2" fmla="*/ 5405449 h 5479021"/>
              <a:gd name="connsiteX0" fmla="*/ 52552 w 7328321"/>
              <a:gd name="connsiteY0" fmla="*/ 88228 h 5479021"/>
              <a:gd name="connsiteX1" fmla="*/ 4734847 w 7328321"/>
              <a:gd name="connsiteY1" fmla="*/ 1069191 h 5479021"/>
              <a:gd name="connsiteX2" fmla="*/ 7181024 w 7328321"/>
              <a:gd name="connsiteY2" fmla="*/ 5479021 h 5479021"/>
              <a:gd name="connsiteX3" fmla="*/ 1136489 w 7328321"/>
              <a:gd name="connsiteY3" fmla="*/ 5441291 h 5479021"/>
              <a:gd name="connsiteX4" fmla="*/ 52552 w 7328321"/>
              <a:gd name="connsiteY4" fmla="*/ 88228 h 5479021"/>
              <a:gd name="connsiteX0" fmla="*/ 0 w 7328321"/>
              <a:gd name="connsiteY0" fmla="*/ 676808 h 5479021"/>
              <a:gd name="connsiteX1" fmla="*/ 4924033 w 7328321"/>
              <a:gd name="connsiteY1" fmla="*/ 1500116 h 5479021"/>
              <a:gd name="connsiteX2" fmla="*/ 7328169 w 7328321"/>
              <a:gd name="connsiteY2" fmla="*/ 5405449 h 5479021"/>
              <a:gd name="connsiteX0" fmla="*/ 52552 w 7328321"/>
              <a:gd name="connsiteY0" fmla="*/ 88228 h 5479021"/>
              <a:gd name="connsiteX1" fmla="*/ 4734847 w 7328321"/>
              <a:gd name="connsiteY1" fmla="*/ 1069191 h 5479021"/>
              <a:gd name="connsiteX2" fmla="*/ 7181024 w 7328321"/>
              <a:gd name="connsiteY2" fmla="*/ 5479021 h 5479021"/>
              <a:gd name="connsiteX3" fmla="*/ 1136489 w 7328321"/>
              <a:gd name="connsiteY3" fmla="*/ 5441291 h 5479021"/>
              <a:gd name="connsiteX4" fmla="*/ 52552 w 7328321"/>
              <a:gd name="connsiteY4" fmla="*/ 88228 h 5479021"/>
              <a:gd name="connsiteX0" fmla="*/ 0 w 7328321"/>
              <a:gd name="connsiteY0" fmla="*/ 676808 h 5479021"/>
              <a:gd name="connsiteX1" fmla="*/ 4924033 w 7328321"/>
              <a:gd name="connsiteY1" fmla="*/ 1500116 h 5479021"/>
              <a:gd name="connsiteX2" fmla="*/ 7328169 w 7328321"/>
              <a:gd name="connsiteY2" fmla="*/ 5405449 h 5479021"/>
              <a:gd name="connsiteX0" fmla="*/ 52552 w 7361566"/>
              <a:gd name="connsiteY0" fmla="*/ 88228 h 5488576"/>
              <a:gd name="connsiteX1" fmla="*/ 4734847 w 7361566"/>
              <a:gd name="connsiteY1" fmla="*/ 1069191 h 5488576"/>
              <a:gd name="connsiteX2" fmla="*/ 7181024 w 7361566"/>
              <a:gd name="connsiteY2" fmla="*/ 5479021 h 5488576"/>
              <a:gd name="connsiteX3" fmla="*/ 1136489 w 7361566"/>
              <a:gd name="connsiteY3" fmla="*/ 5441291 h 5488576"/>
              <a:gd name="connsiteX4" fmla="*/ 52552 w 7361566"/>
              <a:gd name="connsiteY4" fmla="*/ 88228 h 5488576"/>
              <a:gd name="connsiteX0" fmla="*/ 0 w 7361566"/>
              <a:gd name="connsiteY0" fmla="*/ 676808 h 5488576"/>
              <a:gd name="connsiteX1" fmla="*/ 4924033 w 7361566"/>
              <a:gd name="connsiteY1" fmla="*/ 1500116 h 5488576"/>
              <a:gd name="connsiteX2" fmla="*/ 7361419 w 7361566"/>
              <a:gd name="connsiteY2" fmla="*/ 5488576 h 5488576"/>
              <a:gd name="connsiteX0" fmla="*/ 52552 w 7361532"/>
              <a:gd name="connsiteY0" fmla="*/ 88228 h 5488576"/>
              <a:gd name="connsiteX1" fmla="*/ 4734847 w 7361532"/>
              <a:gd name="connsiteY1" fmla="*/ 1069191 h 5488576"/>
              <a:gd name="connsiteX2" fmla="*/ 7181024 w 7361532"/>
              <a:gd name="connsiteY2" fmla="*/ 5479021 h 5488576"/>
              <a:gd name="connsiteX3" fmla="*/ 1136489 w 7361532"/>
              <a:gd name="connsiteY3" fmla="*/ 5441291 h 5488576"/>
              <a:gd name="connsiteX4" fmla="*/ 52552 w 7361532"/>
              <a:gd name="connsiteY4" fmla="*/ 88228 h 5488576"/>
              <a:gd name="connsiteX0" fmla="*/ 0 w 7361532"/>
              <a:gd name="connsiteY0" fmla="*/ 676808 h 5488576"/>
              <a:gd name="connsiteX1" fmla="*/ 4649713 w 7361532"/>
              <a:gd name="connsiteY1" fmla="*/ 1433614 h 5488576"/>
              <a:gd name="connsiteX2" fmla="*/ 7361419 w 7361532"/>
              <a:gd name="connsiteY2" fmla="*/ 5488576 h 5488576"/>
              <a:gd name="connsiteX0" fmla="*/ 52552 w 7361485"/>
              <a:gd name="connsiteY0" fmla="*/ 88228 h 5488576"/>
              <a:gd name="connsiteX1" fmla="*/ 4734847 w 7361485"/>
              <a:gd name="connsiteY1" fmla="*/ 1069191 h 5488576"/>
              <a:gd name="connsiteX2" fmla="*/ 7181024 w 7361485"/>
              <a:gd name="connsiteY2" fmla="*/ 5479021 h 5488576"/>
              <a:gd name="connsiteX3" fmla="*/ 1136489 w 7361485"/>
              <a:gd name="connsiteY3" fmla="*/ 5441291 h 5488576"/>
              <a:gd name="connsiteX4" fmla="*/ 52552 w 7361485"/>
              <a:gd name="connsiteY4" fmla="*/ 88228 h 5488576"/>
              <a:gd name="connsiteX0" fmla="*/ 0 w 7361485"/>
              <a:gd name="connsiteY0" fmla="*/ 676808 h 5488576"/>
              <a:gd name="connsiteX1" fmla="*/ 3824171 w 7361485"/>
              <a:gd name="connsiteY1" fmla="*/ 1285440 h 5488576"/>
              <a:gd name="connsiteX2" fmla="*/ 7361419 w 7361485"/>
              <a:gd name="connsiteY2" fmla="*/ 5488576 h 5488576"/>
              <a:gd name="connsiteX0" fmla="*/ 52552 w 7181169"/>
              <a:gd name="connsiteY0" fmla="*/ 88228 h 5479021"/>
              <a:gd name="connsiteX1" fmla="*/ 4734847 w 7181169"/>
              <a:gd name="connsiteY1" fmla="*/ 1069191 h 5479021"/>
              <a:gd name="connsiteX2" fmla="*/ 7181024 w 7181169"/>
              <a:gd name="connsiteY2" fmla="*/ 5479021 h 5479021"/>
              <a:gd name="connsiteX3" fmla="*/ 1136489 w 7181169"/>
              <a:gd name="connsiteY3" fmla="*/ 5441291 h 5479021"/>
              <a:gd name="connsiteX4" fmla="*/ 52552 w 7181169"/>
              <a:gd name="connsiteY4" fmla="*/ 88228 h 5479021"/>
              <a:gd name="connsiteX0" fmla="*/ 0 w 7181169"/>
              <a:gd name="connsiteY0" fmla="*/ 676808 h 5479021"/>
              <a:gd name="connsiteX1" fmla="*/ 3824171 w 7181169"/>
              <a:gd name="connsiteY1" fmla="*/ 1285440 h 5479021"/>
              <a:gd name="connsiteX2" fmla="*/ 6482958 w 7181169"/>
              <a:gd name="connsiteY2" fmla="*/ 5446240 h 5479021"/>
              <a:gd name="connsiteX0" fmla="*/ 52552 w 7181169"/>
              <a:gd name="connsiteY0" fmla="*/ 88228 h 5479021"/>
              <a:gd name="connsiteX1" fmla="*/ 4734847 w 7181169"/>
              <a:gd name="connsiteY1" fmla="*/ 1069191 h 5479021"/>
              <a:gd name="connsiteX2" fmla="*/ 7181024 w 7181169"/>
              <a:gd name="connsiteY2" fmla="*/ 5479021 h 5479021"/>
              <a:gd name="connsiteX3" fmla="*/ 1136489 w 7181169"/>
              <a:gd name="connsiteY3" fmla="*/ 5441291 h 5479021"/>
              <a:gd name="connsiteX4" fmla="*/ 52552 w 7181169"/>
              <a:gd name="connsiteY4" fmla="*/ 88228 h 5479021"/>
              <a:gd name="connsiteX0" fmla="*/ 0 w 7181169"/>
              <a:gd name="connsiteY0" fmla="*/ 676808 h 5479021"/>
              <a:gd name="connsiteX1" fmla="*/ 3982930 w 7181169"/>
              <a:gd name="connsiteY1" fmla="*/ 1804051 h 5479021"/>
              <a:gd name="connsiteX2" fmla="*/ 6482958 w 7181169"/>
              <a:gd name="connsiteY2" fmla="*/ 5446240 h 5479021"/>
              <a:gd name="connsiteX0" fmla="*/ 88673 w 7217290"/>
              <a:gd name="connsiteY0" fmla="*/ 88228 h 5479021"/>
              <a:gd name="connsiteX1" fmla="*/ 4770968 w 7217290"/>
              <a:gd name="connsiteY1" fmla="*/ 1069191 h 5479021"/>
              <a:gd name="connsiteX2" fmla="*/ 7217145 w 7217290"/>
              <a:gd name="connsiteY2" fmla="*/ 5479021 h 5479021"/>
              <a:gd name="connsiteX3" fmla="*/ 1172610 w 7217290"/>
              <a:gd name="connsiteY3" fmla="*/ 5441291 h 5479021"/>
              <a:gd name="connsiteX4" fmla="*/ 88673 w 7217290"/>
              <a:gd name="connsiteY4" fmla="*/ 88228 h 5479021"/>
              <a:gd name="connsiteX0" fmla="*/ 0 w 7217290"/>
              <a:gd name="connsiteY0" fmla="*/ 965775 h 5479021"/>
              <a:gd name="connsiteX1" fmla="*/ 4019051 w 7217290"/>
              <a:gd name="connsiteY1" fmla="*/ 1804051 h 5479021"/>
              <a:gd name="connsiteX2" fmla="*/ 6519079 w 7217290"/>
              <a:gd name="connsiteY2" fmla="*/ 5446240 h 5479021"/>
              <a:gd name="connsiteX0" fmla="*/ 52552 w 7217250"/>
              <a:gd name="connsiteY0" fmla="*/ 320300 h 4868268"/>
              <a:gd name="connsiteX1" fmla="*/ 4770968 w 7217250"/>
              <a:gd name="connsiteY1" fmla="*/ 458438 h 4868268"/>
              <a:gd name="connsiteX2" fmla="*/ 7217145 w 7217250"/>
              <a:gd name="connsiteY2" fmla="*/ 4868268 h 4868268"/>
              <a:gd name="connsiteX3" fmla="*/ 1172610 w 7217250"/>
              <a:gd name="connsiteY3" fmla="*/ 4830538 h 4868268"/>
              <a:gd name="connsiteX4" fmla="*/ 52552 w 7217250"/>
              <a:gd name="connsiteY4" fmla="*/ 320300 h 4868268"/>
              <a:gd name="connsiteX0" fmla="*/ 0 w 7217250"/>
              <a:gd name="connsiteY0" fmla="*/ 355022 h 4868268"/>
              <a:gd name="connsiteX1" fmla="*/ 4019051 w 7217250"/>
              <a:gd name="connsiteY1" fmla="*/ 1193298 h 4868268"/>
              <a:gd name="connsiteX2" fmla="*/ 6519079 w 7217250"/>
              <a:gd name="connsiteY2" fmla="*/ 4835487 h 4868268"/>
              <a:gd name="connsiteX0" fmla="*/ 52552 w 7217294"/>
              <a:gd name="connsiteY0" fmla="*/ 63062 h 4611030"/>
              <a:gd name="connsiteX1" fmla="*/ 5156259 w 7217294"/>
              <a:gd name="connsiteY1" fmla="*/ 1188512 h 4611030"/>
              <a:gd name="connsiteX2" fmla="*/ 7217145 w 7217294"/>
              <a:gd name="connsiteY2" fmla="*/ 4611030 h 4611030"/>
              <a:gd name="connsiteX3" fmla="*/ 1172610 w 7217294"/>
              <a:gd name="connsiteY3" fmla="*/ 4573300 h 4611030"/>
              <a:gd name="connsiteX4" fmla="*/ 52552 w 7217294"/>
              <a:gd name="connsiteY4" fmla="*/ 63062 h 4611030"/>
              <a:gd name="connsiteX0" fmla="*/ 0 w 7217294"/>
              <a:gd name="connsiteY0" fmla="*/ 97784 h 4611030"/>
              <a:gd name="connsiteX1" fmla="*/ 4019051 w 7217294"/>
              <a:gd name="connsiteY1" fmla="*/ 936060 h 4611030"/>
              <a:gd name="connsiteX2" fmla="*/ 6519079 w 7217294"/>
              <a:gd name="connsiteY2"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19051 w 7217295"/>
              <a:gd name="connsiteY1" fmla="*/ 936060 h 4611030"/>
              <a:gd name="connsiteX2" fmla="*/ 6481733 w 7217295"/>
              <a:gd name="connsiteY2" fmla="*/ 3005501 h 4611030"/>
              <a:gd name="connsiteX3" fmla="*/ 6519079 w 7217295"/>
              <a:gd name="connsiteY3"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19051 w 7217295"/>
              <a:gd name="connsiteY1" fmla="*/ 936060 h 4611030"/>
              <a:gd name="connsiteX2" fmla="*/ 6481733 w 7217295"/>
              <a:gd name="connsiteY2" fmla="*/ 3005501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19051 w 7217295"/>
              <a:gd name="connsiteY1" fmla="*/ 936060 h 4611030"/>
              <a:gd name="connsiteX2" fmla="*/ 6481733 w 7217295"/>
              <a:gd name="connsiteY2" fmla="*/ 3005501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19051 w 7217295"/>
              <a:gd name="connsiteY1" fmla="*/ 936060 h 4611030"/>
              <a:gd name="connsiteX2" fmla="*/ 6481733 w 7217295"/>
              <a:gd name="connsiteY2" fmla="*/ 3005501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481733 w 7217295"/>
              <a:gd name="connsiteY2" fmla="*/ 3005501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19079 w 7217295"/>
              <a:gd name="connsiteY4" fmla="*/ 4578249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94781 w 7217295"/>
              <a:gd name="connsiteY3" fmla="*/ 4004852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510515 w 7217295"/>
              <a:gd name="connsiteY2" fmla="*/ 2982477 h 4611030"/>
              <a:gd name="connsiteX3" fmla="*/ 6788051 w 7217295"/>
              <a:gd name="connsiteY3" fmla="*/ 3957739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342258 w 7217295"/>
              <a:gd name="connsiteY2" fmla="*/ 2686346 h 4611030"/>
              <a:gd name="connsiteX3" fmla="*/ 6788051 w 7217295"/>
              <a:gd name="connsiteY3" fmla="*/ 3957739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4047833 w 7217295"/>
              <a:gd name="connsiteY1" fmla="*/ 993621 h 4611030"/>
              <a:gd name="connsiteX2" fmla="*/ 6342258 w 7217295"/>
              <a:gd name="connsiteY2" fmla="*/ 2686346 h 4611030"/>
              <a:gd name="connsiteX3" fmla="*/ 6788051 w 7217295"/>
              <a:gd name="connsiteY3" fmla="*/ 3957739 h 4611030"/>
              <a:gd name="connsiteX4" fmla="*/ 6530591 w 7217295"/>
              <a:gd name="connsiteY4" fmla="*/ 4595518 h 4611030"/>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88051 w 7217295"/>
              <a:gd name="connsiteY3" fmla="*/ 3977986 h 4631277"/>
              <a:gd name="connsiteX4" fmla="*/ 6530591 w 7217295"/>
              <a:gd name="connsiteY4" fmla="*/ 4615765 h 4631277"/>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40327 w 7217295"/>
              <a:gd name="connsiteY3" fmla="*/ 3963668 h 4631277"/>
              <a:gd name="connsiteX4" fmla="*/ 6530591 w 7217295"/>
              <a:gd name="connsiteY4" fmla="*/ 4615765 h 4631277"/>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40327 w 7217295"/>
              <a:gd name="connsiteY3" fmla="*/ 3963668 h 4631277"/>
              <a:gd name="connsiteX4" fmla="*/ 6530591 w 7217295"/>
              <a:gd name="connsiteY4" fmla="*/ 4615765 h 4631277"/>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40327 w 7217295"/>
              <a:gd name="connsiteY3" fmla="*/ 3963668 h 4631277"/>
              <a:gd name="connsiteX4" fmla="*/ 6530591 w 7217295"/>
              <a:gd name="connsiteY4" fmla="*/ 4615765 h 4631277"/>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40327 w 7217295"/>
              <a:gd name="connsiteY3" fmla="*/ 3963668 h 4631277"/>
              <a:gd name="connsiteX4" fmla="*/ 6530591 w 7217295"/>
              <a:gd name="connsiteY4" fmla="*/ 4615765 h 4631277"/>
              <a:gd name="connsiteX0" fmla="*/ 52552 w 7217295"/>
              <a:gd name="connsiteY0" fmla="*/ 83309 h 4631277"/>
              <a:gd name="connsiteX1" fmla="*/ 5156259 w 7217295"/>
              <a:gd name="connsiteY1" fmla="*/ 1208759 h 4631277"/>
              <a:gd name="connsiteX2" fmla="*/ 7217145 w 7217295"/>
              <a:gd name="connsiteY2" fmla="*/ 4631277 h 4631277"/>
              <a:gd name="connsiteX3" fmla="*/ 1172610 w 7217295"/>
              <a:gd name="connsiteY3" fmla="*/ 4593547 h 4631277"/>
              <a:gd name="connsiteX4" fmla="*/ 52552 w 7217295"/>
              <a:gd name="connsiteY4" fmla="*/ 83309 h 4631277"/>
              <a:gd name="connsiteX0" fmla="*/ 0 w 7217295"/>
              <a:gd name="connsiteY0" fmla="*/ 118031 h 4631277"/>
              <a:gd name="connsiteX1" fmla="*/ 3783147 w 7217295"/>
              <a:gd name="connsiteY1" fmla="*/ 815353 h 4631277"/>
              <a:gd name="connsiteX2" fmla="*/ 6342258 w 7217295"/>
              <a:gd name="connsiteY2" fmla="*/ 2706593 h 4631277"/>
              <a:gd name="connsiteX3" fmla="*/ 6740327 w 7217295"/>
              <a:gd name="connsiteY3" fmla="*/ 3963668 h 4631277"/>
              <a:gd name="connsiteX4" fmla="*/ 6530591 w 7217295"/>
              <a:gd name="connsiteY4" fmla="*/ 4615765 h 4631277"/>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342258 w 7217295"/>
              <a:gd name="connsiteY2" fmla="*/ 2686346 h 4611030"/>
              <a:gd name="connsiteX3" fmla="*/ 6740327 w 7217295"/>
              <a:gd name="connsiteY3" fmla="*/ 3943421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342258 w 7217295"/>
              <a:gd name="connsiteY2" fmla="*/ 2686346 h 4611030"/>
              <a:gd name="connsiteX3" fmla="*/ 6740327 w 7217295"/>
              <a:gd name="connsiteY3" fmla="*/ 3943421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342258 w 7217295"/>
              <a:gd name="connsiteY2" fmla="*/ 2686346 h 4611030"/>
              <a:gd name="connsiteX3" fmla="*/ 6698162 w 7217295"/>
              <a:gd name="connsiteY3" fmla="*/ 3637721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342258 w 7217295"/>
              <a:gd name="connsiteY2" fmla="*/ 2686346 h 4611030"/>
              <a:gd name="connsiteX3" fmla="*/ 6698162 w 7217295"/>
              <a:gd name="connsiteY3" fmla="*/ 3637721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342258 w 7217295"/>
              <a:gd name="connsiteY2" fmla="*/ 2686346 h 4611030"/>
              <a:gd name="connsiteX3" fmla="*/ 6766681 w 7217295"/>
              <a:gd name="connsiteY3" fmla="*/ 3822195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273739 w 7217295"/>
              <a:gd name="connsiteY2" fmla="*/ 2675804 h 4611030"/>
              <a:gd name="connsiteX3" fmla="*/ 6766681 w 7217295"/>
              <a:gd name="connsiteY3" fmla="*/ 3822195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273739 w 7217295"/>
              <a:gd name="connsiteY2" fmla="*/ 2675804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783147 w 7217295"/>
              <a:gd name="connsiteY1" fmla="*/ 795106 h 4611030"/>
              <a:gd name="connsiteX2" fmla="*/ 6273739 w 7217295"/>
              <a:gd name="connsiteY2" fmla="*/ 2675804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53759 w 7217295"/>
              <a:gd name="connsiteY1" fmla="*/ 998528 h 4611030"/>
              <a:gd name="connsiteX2" fmla="*/ 6273739 w 7217295"/>
              <a:gd name="connsiteY2" fmla="*/ 2675804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53759 w 7217295"/>
              <a:gd name="connsiteY1" fmla="*/ 998528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53759 w 7217295"/>
              <a:gd name="connsiteY1" fmla="*/ 998528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53759 w 7217295"/>
              <a:gd name="connsiteY1" fmla="*/ 998528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814697 w 7217295"/>
              <a:gd name="connsiteY1" fmla="*/ 885540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814697 w 7217295"/>
              <a:gd name="connsiteY1" fmla="*/ 885540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80301 w 7217295"/>
              <a:gd name="connsiteY2" fmla="*/ 2636432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63062 h 4611030"/>
              <a:gd name="connsiteX1" fmla="*/ 5156259 w 7217295"/>
              <a:gd name="connsiteY1" fmla="*/ 1188512 h 4611030"/>
              <a:gd name="connsiteX2" fmla="*/ 7217145 w 7217295"/>
              <a:gd name="connsiteY2" fmla="*/ 4611030 h 4611030"/>
              <a:gd name="connsiteX3" fmla="*/ 1172610 w 7217295"/>
              <a:gd name="connsiteY3" fmla="*/ 4573300 h 4611030"/>
              <a:gd name="connsiteX4" fmla="*/ 52552 w 7217295"/>
              <a:gd name="connsiteY4" fmla="*/ 63062 h 4611030"/>
              <a:gd name="connsiteX0" fmla="*/ 0 w 7217295"/>
              <a:gd name="connsiteY0" fmla="*/ 97784 h 4611030"/>
              <a:gd name="connsiteX1" fmla="*/ 3988524 w 7217295"/>
              <a:gd name="connsiteY1" fmla="*/ 816009 h 4611030"/>
              <a:gd name="connsiteX2" fmla="*/ 6238637 w 7217295"/>
              <a:gd name="connsiteY2" fmla="*/ 2594768 h 4611030"/>
              <a:gd name="connsiteX3" fmla="*/ 6740327 w 7217295"/>
              <a:gd name="connsiteY3" fmla="*/ 3806383 h 4611030"/>
              <a:gd name="connsiteX4" fmla="*/ 6530591 w 7217295"/>
              <a:gd name="connsiteY4" fmla="*/ 4595518 h 4611030"/>
              <a:gd name="connsiteX0" fmla="*/ 52552 w 7217295"/>
              <a:gd name="connsiteY0" fmla="*/ 75219 h 4623187"/>
              <a:gd name="connsiteX1" fmla="*/ 5156259 w 7217295"/>
              <a:gd name="connsiteY1" fmla="*/ 1200669 h 4623187"/>
              <a:gd name="connsiteX2" fmla="*/ 7217145 w 7217295"/>
              <a:gd name="connsiteY2" fmla="*/ 4623187 h 4623187"/>
              <a:gd name="connsiteX3" fmla="*/ 1172610 w 7217295"/>
              <a:gd name="connsiteY3" fmla="*/ 4585457 h 4623187"/>
              <a:gd name="connsiteX4" fmla="*/ 52552 w 7217295"/>
              <a:gd name="connsiteY4" fmla="*/ 75219 h 4623187"/>
              <a:gd name="connsiteX0" fmla="*/ 0 w 7217295"/>
              <a:gd name="connsiteY0" fmla="*/ 109941 h 4623187"/>
              <a:gd name="connsiteX1" fmla="*/ 4019586 w 7217295"/>
              <a:gd name="connsiteY1" fmla="*/ 750510 h 4623187"/>
              <a:gd name="connsiteX2" fmla="*/ 6238637 w 7217295"/>
              <a:gd name="connsiteY2" fmla="*/ 2606925 h 4623187"/>
              <a:gd name="connsiteX3" fmla="*/ 6740327 w 7217295"/>
              <a:gd name="connsiteY3" fmla="*/ 3818540 h 4623187"/>
              <a:gd name="connsiteX4" fmla="*/ 6530591 w 7217295"/>
              <a:gd name="connsiteY4" fmla="*/ 4607675 h 4623187"/>
              <a:gd name="connsiteX0" fmla="*/ 52552 w 7217295"/>
              <a:gd name="connsiteY0" fmla="*/ 75219 h 4623187"/>
              <a:gd name="connsiteX1" fmla="*/ 5156259 w 7217295"/>
              <a:gd name="connsiteY1" fmla="*/ 1200669 h 4623187"/>
              <a:gd name="connsiteX2" fmla="*/ 7217145 w 7217295"/>
              <a:gd name="connsiteY2" fmla="*/ 4623187 h 4623187"/>
              <a:gd name="connsiteX3" fmla="*/ 1172610 w 7217295"/>
              <a:gd name="connsiteY3" fmla="*/ 4585457 h 4623187"/>
              <a:gd name="connsiteX4" fmla="*/ 52552 w 7217295"/>
              <a:gd name="connsiteY4" fmla="*/ 75219 h 4623187"/>
              <a:gd name="connsiteX0" fmla="*/ 0 w 7217295"/>
              <a:gd name="connsiteY0" fmla="*/ 109941 h 4623187"/>
              <a:gd name="connsiteX1" fmla="*/ 4019586 w 7217295"/>
              <a:gd name="connsiteY1" fmla="*/ 750510 h 4623187"/>
              <a:gd name="connsiteX2" fmla="*/ 6238637 w 7217295"/>
              <a:gd name="connsiteY2" fmla="*/ 2606925 h 4623187"/>
              <a:gd name="connsiteX3" fmla="*/ 6740327 w 7217295"/>
              <a:gd name="connsiteY3" fmla="*/ 3818540 h 4623187"/>
              <a:gd name="connsiteX4" fmla="*/ 6530591 w 7217295"/>
              <a:gd name="connsiteY4" fmla="*/ 4607675 h 4623187"/>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19586 w 7217295"/>
              <a:gd name="connsiteY1" fmla="*/ 738352 h 4611029"/>
              <a:gd name="connsiteX2" fmla="*/ 6180952 w 7217295"/>
              <a:gd name="connsiteY2" fmla="*/ 2352492 h 4611029"/>
              <a:gd name="connsiteX3" fmla="*/ 6740327 w 7217295"/>
              <a:gd name="connsiteY3" fmla="*/ 3806382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19586 w 7217295"/>
              <a:gd name="connsiteY1" fmla="*/ 738352 h 4611029"/>
              <a:gd name="connsiteX2" fmla="*/ 6180952 w 7217295"/>
              <a:gd name="connsiteY2" fmla="*/ 2352492 h 4611029"/>
              <a:gd name="connsiteX3" fmla="*/ 6740327 w 7217295"/>
              <a:gd name="connsiteY3" fmla="*/ 3806382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19586 w 7217295"/>
              <a:gd name="connsiteY1" fmla="*/ 738352 h 4611029"/>
              <a:gd name="connsiteX2" fmla="*/ 6167861 w 7217295"/>
              <a:gd name="connsiteY2" fmla="*/ 2234683 h 4611029"/>
              <a:gd name="connsiteX3" fmla="*/ 6740327 w 7217295"/>
              <a:gd name="connsiteY3" fmla="*/ 3806382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19586 w 7217295"/>
              <a:gd name="connsiteY1" fmla="*/ 738352 h 4611029"/>
              <a:gd name="connsiteX2" fmla="*/ 6167861 w 7217295"/>
              <a:gd name="connsiteY2" fmla="*/ 2234683 h 4611029"/>
              <a:gd name="connsiteX3" fmla="*/ 6753418 w 7217295"/>
              <a:gd name="connsiteY3" fmla="*/ 3649303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19586 w 7217295"/>
              <a:gd name="connsiteY1" fmla="*/ 738352 h 4611029"/>
              <a:gd name="connsiteX2" fmla="*/ 6167861 w 7217295"/>
              <a:gd name="connsiteY2" fmla="*/ 2234683 h 4611029"/>
              <a:gd name="connsiteX3" fmla="*/ 6753418 w 7217295"/>
              <a:gd name="connsiteY3" fmla="*/ 3649303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85035 w 7217295"/>
              <a:gd name="connsiteY1" fmla="*/ 803803 h 4611029"/>
              <a:gd name="connsiteX2" fmla="*/ 6167861 w 7217295"/>
              <a:gd name="connsiteY2" fmla="*/ 2234683 h 4611029"/>
              <a:gd name="connsiteX3" fmla="*/ 6753418 w 7217295"/>
              <a:gd name="connsiteY3" fmla="*/ 3649303 h 4611029"/>
              <a:gd name="connsiteX4" fmla="*/ 6530591 w 7217295"/>
              <a:gd name="connsiteY4" fmla="*/ 4595517 h 4611029"/>
              <a:gd name="connsiteX0" fmla="*/ 52552 w 7217295"/>
              <a:gd name="connsiteY0" fmla="*/ 63061 h 4611029"/>
              <a:gd name="connsiteX1" fmla="*/ 5156259 w 7217295"/>
              <a:gd name="connsiteY1" fmla="*/ 1188511 h 4611029"/>
              <a:gd name="connsiteX2" fmla="*/ 7217145 w 7217295"/>
              <a:gd name="connsiteY2" fmla="*/ 4611029 h 4611029"/>
              <a:gd name="connsiteX3" fmla="*/ 1172610 w 7217295"/>
              <a:gd name="connsiteY3" fmla="*/ 4573299 h 4611029"/>
              <a:gd name="connsiteX4" fmla="*/ 52552 w 7217295"/>
              <a:gd name="connsiteY4" fmla="*/ 63061 h 4611029"/>
              <a:gd name="connsiteX0" fmla="*/ 0 w 7217295"/>
              <a:gd name="connsiteY0" fmla="*/ 97783 h 4611029"/>
              <a:gd name="connsiteX1" fmla="*/ 4085035 w 7217295"/>
              <a:gd name="connsiteY1" fmla="*/ 803803 h 4611029"/>
              <a:gd name="connsiteX2" fmla="*/ 6167861 w 7217295"/>
              <a:gd name="connsiteY2" fmla="*/ 2234683 h 4611029"/>
              <a:gd name="connsiteX3" fmla="*/ 6753418 w 7217295"/>
              <a:gd name="connsiteY3" fmla="*/ 3649303 h 4611029"/>
              <a:gd name="connsiteX4" fmla="*/ 6530591 w 7217295"/>
              <a:gd name="connsiteY4" fmla="*/ 4595517 h 4611029"/>
              <a:gd name="connsiteX0" fmla="*/ 52552 w 7217283"/>
              <a:gd name="connsiteY0" fmla="*/ 104977 h 4652945"/>
              <a:gd name="connsiteX1" fmla="*/ 5076847 w 7217283"/>
              <a:gd name="connsiteY1" fmla="*/ 844708 h 4652945"/>
              <a:gd name="connsiteX2" fmla="*/ 7217145 w 7217283"/>
              <a:gd name="connsiteY2" fmla="*/ 4652945 h 4652945"/>
              <a:gd name="connsiteX3" fmla="*/ 1172610 w 7217283"/>
              <a:gd name="connsiteY3" fmla="*/ 4615215 h 4652945"/>
              <a:gd name="connsiteX4" fmla="*/ 52552 w 7217283"/>
              <a:gd name="connsiteY4" fmla="*/ 104977 h 4652945"/>
              <a:gd name="connsiteX0" fmla="*/ 0 w 7217283"/>
              <a:gd name="connsiteY0" fmla="*/ 139699 h 4652945"/>
              <a:gd name="connsiteX1" fmla="*/ 4085035 w 7217283"/>
              <a:gd name="connsiteY1" fmla="*/ 845719 h 4652945"/>
              <a:gd name="connsiteX2" fmla="*/ 6167861 w 7217283"/>
              <a:gd name="connsiteY2" fmla="*/ 2276599 h 4652945"/>
              <a:gd name="connsiteX3" fmla="*/ 6753418 w 7217283"/>
              <a:gd name="connsiteY3" fmla="*/ 3691219 h 4652945"/>
              <a:gd name="connsiteX4" fmla="*/ 6530591 w 7217283"/>
              <a:gd name="connsiteY4" fmla="*/ 4637433 h 4652945"/>
              <a:gd name="connsiteX0" fmla="*/ 52552 w 7217283"/>
              <a:gd name="connsiteY0" fmla="*/ 104977 h 4652945"/>
              <a:gd name="connsiteX1" fmla="*/ 5076847 w 7217283"/>
              <a:gd name="connsiteY1" fmla="*/ 844708 h 4652945"/>
              <a:gd name="connsiteX2" fmla="*/ 7217145 w 7217283"/>
              <a:gd name="connsiteY2" fmla="*/ 4652945 h 4652945"/>
              <a:gd name="connsiteX3" fmla="*/ 1172610 w 7217283"/>
              <a:gd name="connsiteY3" fmla="*/ 4615215 h 4652945"/>
              <a:gd name="connsiteX4" fmla="*/ 52552 w 7217283"/>
              <a:gd name="connsiteY4" fmla="*/ 104977 h 4652945"/>
              <a:gd name="connsiteX0" fmla="*/ 0 w 7217283"/>
              <a:gd name="connsiteY0" fmla="*/ 139699 h 4652945"/>
              <a:gd name="connsiteX1" fmla="*/ 4085035 w 7217283"/>
              <a:gd name="connsiteY1" fmla="*/ 845719 h 4652945"/>
              <a:gd name="connsiteX2" fmla="*/ 6167861 w 7217283"/>
              <a:gd name="connsiteY2" fmla="*/ 2276599 h 4652945"/>
              <a:gd name="connsiteX3" fmla="*/ 6753418 w 7217283"/>
              <a:gd name="connsiteY3" fmla="*/ 3691219 h 4652945"/>
              <a:gd name="connsiteX4" fmla="*/ 6530591 w 7217283"/>
              <a:gd name="connsiteY4" fmla="*/ 4637433 h 46529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17283" h="4652945" stroke="0" extrusionOk="0">
                <a:moveTo>
                  <a:pt x="52552" y="104977"/>
                </a:moveTo>
                <a:cubicBezTo>
                  <a:pt x="1696855" y="-164819"/>
                  <a:pt x="3882748" y="86713"/>
                  <a:pt x="5076847" y="844708"/>
                </a:cubicBezTo>
                <a:cubicBezTo>
                  <a:pt x="6270946" y="1602703"/>
                  <a:pt x="7230527" y="2915773"/>
                  <a:pt x="7217145" y="4652945"/>
                </a:cubicBezTo>
                <a:lnTo>
                  <a:pt x="1172610" y="4615215"/>
                </a:lnTo>
                <a:lnTo>
                  <a:pt x="52552" y="104977"/>
                </a:lnTo>
                <a:close/>
              </a:path>
              <a:path w="7217283" h="4652945" fill="none">
                <a:moveTo>
                  <a:pt x="0" y="139699"/>
                </a:moveTo>
                <a:cubicBezTo>
                  <a:pt x="1644303" y="-130097"/>
                  <a:pt x="3057057" y="421502"/>
                  <a:pt x="4085035" y="845719"/>
                </a:cubicBezTo>
                <a:cubicBezTo>
                  <a:pt x="5113013" y="1269936"/>
                  <a:pt x="5734475" y="1768315"/>
                  <a:pt x="6167861" y="2276599"/>
                </a:cubicBezTo>
                <a:cubicBezTo>
                  <a:pt x="6601247" y="2784883"/>
                  <a:pt x="6771503" y="3297747"/>
                  <a:pt x="6753418" y="3691219"/>
                </a:cubicBezTo>
                <a:cubicBezTo>
                  <a:pt x="6735333" y="4084691"/>
                  <a:pt x="6667584" y="4365592"/>
                  <a:pt x="6530591" y="4637433"/>
                </a:cubicBezTo>
              </a:path>
            </a:pathLst>
          </a:custGeom>
          <a:ln w="25400">
            <a:solidFill>
              <a:schemeClr val="accent1">
                <a:lumMod val="75000"/>
                <a:alpha val="50000"/>
              </a:schemeClr>
            </a:solidFill>
          </a:ln>
          <a:effectLst>
            <a:glow rad="1270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CC</a:t>
            </a:r>
          </a:p>
        </p:txBody>
      </p:sp>
      <p:pic>
        <p:nvPicPr>
          <p:cNvPr id="4" name="Picture 3">
            <a:extLst>
              <a:ext uri="{FF2B5EF4-FFF2-40B4-BE49-F238E27FC236}">
                <a16:creationId xmlns:a16="http://schemas.microsoft.com/office/drawing/2014/main" id="{E9C35CDF-750B-15E0-F1F4-6F33904CD073}"/>
              </a:ext>
            </a:extLst>
          </p:cNvPr>
          <p:cNvPicPr>
            <a:picLocks noChangeAspect="1"/>
          </p:cNvPicPr>
          <p:nvPr userDrawn="1"/>
        </p:nvPicPr>
        <p:blipFill>
          <a:blip r:embed="rId3">
            <a:duotone>
              <a:prstClr val="black"/>
              <a:srgbClr val="F200FB">
                <a:tint val="45000"/>
                <a:satMod val="400000"/>
              </a:srgbClr>
            </a:duotone>
            <a:extLst>
              <a:ext uri="{BEBA8EAE-BF5A-486C-A8C5-ECC9F3942E4B}">
                <a14:imgProps xmlns:a14="http://schemas.microsoft.com/office/drawing/2010/main">
                  <a14:imgLayer r:embed="rId4">
                    <a14:imgEffect>
                      <a14:brightnessContrast bright="41000"/>
                    </a14:imgEffect>
                  </a14:imgLayer>
                </a14:imgProps>
              </a:ext>
              <a:ext uri="{28A0092B-C50C-407E-A947-70E740481C1C}">
                <a14:useLocalDpi xmlns:a14="http://schemas.microsoft.com/office/drawing/2010/main" val="0"/>
              </a:ext>
            </a:extLst>
          </a:blip>
          <a:srcRect/>
          <a:stretch/>
        </p:blipFill>
        <p:spPr>
          <a:xfrm>
            <a:off x="7186583" y="647479"/>
            <a:ext cx="1066572" cy="1066572"/>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grpSp>
        <p:nvGrpSpPr>
          <p:cNvPr id="5" name="Group 4">
            <a:extLst>
              <a:ext uri="{FF2B5EF4-FFF2-40B4-BE49-F238E27FC236}">
                <a16:creationId xmlns:a16="http://schemas.microsoft.com/office/drawing/2014/main" id="{7334D203-E0F5-BCAA-F44B-483D47529AD4}"/>
              </a:ext>
            </a:extLst>
          </p:cNvPr>
          <p:cNvGrpSpPr/>
          <p:nvPr userDrawn="1"/>
        </p:nvGrpSpPr>
        <p:grpSpPr>
          <a:xfrm flipV="1">
            <a:off x="3467919" y="4703574"/>
            <a:ext cx="1146629" cy="440375"/>
            <a:chOff x="2950468" y="1821260"/>
            <a:chExt cx="1146629" cy="440375"/>
          </a:xfrm>
        </p:grpSpPr>
        <p:grpSp>
          <p:nvGrpSpPr>
            <p:cNvPr id="6" name="Group 5">
              <a:extLst>
                <a:ext uri="{FF2B5EF4-FFF2-40B4-BE49-F238E27FC236}">
                  <a16:creationId xmlns:a16="http://schemas.microsoft.com/office/drawing/2014/main" id="{4237ADE3-6E66-0246-01BD-A41AEB6E4B9B}"/>
                </a:ext>
              </a:extLst>
            </p:cNvPr>
            <p:cNvGrpSpPr/>
            <p:nvPr/>
          </p:nvGrpSpPr>
          <p:grpSpPr>
            <a:xfrm>
              <a:off x="3966468" y="1821260"/>
              <a:ext cx="130629" cy="118571"/>
              <a:chOff x="6030685" y="1226904"/>
              <a:chExt cx="130629" cy="118571"/>
            </a:xfrm>
          </p:grpSpPr>
          <p:cxnSp>
            <p:nvCxnSpPr>
              <p:cNvPr id="25" name="Straight Connector 24">
                <a:extLst>
                  <a:ext uri="{FF2B5EF4-FFF2-40B4-BE49-F238E27FC236}">
                    <a16:creationId xmlns:a16="http://schemas.microsoft.com/office/drawing/2014/main" id="{0937FF8D-1D4A-09BE-E46A-3F1AEB2BEEF6}"/>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DE34077-2141-E96B-3069-6FC5B864D566}"/>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2D35BA93-E698-E4FF-D8E0-4DFBE558882F}"/>
                </a:ext>
              </a:extLst>
            </p:cNvPr>
            <p:cNvGrpSpPr/>
            <p:nvPr/>
          </p:nvGrpSpPr>
          <p:grpSpPr>
            <a:xfrm>
              <a:off x="3458468" y="2143064"/>
              <a:ext cx="130629" cy="118571"/>
              <a:chOff x="6030685" y="1226904"/>
              <a:chExt cx="130629" cy="118571"/>
            </a:xfrm>
          </p:grpSpPr>
          <p:cxnSp>
            <p:nvCxnSpPr>
              <p:cNvPr id="23" name="Straight Connector 22">
                <a:extLst>
                  <a:ext uri="{FF2B5EF4-FFF2-40B4-BE49-F238E27FC236}">
                    <a16:creationId xmlns:a16="http://schemas.microsoft.com/office/drawing/2014/main" id="{1E6A73CE-7A56-EE2C-E78A-1AF270D76887}"/>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D0BAC7A-6F9D-87AC-775B-CE3A59A76BE9}"/>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AF04C3BF-F441-9FCB-C893-26611CE3DE48}"/>
                </a:ext>
              </a:extLst>
            </p:cNvPr>
            <p:cNvGrpSpPr/>
            <p:nvPr/>
          </p:nvGrpSpPr>
          <p:grpSpPr>
            <a:xfrm>
              <a:off x="2950468" y="2143064"/>
              <a:ext cx="130629" cy="118571"/>
              <a:chOff x="6030685" y="1226904"/>
              <a:chExt cx="130629" cy="118571"/>
            </a:xfrm>
          </p:grpSpPr>
          <p:cxnSp>
            <p:nvCxnSpPr>
              <p:cNvPr id="21" name="Straight Connector 20">
                <a:extLst>
                  <a:ext uri="{FF2B5EF4-FFF2-40B4-BE49-F238E27FC236}">
                    <a16:creationId xmlns:a16="http://schemas.microsoft.com/office/drawing/2014/main" id="{6364A979-050B-D7F8-F9A2-4DE6E0F8EE84}"/>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2D99BB9-81CD-58E3-A012-B1504FA09452}"/>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244020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3" name="Picture 2" descr="A picture containing night, star, dark, outdoor object&#10;&#10;Description automatically generated">
            <a:extLst>
              <a:ext uri="{FF2B5EF4-FFF2-40B4-BE49-F238E27FC236}">
                <a16:creationId xmlns:a16="http://schemas.microsoft.com/office/drawing/2014/main" id="{A3B29B5E-A97F-286C-DCBB-6A214A246589}"/>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4" name="Rectangle 3">
            <a:extLst>
              <a:ext uri="{FF2B5EF4-FFF2-40B4-BE49-F238E27FC236}">
                <a16:creationId xmlns:a16="http://schemas.microsoft.com/office/drawing/2014/main" id="{8FEB0C29-D0BC-4F33-04AE-5AE17A01141C}"/>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8">
            <a:extLst>
              <a:ext uri="{FF2B5EF4-FFF2-40B4-BE49-F238E27FC236}">
                <a16:creationId xmlns:a16="http://schemas.microsoft.com/office/drawing/2014/main" id="{4293AB79-1A45-0376-C791-6689C7151290}"/>
              </a:ext>
            </a:extLst>
          </p:cNvPr>
          <p:cNvSpPr>
            <a:spLocks noGrp="1"/>
          </p:cNvSpPr>
          <p:nvPr>
            <p:ph type="ftr" sz="quarter" idx="10"/>
          </p:nvPr>
        </p:nvSpPr>
        <p:spPr/>
        <p:txBody>
          <a:bodyPr/>
          <a:lstStyle/>
          <a:p>
            <a:r>
              <a:rPr lang="en-US" dirty="0"/>
              <a:t>Artist portfolio</a:t>
            </a:r>
          </a:p>
        </p:txBody>
      </p:sp>
      <p:sp>
        <p:nvSpPr>
          <p:cNvPr id="10" name="Slide Number Placeholder 9">
            <a:extLst>
              <a:ext uri="{FF2B5EF4-FFF2-40B4-BE49-F238E27FC236}">
                <a16:creationId xmlns:a16="http://schemas.microsoft.com/office/drawing/2014/main" id="{868C0C89-2F1C-8748-8297-B0A51C104509}"/>
              </a:ext>
            </a:extLst>
          </p:cNvPr>
          <p:cNvSpPr>
            <a:spLocks noGrp="1"/>
          </p:cNvSpPr>
          <p:nvPr>
            <p:ph type="sldNum" sz="quarter" idx="11"/>
          </p:nvPr>
        </p:nvSpPr>
        <p:spPr/>
        <p:txBody>
          <a:bodyPr/>
          <a:lstStyle/>
          <a:p>
            <a:fld id="{0FF9F32E-65A7-074C-AFA1-DE0771000F54}" type="slidenum">
              <a:rPr lang="en-US" smtClean="0"/>
              <a:pPr/>
              <a:t>‹#›</a:t>
            </a:fld>
            <a:endParaRPr lang="en-US" dirty="0"/>
          </a:p>
        </p:txBody>
      </p:sp>
      <p:sp>
        <p:nvSpPr>
          <p:cNvPr id="5" name="Title 1">
            <a:extLst>
              <a:ext uri="{FF2B5EF4-FFF2-40B4-BE49-F238E27FC236}">
                <a16:creationId xmlns:a16="http://schemas.microsoft.com/office/drawing/2014/main" id="{FC9C6A50-2635-53D0-33DA-247DDB4931B6}"/>
              </a:ext>
            </a:extLst>
          </p:cNvPr>
          <p:cNvSpPr>
            <a:spLocks noGrp="1"/>
          </p:cNvSpPr>
          <p:nvPr>
            <p:ph type="title"/>
          </p:nvPr>
        </p:nvSpPr>
        <p:spPr>
          <a:xfrm>
            <a:off x="1069848" y="411480"/>
            <a:ext cx="10058400" cy="1463040"/>
          </a:xfrm>
        </p:spPr>
        <p:txBody>
          <a:bodyPr/>
          <a:lstStyle>
            <a:lvl1pPr algn="ctr">
              <a:defRPr sz="48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Tree>
    <p:extLst>
      <p:ext uri="{BB962C8B-B14F-4D97-AF65-F5344CB8AC3E}">
        <p14:creationId xmlns:p14="http://schemas.microsoft.com/office/powerpoint/2010/main" val="1476947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8E5CF31-D1A5-2FFA-200D-27B5A727360E}"/>
              </a:ext>
            </a:extLst>
          </p:cNvPr>
          <p:cNvPicPr>
            <a:picLocks noChangeAspect="1"/>
          </p:cNvPicPr>
          <p:nvPr userDrawn="1"/>
        </p:nvPicPr>
        <p:blipFill>
          <a:blip r:embed="rId2">
            <a:extLst>
              <a:ext uri="{BEBA8EAE-BF5A-486C-A8C5-ECC9F3942E4B}">
                <a14:imgProps xmlns:a14="http://schemas.microsoft.com/office/drawing/2010/main">
                  <a14:imgLayer r:embed="rId3">
                    <a14:imgEffect>
                      <a14:colorTemperature colorTemp="4700"/>
                    </a14:imgEffect>
                    <a14:imgEffect>
                      <a14:saturation sat="400000"/>
                    </a14:imgEffect>
                  </a14:imgLayer>
                </a14:imgProps>
              </a:ext>
              <a:ext uri="{28A0092B-C50C-407E-A947-70E740481C1C}">
                <a14:useLocalDpi xmlns:a14="http://schemas.microsoft.com/office/drawing/2010/main" val="0"/>
              </a:ext>
            </a:extLst>
          </a:blip>
          <a:stretch>
            <a:fillRect/>
          </a:stretch>
        </p:blipFill>
        <p:spPr>
          <a:xfrm>
            <a:off x="-4949" y="0"/>
            <a:ext cx="12201897" cy="6858000"/>
          </a:xfrm>
          <a:prstGeom prst="rect">
            <a:avLst/>
          </a:prstGeom>
        </p:spPr>
      </p:pic>
      <p:sp>
        <p:nvSpPr>
          <p:cNvPr id="8" name="Freeform 41">
            <a:extLst>
              <a:ext uri="{FF2B5EF4-FFF2-40B4-BE49-F238E27FC236}">
                <a16:creationId xmlns:a16="http://schemas.microsoft.com/office/drawing/2014/main" id="{53BB94EC-B164-F3E9-E4FC-6DF601CAD940}"/>
              </a:ext>
            </a:extLst>
          </p:cNvPr>
          <p:cNvSpPr/>
          <p:nvPr userDrawn="1"/>
        </p:nvSpPr>
        <p:spPr>
          <a:xfrm>
            <a:off x="5353733" y="1824368"/>
            <a:ext cx="6600633" cy="3897279"/>
          </a:xfrm>
          <a:custGeom>
            <a:avLst/>
            <a:gdLst>
              <a:gd name="connsiteX0" fmla="*/ 6959794 w 7900969"/>
              <a:gd name="connsiteY0" fmla="*/ 1285 h 4138368"/>
              <a:gd name="connsiteX1" fmla="*/ 7701430 w 7900969"/>
              <a:gd name="connsiteY1" fmla="*/ 53104 h 4138368"/>
              <a:gd name="connsiteX2" fmla="*/ 7900969 w 7900969"/>
              <a:gd name="connsiteY2" fmla="*/ 85533 h 4138368"/>
              <a:gd name="connsiteX3" fmla="*/ 7900969 w 7900969"/>
              <a:gd name="connsiteY3" fmla="*/ 2767870 h 4138368"/>
              <a:gd name="connsiteX4" fmla="*/ 7643010 w 7900969"/>
              <a:gd name="connsiteY4" fmla="*/ 2910281 h 4138368"/>
              <a:gd name="connsiteX5" fmla="*/ 5101628 w 7900969"/>
              <a:gd name="connsiteY5" fmla="*/ 3823249 h 4138368"/>
              <a:gd name="connsiteX6" fmla="*/ 18417 w 7900969"/>
              <a:gd name="connsiteY6" fmla="*/ 3166288 h 4138368"/>
              <a:gd name="connsiteX7" fmla="*/ 4277698 w 7900969"/>
              <a:gd name="connsiteY7" fmla="*/ 315120 h 4138368"/>
              <a:gd name="connsiteX8" fmla="*/ 6959794 w 7900969"/>
              <a:gd name="connsiteY8" fmla="*/ 1285 h 4138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900969" h="4138368">
                <a:moveTo>
                  <a:pt x="6959794" y="1285"/>
                </a:moveTo>
                <a:cubicBezTo>
                  <a:pt x="7223113" y="5963"/>
                  <a:pt x="7471460" y="23382"/>
                  <a:pt x="7701430" y="53104"/>
                </a:cubicBezTo>
                <a:lnTo>
                  <a:pt x="7900969" y="85533"/>
                </a:lnTo>
                <a:lnTo>
                  <a:pt x="7900969" y="2767870"/>
                </a:lnTo>
                <a:lnTo>
                  <a:pt x="7643010" y="2910281"/>
                </a:lnTo>
                <a:cubicBezTo>
                  <a:pt x="6941894" y="3274511"/>
                  <a:pt x="6069075" y="3596031"/>
                  <a:pt x="5101628" y="3823249"/>
                </a:cubicBezTo>
                <a:cubicBezTo>
                  <a:pt x="2521770" y="4429162"/>
                  <a:pt x="245939" y="4135031"/>
                  <a:pt x="18417" y="3166288"/>
                </a:cubicBezTo>
                <a:cubicBezTo>
                  <a:pt x="-209105" y="2197544"/>
                  <a:pt x="1697840" y="921033"/>
                  <a:pt x="4277698" y="315120"/>
                </a:cubicBezTo>
                <a:cubicBezTo>
                  <a:pt x="5245145" y="87902"/>
                  <a:pt x="6169838" y="-12747"/>
                  <a:pt x="6959794" y="1285"/>
                </a:cubicBezTo>
                <a:close/>
              </a:path>
            </a:pathLst>
          </a:custGeom>
          <a:noFill/>
          <a:ln w="25400">
            <a:solidFill>
              <a:schemeClr val="accent1">
                <a:lumMod val="75000"/>
                <a:alpha val="50000"/>
              </a:schemeClr>
            </a:solidFill>
          </a:ln>
          <a:effectLst>
            <a:glow rad="88900">
              <a:schemeClr val="accent1">
                <a:lumMod val="60000"/>
                <a:lumOff val="40000"/>
                <a:alpha val="20000"/>
              </a:schemeClr>
            </a:glo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Rectangle 8">
            <a:extLst>
              <a:ext uri="{FF2B5EF4-FFF2-40B4-BE49-F238E27FC236}">
                <a16:creationId xmlns:a16="http://schemas.microsoft.com/office/drawing/2014/main" id="{F57F992B-4D41-AC70-D389-9FDEE70ED052}"/>
              </a:ext>
            </a:extLst>
          </p:cNvPr>
          <p:cNvSpPr/>
          <p:nvPr userDrawn="1"/>
        </p:nvSpPr>
        <p:spPr>
          <a:xfrm>
            <a:off x="-1" y="0"/>
            <a:ext cx="4828527" cy="6858000"/>
          </a:xfrm>
          <a:prstGeom prst="rect">
            <a:avLst/>
          </a:prstGeom>
          <a:gradFill flip="none" rotWithShape="1">
            <a:gsLst>
              <a:gs pos="0">
                <a:schemeClr val="tx1">
                  <a:alpha val="0"/>
                </a:schemeClr>
              </a:gs>
              <a:gs pos="84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6DA61EC3-170F-A8C9-E494-678CDA402164}"/>
              </a:ext>
            </a:extLst>
          </p:cNvPr>
          <p:cNvPicPr>
            <a:picLocks noChangeAspect="1"/>
          </p:cNvPicPr>
          <p:nvPr userDrawn="1"/>
        </p:nvPicPr>
        <p:blipFill>
          <a:blip r:embed="rId4">
            <a:duotone>
              <a:prstClr val="black"/>
              <a:srgbClr val="F200FB">
                <a:tint val="45000"/>
                <a:satMod val="400000"/>
              </a:srgbClr>
            </a:duotone>
            <a:extLst>
              <a:ext uri="{BEBA8EAE-BF5A-486C-A8C5-ECC9F3942E4B}">
                <a14:imgProps xmlns:a14="http://schemas.microsoft.com/office/drawing/2010/main">
                  <a14:imgLayer r:embed="rId5">
                    <a14:imgEffect>
                      <a14:brightnessContrast bright="30000"/>
                    </a14:imgEffect>
                  </a14:imgLayer>
                </a14:imgProps>
              </a:ext>
              <a:ext uri="{28A0092B-C50C-407E-A947-70E740481C1C}">
                <a14:useLocalDpi xmlns:a14="http://schemas.microsoft.com/office/drawing/2010/main" val="0"/>
              </a:ext>
            </a:extLst>
          </a:blip>
          <a:srcRect/>
          <a:stretch/>
        </p:blipFill>
        <p:spPr>
          <a:xfrm flipH="1">
            <a:off x="8561435" y="4864928"/>
            <a:ext cx="467488" cy="467488"/>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pic>
        <p:nvPicPr>
          <p:cNvPr id="11" name="Picture 10">
            <a:extLst>
              <a:ext uri="{FF2B5EF4-FFF2-40B4-BE49-F238E27FC236}">
                <a16:creationId xmlns:a16="http://schemas.microsoft.com/office/drawing/2014/main" id="{7144E8BA-3045-1EB6-C92D-C6ABA17FF638}"/>
              </a:ext>
            </a:extLst>
          </p:cNvPr>
          <p:cNvPicPr>
            <a:picLocks noChangeAspect="1"/>
          </p:cNvPicPr>
          <p:nvPr userDrawn="1"/>
        </p:nvPicPr>
        <p:blipFill>
          <a:blip r:embed="rId6">
            <a:duotone>
              <a:prstClr val="black"/>
              <a:schemeClr val="accent6">
                <a:tint val="45000"/>
                <a:satMod val="400000"/>
              </a:schemeClr>
            </a:duotone>
            <a:extLst>
              <a:ext uri="{BEBA8EAE-BF5A-486C-A8C5-ECC9F3942E4B}">
                <a14:imgProps xmlns:a14="http://schemas.microsoft.com/office/drawing/2010/main">
                  <a14:imgLayer r:embed="rId7">
                    <a14:imgEffect>
                      <a14:brightnessContrast bright="43000"/>
                    </a14:imgEffect>
                  </a14:imgLayer>
                </a14:imgProps>
              </a:ext>
              <a:ext uri="{28A0092B-C50C-407E-A947-70E740481C1C}">
                <a14:useLocalDpi xmlns:a14="http://schemas.microsoft.com/office/drawing/2010/main" val="0"/>
              </a:ext>
            </a:extLst>
          </a:blip>
          <a:srcRect/>
          <a:stretch/>
        </p:blipFill>
        <p:spPr>
          <a:xfrm>
            <a:off x="9665081" y="4764542"/>
            <a:ext cx="1631167" cy="1631167"/>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sp>
        <p:nvSpPr>
          <p:cNvPr id="15" name="Title 6">
            <a:extLst>
              <a:ext uri="{FF2B5EF4-FFF2-40B4-BE49-F238E27FC236}">
                <a16:creationId xmlns:a16="http://schemas.microsoft.com/office/drawing/2014/main" id="{E7EBEC3B-8BE4-5ADB-827B-7F4D1DFE6BF3}"/>
              </a:ext>
            </a:extLst>
          </p:cNvPr>
          <p:cNvSpPr>
            <a:spLocks noGrp="1"/>
          </p:cNvSpPr>
          <p:nvPr>
            <p:ph type="title"/>
          </p:nvPr>
        </p:nvSpPr>
        <p:spPr>
          <a:xfrm>
            <a:off x="6172200" y="411480"/>
            <a:ext cx="4800600" cy="2971800"/>
          </a:xfrm>
        </p:spPr>
        <p:txBody>
          <a:bodyPr anchor="b"/>
          <a:lstStyle>
            <a:lvl1pPr algn="l">
              <a:defRPr sz="6000" spc="100" baseline="0"/>
            </a:lvl1pPr>
          </a:lstStyle>
          <a:p>
            <a:r>
              <a:rPr lang="en-US" dirty="0"/>
              <a:t>Click to edit Master title style</a:t>
            </a:r>
          </a:p>
        </p:txBody>
      </p:sp>
      <p:sp>
        <p:nvSpPr>
          <p:cNvPr id="16" name="Text Placeholder 7">
            <a:extLst>
              <a:ext uri="{FF2B5EF4-FFF2-40B4-BE49-F238E27FC236}">
                <a16:creationId xmlns:a16="http://schemas.microsoft.com/office/drawing/2014/main" id="{8537BAEE-C5E9-5E2D-59B0-E37D83EDF5D3}"/>
              </a:ext>
            </a:extLst>
          </p:cNvPr>
          <p:cNvSpPr>
            <a:spLocks noGrp="1"/>
          </p:cNvSpPr>
          <p:nvPr>
            <p:ph type="body" sz="quarter" idx="13"/>
          </p:nvPr>
        </p:nvSpPr>
        <p:spPr>
          <a:xfrm>
            <a:off x="6172200" y="3456432"/>
            <a:ext cx="4800600" cy="2971800"/>
          </a:xfrm>
        </p:spPr>
        <p:txBody>
          <a:bodyPr anchor="t">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914400" y="548640"/>
            <a:ext cx="3886200" cy="2697480"/>
          </a:xfrm>
        </p:spPr>
        <p:txBody>
          <a:bodyPr/>
          <a:lstStyle>
            <a:lvl1pPr marL="228600" indent="-365760">
              <a:lnSpc>
                <a:spcPts val="2800"/>
              </a:lnSpc>
              <a:buClr>
                <a:schemeClr val="accent1"/>
              </a:buClr>
              <a:buFont typeface="Avenir Next LT Pro" panose="020B0504020202020204" pitchFamily="34" charset="0"/>
              <a:buChar char="+"/>
              <a:defRPr sz="1400">
                <a:solidFill>
                  <a:schemeClr val="bg1"/>
                </a:solidFill>
              </a:defRPr>
            </a:lvl1pPr>
            <a:lvl2pPr marL="685800" indent="-283464">
              <a:lnSpc>
                <a:spcPts val="2800"/>
              </a:lnSpc>
              <a:buClr>
                <a:schemeClr val="accent1"/>
              </a:buClr>
              <a:buFont typeface="Avenir Next LT Pro" panose="020B0504020202020204" pitchFamily="34" charset="0"/>
              <a:buChar char="+"/>
              <a:defRPr sz="1200">
                <a:solidFill>
                  <a:schemeClr val="bg1"/>
                </a:solidFill>
              </a:defRPr>
            </a:lvl2pPr>
            <a:lvl3pPr marL="1143000" indent="-283464">
              <a:lnSpc>
                <a:spcPts val="2800"/>
              </a:lnSpc>
              <a:buClr>
                <a:schemeClr val="accent1"/>
              </a:buClr>
              <a:buFont typeface="Avenir Next LT Pro" panose="020B0504020202020204" pitchFamily="34" charset="0"/>
              <a:buChar char="+"/>
              <a:defRPr sz="1100">
                <a:solidFill>
                  <a:schemeClr val="bg1"/>
                </a:solidFill>
              </a:defRPr>
            </a:lvl3pPr>
            <a:lvl4pPr marL="1600200" indent="-283464">
              <a:lnSpc>
                <a:spcPts val="2800"/>
              </a:lnSpc>
              <a:buClr>
                <a:schemeClr val="accent1"/>
              </a:buClr>
              <a:buFont typeface="Avenir Next LT Pro" panose="020B0504020202020204" pitchFamily="34" charset="0"/>
              <a:buChar char="+"/>
              <a:defRPr sz="1050">
                <a:solidFill>
                  <a:schemeClr val="bg1"/>
                </a:solidFill>
              </a:defRPr>
            </a:lvl4pPr>
            <a:lvl5pPr marL="2057400" indent="-283464">
              <a:lnSpc>
                <a:spcPts val="28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914400" y="3611880"/>
            <a:ext cx="3886200" cy="2633471"/>
          </a:xfrm>
        </p:spPr>
        <p:txBody>
          <a:bodyPr/>
          <a:lstStyle>
            <a:lvl1pPr marL="228600" indent="-365760">
              <a:lnSpc>
                <a:spcPts val="2800"/>
              </a:lnSpc>
              <a:buClr>
                <a:schemeClr val="accent1"/>
              </a:buClr>
              <a:buFont typeface="Avenir Next LT Pro" panose="020B0504020202020204" pitchFamily="34" charset="0"/>
              <a:buChar char="+"/>
              <a:defRPr sz="1400">
                <a:solidFill>
                  <a:schemeClr val="bg1"/>
                </a:solidFill>
              </a:defRPr>
            </a:lvl1pPr>
            <a:lvl2pPr marL="685800" indent="-283464">
              <a:lnSpc>
                <a:spcPts val="2800"/>
              </a:lnSpc>
              <a:buClr>
                <a:schemeClr val="accent1"/>
              </a:buClr>
              <a:buFont typeface="Avenir Next LT Pro" panose="020B0504020202020204" pitchFamily="34" charset="0"/>
              <a:buChar char="+"/>
              <a:defRPr sz="1200">
                <a:solidFill>
                  <a:schemeClr val="bg1"/>
                </a:solidFill>
              </a:defRPr>
            </a:lvl2pPr>
            <a:lvl3pPr marL="1143000" indent="-283464">
              <a:lnSpc>
                <a:spcPts val="2800"/>
              </a:lnSpc>
              <a:buClr>
                <a:schemeClr val="accent1"/>
              </a:buClr>
              <a:buFont typeface="Avenir Next LT Pro" panose="020B0504020202020204" pitchFamily="34" charset="0"/>
              <a:buChar char="+"/>
              <a:defRPr sz="1100">
                <a:solidFill>
                  <a:schemeClr val="bg1"/>
                </a:solidFill>
              </a:defRPr>
            </a:lvl3pPr>
            <a:lvl4pPr marL="1600200" indent="-283464">
              <a:lnSpc>
                <a:spcPts val="2800"/>
              </a:lnSpc>
              <a:buClr>
                <a:schemeClr val="accent1"/>
              </a:buClr>
              <a:buFont typeface="Avenir Next LT Pro" panose="020B0504020202020204" pitchFamily="34" charset="0"/>
              <a:buChar char="+"/>
              <a:defRPr sz="1050">
                <a:solidFill>
                  <a:schemeClr val="bg1"/>
                </a:solidFill>
              </a:defRPr>
            </a:lvl4pPr>
            <a:lvl5pPr marL="2057400" indent="-283464">
              <a:lnSpc>
                <a:spcPts val="2800"/>
              </a:lnSpc>
              <a:buClr>
                <a:schemeClr val="accent1"/>
              </a:buClr>
              <a:buFont typeface="Avenir Next LT Pro" panose="020B0504020202020204" pitchFamily="34" charset="0"/>
              <a:buChar char="+"/>
              <a:defRPr sz="1050">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DBEB95C8-426C-0490-8130-02BB6F5EA2A1}"/>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ooter Placeholder 12">
            <a:extLst>
              <a:ext uri="{FF2B5EF4-FFF2-40B4-BE49-F238E27FC236}">
                <a16:creationId xmlns:a16="http://schemas.microsoft.com/office/drawing/2014/main" id="{67D3F671-77D0-3C9C-51CF-810B180EAF65}"/>
              </a:ext>
            </a:extLst>
          </p:cNvPr>
          <p:cNvSpPr>
            <a:spLocks noGrp="1"/>
          </p:cNvSpPr>
          <p:nvPr>
            <p:ph type="ftr" sz="quarter" idx="10"/>
          </p:nvPr>
        </p:nvSpPr>
        <p:spPr/>
        <p:txBody>
          <a:bodyPr/>
          <a:lstStyle/>
          <a:p>
            <a:r>
              <a:rPr lang="en-US" dirty="0"/>
              <a:t>Artist portfolio</a:t>
            </a:r>
          </a:p>
        </p:txBody>
      </p:sp>
      <p:sp>
        <p:nvSpPr>
          <p:cNvPr id="14" name="Slide Number Placeholder 13">
            <a:extLst>
              <a:ext uri="{FF2B5EF4-FFF2-40B4-BE49-F238E27FC236}">
                <a16:creationId xmlns:a16="http://schemas.microsoft.com/office/drawing/2014/main" id="{CA3E91D8-0DEC-C5E5-EBF8-391C9C961F33}"/>
              </a:ext>
            </a:extLst>
          </p:cNvPr>
          <p:cNvSpPr>
            <a:spLocks noGrp="1"/>
          </p:cNvSpPr>
          <p:nvPr>
            <p:ph type="sldNum" sz="quarter" idx="11"/>
          </p:nvPr>
        </p:nvSpPr>
        <p:spPr/>
        <p:txBody>
          <a:bodyPr/>
          <a:lstStyle/>
          <a:p>
            <a:fld id="{0FF9F32E-65A7-074C-AFA1-DE0771000F54}" type="slidenum">
              <a:rPr lang="en-US" smtClean="0"/>
              <a:pPr/>
              <a:t>‹#›</a:t>
            </a:fld>
            <a:endParaRPr lang="en-US" dirty="0"/>
          </a:p>
        </p:txBody>
      </p:sp>
    </p:spTree>
    <p:extLst>
      <p:ext uri="{BB962C8B-B14F-4D97-AF65-F5344CB8AC3E}">
        <p14:creationId xmlns:p14="http://schemas.microsoft.com/office/powerpoint/2010/main" val="2947567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2" name="Picture 1" descr="A picture containing night, star, dark, outdoor object&#10;&#10;Description automatically generated">
            <a:extLst>
              <a:ext uri="{FF2B5EF4-FFF2-40B4-BE49-F238E27FC236}">
                <a16:creationId xmlns:a16="http://schemas.microsoft.com/office/drawing/2014/main" id="{05B2FEEE-1C5D-9FDF-452D-CB9425426F68}"/>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3" name="Rectangle 2">
            <a:extLst>
              <a:ext uri="{FF2B5EF4-FFF2-40B4-BE49-F238E27FC236}">
                <a16:creationId xmlns:a16="http://schemas.microsoft.com/office/drawing/2014/main" id="{A87D7004-0584-D090-556D-73C53443760A}"/>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ooter Placeholder 8">
            <a:extLst>
              <a:ext uri="{FF2B5EF4-FFF2-40B4-BE49-F238E27FC236}">
                <a16:creationId xmlns:a16="http://schemas.microsoft.com/office/drawing/2014/main" id="{C29E8555-3BC8-73C0-C3AC-19EE0781C971}"/>
              </a:ext>
            </a:extLst>
          </p:cNvPr>
          <p:cNvSpPr>
            <a:spLocks noGrp="1"/>
          </p:cNvSpPr>
          <p:nvPr>
            <p:ph type="ftr" sz="quarter" idx="10"/>
          </p:nvPr>
        </p:nvSpPr>
        <p:spPr/>
        <p:txBody>
          <a:bodyPr/>
          <a:lstStyle/>
          <a:p>
            <a:r>
              <a:rPr lang="en-US" dirty="0"/>
              <a:t>Artist portfolio</a:t>
            </a:r>
          </a:p>
        </p:txBody>
      </p:sp>
      <p:sp>
        <p:nvSpPr>
          <p:cNvPr id="10" name="Slide Number Placeholder 9">
            <a:extLst>
              <a:ext uri="{FF2B5EF4-FFF2-40B4-BE49-F238E27FC236}">
                <a16:creationId xmlns:a16="http://schemas.microsoft.com/office/drawing/2014/main" id="{E5D336DD-CA5C-B12D-238E-E2104F6EB91A}"/>
              </a:ext>
            </a:extLst>
          </p:cNvPr>
          <p:cNvSpPr>
            <a:spLocks noGrp="1"/>
          </p:cNvSpPr>
          <p:nvPr>
            <p:ph type="sldNum" sz="quarter" idx="11"/>
          </p:nvPr>
        </p:nvSpPr>
        <p:spPr/>
        <p:txBody>
          <a:bodyPr/>
          <a:lstStyle/>
          <a:p>
            <a:fld id="{0FF9F32E-65A7-074C-AFA1-DE0771000F54}"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5" name="Picture 4" descr="A picture containing night, star, dark, outdoor object&#10;&#10;Description automatically generated">
            <a:extLst>
              <a:ext uri="{FF2B5EF4-FFF2-40B4-BE49-F238E27FC236}">
                <a16:creationId xmlns:a16="http://schemas.microsoft.com/office/drawing/2014/main" id="{E1860D7C-3702-B8DC-9B16-9FDE43D8D7AD}"/>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6" name="Rectangle 5">
            <a:extLst>
              <a:ext uri="{FF2B5EF4-FFF2-40B4-BE49-F238E27FC236}">
                <a16:creationId xmlns:a16="http://schemas.microsoft.com/office/drawing/2014/main" id="{5B006D7C-712C-7577-2A17-2AB9B4BCA14C}"/>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Footer Placeholder 11">
            <a:extLst>
              <a:ext uri="{FF2B5EF4-FFF2-40B4-BE49-F238E27FC236}">
                <a16:creationId xmlns:a16="http://schemas.microsoft.com/office/drawing/2014/main" id="{460CB609-0175-36CB-134B-6529A325A43F}"/>
              </a:ext>
            </a:extLst>
          </p:cNvPr>
          <p:cNvSpPr>
            <a:spLocks noGrp="1"/>
          </p:cNvSpPr>
          <p:nvPr>
            <p:ph type="ftr" sz="quarter" idx="10"/>
          </p:nvPr>
        </p:nvSpPr>
        <p:spPr/>
        <p:txBody>
          <a:bodyPr/>
          <a:lstStyle/>
          <a:p>
            <a:r>
              <a:rPr lang="en-US" dirty="0"/>
              <a:t>Artist portfolio</a:t>
            </a:r>
          </a:p>
        </p:txBody>
      </p:sp>
      <p:sp>
        <p:nvSpPr>
          <p:cNvPr id="13" name="Slide Number Placeholder 12">
            <a:extLst>
              <a:ext uri="{FF2B5EF4-FFF2-40B4-BE49-F238E27FC236}">
                <a16:creationId xmlns:a16="http://schemas.microsoft.com/office/drawing/2014/main" id="{D08DD3E3-3CB6-ECAB-A862-EC06A87E11E1}"/>
              </a:ext>
            </a:extLst>
          </p:cNvPr>
          <p:cNvSpPr>
            <a:spLocks noGrp="1"/>
          </p:cNvSpPr>
          <p:nvPr>
            <p:ph type="sldNum" sz="quarter" idx="11"/>
          </p:nvPr>
        </p:nvSpPr>
        <p:spPr/>
        <p:txBody>
          <a:bodyPr/>
          <a:lstStyle/>
          <a:p>
            <a:fld id="{0FF9F32E-65A7-074C-AFA1-DE0771000F54}" type="slidenum">
              <a:rPr lang="en-US" smtClean="0"/>
              <a:pPr/>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pic>
        <p:nvPicPr>
          <p:cNvPr id="5" name="Picture 4" descr="A picture containing night, star, dark, outdoor object&#10;&#10;Description automatically generated">
            <a:extLst>
              <a:ext uri="{FF2B5EF4-FFF2-40B4-BE49-F238E27FC236}">
                <a16:creationId xmlns:a16="http://schemas.microsoft.com/office/drawing/2014/main" id="{19C4C0E2-F58A-83A2-2361-BE48D936EAE7}"/>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6" name="Rectangle 5">
            <a:extLst>
              <a:ext uri="{FF2B5EF4-FFF2-40B4-BE49-F238E27FC236}">
                <a16:creationId xmlns:a16="http://schemas.microsoft.com/office/drawing/2014/main" id="{9381F0BD-382D-E072-EB84-EDB0B989735A}"/>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Footer Placeholder 12">
            <a:extLst>
              <a:ext uri="{FF2B5EF4-FFF2-40B4-BE49-F238E27FC236}">
                <a16:creationId xmlns:a16="http://schemas.microsoft.com/office/drawing/2014/main" id="{C8CD48E9-A9FB-AF82-1ACF-AFCEAFBF8143}"/>
              </a:ext>
            </a:extLst>
          </p:cNvPr>
          <p:cNvSpPr>
            <a:spLocks noGrp="1"/>
          </p:cNvSpPr>
          <p:nvPr>
            <p:ph type="ftr" sz="quarter" idx="10"/>
          </p:nvPr>
        </p:nvSpPr>
        <p:spPr/>
        <p:txBody>
          <a:bodyPr/>
          <a:lstStyle/>
          <a:p>
            <a:r>
              <a:rPr lang="en-US" dirty="0"/>
              <a:t>Artist portfolio</a:t>
            </a:r>
          </a:p>
        </p:txBody>
      </p:sp>
      <p:sp>
        <p:nvSpPr>
          <p:cNvPr id="14" name="Slide Number Placeholder 13">
            <a:extLst>
              <a:ext uri="{FF2B5EF4-FFF2-40B4-BE49-F238E27FC236}">
                <a16:creationId xmlns:a16="http://schemas.microsoft.com/office/drawing/2014/main" id="{F93B4D78-1A75-AE0C-74E1-5BEE61ECF08C}"/>
              </a:ext>
            </a:extLst>
          </p:cNvPr>
          <p:cNvSpPr>
            <a:spLocks noGrp="1"/>
          </p:cNvSpPr>
          <p:nvPr>
            <p:ph type="sldNum" sz="quarter" idx="11"/>
          </p:nvPr>
        </p:nvSpPr>
        <p:spPr/>
        <p:txBody>
          <a:bodyPr/>
          <a:lstStyle/>
          <a:p>
            <a:fld id="{0FF9F32E-65A7-074C-AFA1-DE0771000F54}" type="slidenum">
              <a:rPr lang="en-US" smtClean="0"/>
              <a:pPr/>
              <a:t>‹#›</a:t>
            </a:fld>
            <a:endParaRPr lang="en-US" dirty="0"/>
          </a:p>
        </p:txBody>
      </p:sp>
      <p:sp>
        <p:nvSpPr>
          <p:cNvPr id="2" name="Title 1">
            <a:extLst>
              <a:ext uri="{FF2B5EF4-FFF2-40B4-BE49-F238E27FC236}">
                <a16:creationId xmlns:a16="http://schemas.microsoft.com/office/drawing/2014/main" id="{40401023-7E51-85AD-1F06-8C42D0BA6F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pic>
        <p:nvPicPr>
          <p:cNvPr id="6" name="Picture 5" descr="Background pattern&#10;&#10;Description automatically generated with medium confidence">
            <a:extLst>
              <a:ext uri="{FF2B5EF4-FFF2-40B4-BE49-F238E27FC236}">
                <a16:creationId xmlns:a16="http://schemas.microsoft.com/office/drawing/2014/main" id="{51B54D94-A660-E95A-13FA-7258FE32BD5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524" y="0"/>
            <a:ext cx="12188952" cy="6858000"/>
          </a:xfrm>
          <a:prstGeom prst="rect">
            <a:avLst/>
          </a:prstGeom>
        </p:spPr>
      </p:pic>
      <p:sp>
        <p:nvSpPr>
          <p:cNvPr id="15" name="Picture Placeholder 14">
            <a:extLst>
              <a:ext uri="{FF2B5EF4-FFF2-40B4-BE49-F238E27FC236}">
                <a16:creationId xmlns:a16="http://schemas.microsoft.com/office/drawing/2014/main" id="{4EFCC935-92A7-A8D4-FEB6-90BAFB78BAA8}"/>
              </a:ext>
            </a:extLst>
          </p:cNvPr>
          <p:cNvSpPr>
            <a:spLocks noGrp="1"/>
          </p:cNvSpPr>
          <p:nvPr>
            <p:ph type="pic" sz="quarter" idx="13"/>
          </p:nvPr>
        </p:nvSpPr>
        <p:spPr>
          <a:xfrm>
            <a:off x="274320" y="0"/>
            <a:ext cx="9820656" cy="6858000"/>
          </a:xfrm>
        </p:spPr>
        <p:txBody>
          <a:bodyPr anchor="ctr"/>
          <a:lstStyle>
            <a:lvl1pPr marL="0" indent="0" algn="ctr">
              <a:buNone/>
              <a:defRPr/>
            </a:lvl1pPr>
          </a:lstStyle>
          <a:p>
            <a:endParaRPr lang="en-US" dirty="0"/>
          </a:p>
        </p:txBody>
      </p:sp>
      <p:sp>
        <p:nvSpPr>
          <p:cNvPr id="7" name="Rectangle 6">
            <a:extLst>
              <a:ext uri="{FF2B5EF4-FFF2-40B4-BE49-F238E27FC236}">
                <a16:creationId xmlns:a16="http://schemas.microsoft.com/office/drawing/2014/main" id="{0FEFEA80-D2B3-224F-A369-155169EACE7D}"/>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CC9C56-E571-EEF0-909A-C061564A73EC}"/>
              </a:ext>
            </a:extLst>
          </p:cNvPr>
          <p:cNvSpPr>
            <a:spLocks noGrp="1"/>
          </p:cNvSpPr>
          <p:nvPr>
            <p:ph type="title"/>
          </p:nvPr>
        </p:nvSpPr>
        <p:spPr>
          <a:xfrm>
            <a:off x="6172200" y="1719072"/>
            <a:ext cx="4800600" cy="3429000"/>
          </a:xfrm>
        </p:spPr>
        <p:txBody>
          <a:bodyPr/>
          <a:lstStyle>
            <a:lvl1pPr>
              <a:defRPr sz="6000">
                <a:ln w="12700">
                  <a:solidFill>
                    <a:schemeClr val="accent1">
                      <a:lumMod val="60000"/>
                      <a:lumOff val="40000"/>
                    </a:schemeClr>
                  </a:solidFill>
                </a:ln>
                <a:noFill/>
                <a:effectLst>
                  <a:glow rad="88900">
                    <a:schemeClr val="accent1">
                      <a:alpha val="50000"/>
                    </a:schemeClr>
                  </a:glow>
                </a:effectLst>
              </a:defRPr>
            </a:lvl1pPr>
          </a:lstStyle>
          <a:p>
            <a:r>
              <a:rPr lang="en-US"/>
              <a:t>Click to edit Master title style</a:t>
            </a:r>
          </a:p>
        </p:txBody>
      </p:sp>
      <p:sp>
        <p:nvSpPr>
          <p:cNvPr id="3" name="Slide Number Placeholder 2">
            <a:extLst>
              <a:ext uri="{FF2B5EF4-FFF2-40B4-BE49-F238E27FC236}">
                <a16:creationId xmlns:a16="http://schemas.microsoft.com/office/drawing/2014/main" id="{A40E14E0-D6CD-7F40-2CF4-DDD5342C954F}"/>
              </a:ext>
            </a:extLst>
          </p:cNvPr>
          <p:cNvSpPr>
            <a:spLocks noGrp="1"/>
          </p:cNvSpPr>
          <p:nvPr>
            <p:ph type="sldNum" sz="quarter" idx="10"/>
          </p:nvPr>
        </p:nvSpPr>
        <p:spPr/>
        <p:txBody>
          <a:body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F7BE7979-D61A-0CFB-5E3A-D5A502E74245}"/>
              </a:ext>
            </a:extLst>
          </p:cNvPr>
          <p:cNvSpPr>
            <a:spLocks noGrp="1"/>
          </p:cNvSpPr>
          <p:nvPr>
            <p:ph type="ftr" sz="quarter" idx="11"/>
          </p:nvPr>
        </p:nvSpPr>
        <p:spPr/>
        <p:txBody>
          <a:bodyPr/>
          <a:lstStyle/>
          <a:p>
            <a:r>
              <a:rPr lang="en-US" dirty="0"/>
              <a:t>Artist portfolio</a:t>
            </a:r>
          </a:p>
        </p:txBody>
      </p:sp>
      <p:sp>
        <p:nvSpPr>
          <p:cNvPr id="9" name="Text Placeholder 8">
            <a:extLst>
              <a:ext uri="{FF2B5EF4-FFF2-40B4-BE49-F238E27FC236}">
                <a16:creationId xmlns:a16="http://schemas.microsoft.com/office/drawing/2014/main" id="{670D91A5-0AB1-06A2-2C29-6741EDCDE8E9}"/>
              </a:ext>
            </a:extLst>
          </p:cNvPr>
          <p:cNvSpPr>
            <a:spLocks noGrp="1"/>
          </p:cNvSpPr>
          <p:nvPr>
            <p:ph type="body" sz="quarter" idx="12"/>
          </p:nvPr>
        </p:nvSpPr>
        <p:spPr>
          <a:xfrm>
            <a:off x="880357" y="1388263"/>
            <a:ext cx="4572000" cy="4676775"/>
          </a:xfrm>
        </p:spPr>
        <p:txBody>
          <a:bodyPr/>
          <a:lstStyle>
            <a:lvl1pPr marL="640080" indent="-640080">
              <a:lnSpc>
                <a:spcPct val="200000"/>
              </a:lnSpc>
              <a:spcBef>
                <a:spcPts val="1000"/>
              </a:spcBef>
              <a:buClr>
                <a:schemeClr val="accent1"/>
              </a:buClr>
              <a:buFont typeface="Avenir Next LT Pro" panose="020B0504020202020204" pitchFamily="34" charset="0"/>
              <a:buChar char="+"/>
              <a:defRPr sz="2400" cap="all"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18183870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pic>
        <p:nvPicPr>
          <p:cNvPr id="23" name="Picture 22" descr="Background pattern&#10;&#10;Description automatically generated">
            <a:extLst>
              <a:ext uri="{FF2B5EF4-FFF2-40B4-BE49-F238E27FC236}">
                <a16:creationId xmlns:a16="http://schemas.microsoft.com/office/drawing/2014/main" id="{95781003-A1B2-4E8D-E01D-57F7E4DD97C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FEFEA80-D2B3-224F-A369-155169EACE7D}"/>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9CC9C56-E571-EEF0-909A-C061564A73EC}"/>
              </a:ext>
            </a:extLst>
          </p:cNvPr>
          <p:cNvSpPr>
            <a:spLocks noGrp="1"/>
          </p:cNvSpPr>
          <p:nvPr>
            <p:ph type="title"/>
          </p:nvPr>
        </p:nvSpPr>
        <p:spPr>
          <a:xfrm>
            <a:off x="914400" y="1719072"/>
            <a:ext cx="4800600" cy="3429000"/>
          </a:xfrm>
        </p:spPr>
        <p:txBody>
          <a:bodyPr/>
          <a:lstStyle>
            <a:lvl1pPr>
              <a:defRPr sz="600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3" name="Slide Number Placeholder 2">
            <a:extLst>
              <a:ext uri="{FF2B5EF4-FFF2-40B4-BE49-F238E27FC236}">
                <a16:creationId xmlns:a16="http://schemas.microsoft.com/office/drawing/2014/main" id="{A40E14E0-D6CD-7F40-2CF4-DDD5342C954F}"/>
              </a:ext>
            </a:extLst>
          </p:cNvPr>
          <p:cNvSpPr>
            <a:spLocks noGrp="1"/>
          </p:cNvSpPr>
          <p:nvPr>
            <p:ph type="sldNum" sz="quarter" idx="10"/>
          </p:nvPr>
        </p:nvSpPr>
        <p:spPr/>
        <p:txBody>
          <a:body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F7BE7979-D61A-0CFB-5E3A-D5A502E74245}"/>
              </a:ext>
            </a:extLst>
          </p:cNvPr>
          <p:cNvSpPr>
            <a:spLocks noGrp="1"/>
          </p:cNvSpPr>
          <p:nvPr>
            <p:ph type="ftr" sz="quarter" idx="11"/>
          </p:nvPr>
        </p:nvSpPr>
        <p:spPr/>
        <p:txBody>
          <a:bodyPr/>
          <a:lstStyle/>
          <a:p>
            <a:r>
              <a:rPr lang="en-US" dirty="0"/>
              <a:t>Artist portfolio</a:t>
            </a:r>
          </a:p>
        </p:txBody>
      </p:sp>
      <p:sp>
        <p:nvSpPr>
          <p:cNvPr id="9" name="Text Placeholder 8">
            <a:extLst>
              <a:ext uri="{FF2B5EF4-FFF2-40B4-BE49-F238E27FC236}">
                <a16:creationId xmlns:a16="http://schemas.microsoft.com/office/drawing/2014/main" id="{670D91A5-0AB1-06A2-2C29-6741EDCDE8E9}"/>
              </a:ext>
            </a:extLst>
          </p:cNvPr>
          <p:cNvSpPr>
            <a:spLocks noGrp="1"/>
          </p:cNvSpPr>
          <p:nvPr>
            <p:ph type="body" sz="quarter" idx="12"/>
          </p:nvPr>
        </p:nvSpPr>
        <p:spPr>
          <a:xfrm>
            <a:off x="6172200" y="1773936"/>
            <a:ext cx="4572000" cy="3429000"/>
          </a:xfrm>
        </p:spPr>
        <p:txBody>
          <a:bodyPr anchor="ctr"/>
          <a:lstStyle>
            <a:lvl1pPr marL="0" indent="0">
              <a:lnSpc>
                <a:spcPts val="2800"/>
              </a:lnSpc>
              <a:spcBef>
                <a:spcPts val="1000"/>
              </a:spcBef>
              <a:buClr>
                <a:schemeClr val="accent1"/>
              </a:buClr>
              <a:buFont typeface="Avenir Next LT Pro" panose="020B0504020202020204" pitchFamily="34" charset="0"/>
              <a:buNone/>
              <a:defRPr sz="1400" cap="none" baseline="0">
                <a:solidFill>
                  <a:schemeClr val="bg1"/>
                </a:solidFill>
              </a:defRPr>
            </a:lvl1pPr>
          </a:lstStyle>
          <a:p>
            <a:pPr lvl="0"/>
            <a:r>
              <a:rPr lang="en-US" dirty="0"/>
              <a:t>Click to edit Master text styles</a:t>
            </a:r>
          </a:p>
        </p:txBody>
      </p:sp>
      <p:pic>
        <p:nvPicPr>
          <p:cNvPr id="5" name="Picture 4">
            <a:extLst>
              <a:ext uri="{FF2B5EF4-FFF2-40B4-BE49-F238E27FC236}">
                <a16:creationId xmlns:a16="http://schemas.microsoft.com/office/drawing/2014/main" id="{A91B7BAF-ABDC-F800-6028-CF87B2EABAD4}"/>
              </a:ext>
            </a:extLst>
          </p:cNvPr>
          <p:cNvPicPr>
            <a:picLocks noChangeAspect="1"/>
          </p:cNvPicPr>
          <p:nvPr userDrawn="1"/>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25000"/>
                    </a14:imgEffect>
                  </a14:imgLayer>
                </a14:imgProps>
              </a:ext>
              <a:ext uri="{28A0092B-C50C-407E-A947-70E740481C1C}">
                <a14:useLocalDpi xmlns:a14="http://schemas.microsoft.com/office/drawing/2010/main" val="0"/>
              </a:ext>
            </a:extLst>
          </a:blip>
          <a:srcRect l="2468" r="2468"/>
          <a:stretch/>
        </p:blipFill>
        <p:spPr>
          <a:xfrm rot="10800000">
            <a:off x="379726" y="0"/>
            <a:ext cx="2305250" cy="1204329"/>
          </a:xfrm>
          <a:custGeom>
            <a:avLst/>
            <a:gdLst>
              <a:gd name="connsiteX0" fmla="*/ 2290117 w 4580234"/>
              <a:gd name="connsiteY0" fmla="*/ 0 h 2392846"/>
              <a:gd name="connsiteX1" fmla="*/ 4580234 w 4580234"/>
              <a:gd name="connsiteY1" fmla="*/ 2290117 h 2392846"/>
              <a:gd name="connsiteX2" fmla="*/ 4575047 w 4580234"/>
              <a:gd name="connsiteY2" fmla="*/ 2392846 h 2392846"/>
              <a:gd name="connsiteX3" fmla="*/ 5188 w 4580234"/>
              <a:gd name="connsiteY3" fmla="*/ 2392846 h 2392846"/>
              <a:gd name="connsiteX4" fmla="*/ 0 w 4580234"/>
              <a:gd name="connsiteY4" fmla="*/ 2290117 h 2392846"/>
              <a:gd name="connsiteX5" fmla="*/ 2290117 w 4580234"/>
              <a:gd name="connsiteY5" fmla="*/ 0 h 2392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80234" h="2392846">
                <a:moveTo>
                  <a:pt x="2290117" y="0"/>
                </a:moveTo>
                <a:cubicBezTo>
                  <a:pt x="3554914" y="0"/>
                  <a:pt x="4580234" y="1025320"/>
                  <a:pt x="4580234" y="2290117"/>
                </a:cubicBezTo>
                <a:lnTo>
                  <a:pt x="4575047" y="2392846"/>
                </a:lnTo>
                <a:lnTo>
                  <a:pt x="5188" y="2392846"/>
                </a:lnTo>
                <a:lnTo>
                  <a:pt x="0" y="2290117"/>
                </a:lnTo>
                <a:cubicBezTo>
                  <a:pt x="0" y="1025320"/>
                  <a:pt x="1025320" y="0"/>
                  <a:pt x="2290117" y="0"/>
                </a:cubicBezTo>
                <a:close/>
              </a:path>
            </a:pathLst>
          </a:custGeom>
        </p:spPr>
      </p:pic>
      <p:grpSp>
        <p:nvGrpSpPr>
          <p:cNvPr id="8" name="Group 7">
            <a:extLst>
              <a:ext uri="{FF2B5EF4-FFF2-40B4-BE49-F238E27FC236}">
                <a16:creationId xmlns:a16="http://schemas.microsoft.com/office/drawing/2014/main" id="{20A98AD1-57CC-39ED-C96E-C3CCE56C6417}"/>
              </a:ext>
            </a:extLst>
          </p:cNvPr>
          <p:cNvGrpSpPr/>
          <p:nvPr userDrawn="1"/>
        </p:nvGrpSpPr>
        <p:grpSpPr>
          <a:xfrm rot="10800000" flipH="1">
            <a:off x="6080760" y="656921"/>
            <a:ext cx="1208634" cy="426639"/>
            <a:chOff x="557784" y="4124510"/>
            <a:chExt cx="1208634" cy="426639"/>
          </a:xfrm>
        </p:grpSpPr>
        <p:grpSp>
          <p:nvGrpSpPr>
            <p:cNvPr id="10" name="Group 9">
              <a:extLst>
                <a:ext uri="{FF2B5EF4-FFF2-40B4-BE49-F238E27FC236}">
                  <a16:creationId xmlns:a16="http://schemas.microsoft.com/office/drawing/2014/main" id="{B1682F67-8B24-E1D5-B1BF-FD42116F5FB0}"/>
                </a:ext>
              </a:extLst>
            </p:cNvPr>
            <p:cNvGrpSpPr/>
            <p:nvPr/>
          </p:nvGrpSpPr>
          <p:grpSpPr>
            <a:xfrm>
              <a:off x="1635789" y="4432578"/>
              <a:ext cx="130629" cy="118571"/>
              <a:chOff x="6030685" y="1226904"/>
              <a:chExt cx="130629" cy="118571"/>
            </a:xfrm>
          </p:grpSpPr>
          <p:cxnSp>
            <p:nvCxnSpPr>
              <p:cNvPr id="19" name="Straight Connector 18">
                <a:extLst>
                  <a:ext uri="{FF2B5EF4-FFF2-40B4-BE49-F238E27FC236}">
                    <a16:creationId xmlns:a16="http://schemas.microsoft.com/office/drawing/2014/main" id="{4386F84C-4E22-C070-A4D4-037BCF40E13D}"/>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DC52A5-555F-D8A4-1118-8466ED5B52CB}"/>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7303E39C-B5CD-5A4C-694F-8820DB320849}"/>
                </a:ext>
              </a:extLst>
            </p:cNvPr>
            <p:cNvGrpSpPr/>
            <p:nvPr/>
          </p:nvGrpSpPr>
          <p:grpSpPr>
            <a:xfrm>
              <a:off x="557784" y="4124510"/>
              <a:ext cx="638629" cy="118571"/>
              <a:chOff x="619789" y="4124510"/>
              <a:chExt cx="638629" cy="118571"/>
            </a:xfrm>
          </p:grpSpPr>
          <p:grpSp>
            <p:nvGrpSpPr>
              <p:cNvPr id="12" name="Group 11">
                <a:extLst>
                  <a:ext uri="{FF2B5EF4-FFF2-40B4-BE49-F238E27FC236}">
                    <a16:creationId xmlns:a16="http://schemas.microsoft.com/office/drawing/2014/main" id="{726A601A-56E6-C6E0-94BE-BDFDD4DE9992}"/>
                  </a:ext>
                </a:extLst>
              </p:cNvPr>
              <p:cNvGrpSpPr/>
              <p:nvPr/>
            </p:nvGrpSpPr>
            <p:grpSpPr>
              <a:xfrm>
                <a:off x="1127789" y="4124510"/>
                <a:ext cx="130629" cy="118571"/>
                <a:chOff x="6030685" y="1226904"/>
                <a:chExt cx="130629" cy="118571"/>
              </a:xfrm>
            </p:grpSpPr>
            <p:cxnSp>
              <p:nvCxnSpPr>
                <p:cNvPr id="17" name="Straight Connector 16">
                  <a:extLst>
                    <a:ext uri="{FF2B5EF4-FFF2-40B4-BE49-F238E27FC236}">
                      <a16:creationId xmlns:a16="http://schemas.microsoft.com/office/drawing/2014/main" id="{35A9F40C-E23B-BD99-8CF5-0A9539B6CF4F}"/>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F1E34A3-717B-8A94-CDD6-FA8EA578F06C}"/>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160E8EC4-D607-C577-AD07-5E2EE4FC4557}"/>
                  </a:ext>
                </a:extLst>
              </p:cNvPr>
              <p:cNvGrpSpPr/>
              <p:nvPr/>
            </p:nvGrpSpPr>
            <p:grpSpPr>
              <a:xfrm>
                <a:off x="619789" y="4124510"/>
                <a:ext cx="130629" cy="118571"/>
                <a:chOff x="6030685" y="1226904"/>
                <a:chExt cx="130629" cy="118571"/>
              </a:xfrm>
            </p:grpSpPr>
            <p:cxnSp>
              <p:nvCxnSpPr>
                <p:cNvPr id="14" name="Straight Connector 13">
                  <a:extLst>
                    <a:ext uri="{FF2B5EF4-FFF2-40B4-BE49-F238E27FC236}">
                      <a16:creationId xmlns:a16="http://schemas.microsoft.com/office/drawing/2014/main" id="{F2B13F2C-F37D-9259-C3E8-4A43954833DA}"/>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37107F4-5D94-4711-79B8-5BD6B7EBD80C}"/>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pic>
        <p:nvPicPr>
          <p:cNvPr id="21" name="Picture 20">
            <a:extLst>
              <a:ext uri="{FF2B5EF4-FFF2-40B4-BE49-F238E27FC236}">
                <a16:creationId xmlns:a16="http://schemas.microsoft.com/office/drawing/2014/main" id="{F3EF34E6-E945-6FCB-0855-6827D99CE1BF}"/>
              </a:ext>
            </a:extLst>
          </p:cNvPr>
          <p:cNvPicPr>
            <a:picLocks noChangeAspect="1"/>
          </p:cNvPicPr>
          <p:nvPr userDrawn="1"/>
        </p:nvPicPr>
        <p:blipFill>
          <a:blip r:embed="rId5">
            <a:duotone>
              <a:prstClr val="black"/>
              <a:schemeClr val="accent6">
                <a:tint val="45000"/>
                <a:satMod val="400000"/>
              </a:schemeClr>
            </a:duotone>
            <a:extLst>
              <a:ext uri="{BEBA8EAE-BF5A-486C-A8C5-ECC9F3942E4B}">
                <a14:imgProps xmlns:a14="http://schemas.microsoft.com/office/drawing/2010/main">
                  <a14:imgLayer r:embed="rId6">
                    <a14:imgEffect>
                      <a14:sharpenSoften amount="23000"/>
                    </a14:imgEffect>
                    <a14:imgEffect>
                      <a14:brightnessContrast bright="-3000"/>
                    </a14:imgEffect>
                  </a14:imgLayer>
                </a14:imgProps>
              </a:ext>
              <a:ext uri="{28A0092B-C50C-407E-A947-70E740481C1C}">
                <a14:useLocalDpi xmlns:a14="http://schemas.microsoft.com/office/drawing/2010/main" val="0"/>
              </a:ext>
            </a:extLst>
          </a:blip>
          <a:srcRect/>
          <a:stretch/>
        </p:blipFill>
        <p:spPr>
          <a:xfrm>
            <a:off x="4805152" y="5589864"/>
            <a:ext cx="588350" cy="588350"/>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spTree>
    <p:extLst>
      <p:ext uri="{BB962C8B-B14F-4D97-AF65-F5344CB8AC3E}">
        <p14:creationId xmlns:p14="http://schemas.microsoft.com/office/powerpoint/2010/main" val="535899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626F0957-B1E8-D378-3433-9200445ED1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7" name="Title 6">
            <a:extLst>
              <a:ext uri="{FF2B5EF4-FFF2-40B4-BE49-F238E27FC236}">
                <a16:creationId xmlns:a16="http://schemas.microsoft.com/office/drawing/2014/main" id="{A02A864C-8800-78BF-C233-F7E776A8CD52}"/>
              </a:ext>
            </a:extLst>
          </p:cNvPr>
          <p:cNvSpPr>
            <a:spLocks noGrp="1"/>
          </p:cNvSpPr>
          <p:nvPr>
            <p:ph type="title"/>
          </p:nvPr>
        </p:nvSpPr>
        <p:spPr>
          <a:xfrm rot="16200000">
            <a:off x="-676656" y="2743200"/>
            <a:ext cx="5943600" cy="1371600"/>
          </a:xfrm>
        </p:spPr>
        <p:txBody>
          <a:bodyPr/>
          <a:lstStyle>
            <a:lvl1pPr algn="ctr">
              <a:defRPr sz="10000" spc="100" baseline="0"/>
            </a:lvl1pPr>
          </a:lstStyle>
          <a:p>
            <a:r>
              <a:rPr lang="en-US" dirty="0"/>
              <a:t>Click to edit Master title style</a:t>
            </a:r>
          </a:p>
        </p:txBody>
      </p:sp>
      <p:sp>
        <p:nvSpPr>
          <p:cNvPr id="8" name="Text Placeholder 7">
            <a:extLst>
              <a:ext uri="{FF2B5EF4-FFF2-40B4-BE49-F238E27FC236}">
                <a16:creationId xmlns:a16="http://schemas.microsoft.com/office/drawing/2014/main" id="{25928010-8374-8DD4-FDB9-039431A1FA75}"/>
              </a:ext>
            </a:extLst>
          </p:cNvPr>
          <p:cNvSpPr>
            <a:spLocks noGrp="1"/>
          </p:cNvSpPr>
          <p:nvPr>
            <p:ph type="body" sz="quarter" idx="12"/>
          </p:nvPr>
        </p:nvSpPr>
        <p:spPr>
          <a:xfrm rot="16200000">
            <a:off x="-1764792" y="3090672"/>
            <a:ext cx="5943600" cy="685800"/>
          </a:xfrm>
        </p:spPr>
        <p:txBody>
          <a:bodyPr>
            <a:noAutofit/>
          </a:bodyPr>
          <a:lstStyle>
            <a:lvl1pPr marL="0" indent="0" algn="ctr">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33" name="Picture Placeholder 32">
            <a:extLst>
              <a:ext uri="{FF2B5EF4-FFF2-40B4-BE49-F238E27FC236}">
                <a16:creationId xmlns:a16="http://schemas.microsoft.com/office/drawing/2014/main" id="{ED814783-DCD3-01AF-31DA-0DE467C2E6A4}"/>
              </a:ext>
            </a:extLst>
          </p:cNvPr>
          <p:cNvSpPr>
            <a:spLocks noGrp="1"/>
          </p:cNvSpPr>
          <p:nvPr>
            <p:ph type="pic" sz="quarter" idx="13"/>
          </p:nvPr>
        </p:nvSpPr>
        <p:spPr>
          <a:xfrm>
            <a:off x="5148072" y="1143000"/>
            <a:ext cx="6318504" cy="5715000"/>
          </a:xfrm>
        </p:spPr>
        <p:txBody>
          <a:bodyPr anchor="ctr"/>
          <a:lstStyle>
            <a:lvl1pPr marL="0" indent="0" algn="ctr">
              <a:buNone/>
              <a:defRPr/>
            </a:lvl1pPr>
          </a:lstStyle>
          <a:p>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3410712" y="2514600"/>
            <a:ext cx="3319272" cy="1828800"/>
          </a:xfrm>
        </p:spPr>
        <p:txBody>
          <a:bodyPr anchor="ctr"/>
          <a:lstStyle>
            <a:lvl1pPr marL="0" indent="0" algn="l">
              <a:lnSpc>
                <a:spcPts val="3200"/>
              </a:lnSpc>
              <a:buNone/>
              <a:defRPr sz="2400" cap="all" spc="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2" name="Arc 30">
            <a:extLst>
              <a:ext uri="{FF2B5EF4-FFF2-40B4-BE49-F238E27FC236}">
                <a16:creationId xmlns:a16="http://schemas.microsoft.com/office/drawing/2014/main" id="{4B8C4ECD-CAFD-01D4-B9F9-6DC4056F473D}"/>
              </a:ext>
            </a:extLst>
          </p:cNvPr>
          <p:cNvSpPr/>
          <p:nvPr userDrawn="1"/>
        </p:nvSpPr>
        <p:spPr>
          <a:xfrm flipH="1" flipV="1">
            <a:off x="5362413" y="-9557"/>
            <a:ext cx="6831221" cy="4597860"/>
          </a:xfrm>
          <a:custGeom>
            <a:avLst/>
            <a:gdLst>
              <a:gd name="connsiteX0" fmla="*/ 4960744 w 12089362"/>
              <a:gd name="connsiteY0" fmla="*/ 88199 h 10882523"/>
              <a:gd name="connsiteX1" fmla="*/ 9643039 w 12089362"/>
              <a:gd name="connsiteY1" fmla="*/ 1069162 h 10882523"/>
              <a:gd name="connsiteX2" fmla="*/ 12089216 w 12089362"/>
              <a:gd name="connsiteY2" fmla="*/ 5478992 h 10882523"/>
              <a:gd name="connsiteX3" fmla="*/ 6044681 w 12089362"/>
              <a:gd name="connsiteY3" fmla="*/ 5441262 h 10882523"/>
              <a:gd name="connsiteX4" fmla="*/ 4960744 w 12089362"/>
              <a:gd name="connsiteY4" fmla="*/ 88199 h 10882523"/>
              <a:gd name="connsiteX0" fmla="*/ 4960744 w 12089362"/>
              <a:gd name="connsiteY0" fmla="*/ 88199 h 10882523"/>
              <a:gd name="connsiteX1" fmla="*/ 9643039 w 12089362"/>
              <a:gd name="connsiteY1" fmla="*/ 1069162 h 10882523"/>
              <a:gd name="connsiteX2" fmla="*/ 12089216 w 12089362"/>
              <a:gd name="connsiteY2" fmla="*/ 5478992 h 10882523"/>
              <a:gd name="connsiteX0" fmla="*/ 0 w 7128617"/>
              <a:gd name="connsiteY0" fmla="*/ 88228 h 5479021"/>
              <a:gd name="connsiteX1" fmla="*/ 4682295 w 7128617"/>
              <a:gd name="connsiteY1" fmla="*/ 1069191 h 5479021"/>
              <a:gd name="connsiteX2" fmla="*/ 7128472 w 7128617"/>
              <a:gd name="connsiteY2" fmla="*/ 5479021 h 5479021"/>
              <a:gd name="connsiteX3" fmla="*/ 1083937 w 7128617"/>
              <a:gd name="connsiteY3" fmla="*/ 5441291 h 5479021"/>
              <a:gd name="connsiteX4" fmla="*/ 0 w 7128617"/>
              <a:gd name="connsiteY4" fmla="*/ 88228 h 5479021"/>
              <a:gd name="connsiteX0" fmla="*/ 0 w 7128617"/>
              <a:gd name="connsiteY0" fmla="*/ 88228 h 5479021"/>
              <a:gd name="connsiteX1" fmla="*/ 4303923 w 7128617"/>
              <a:gd name="connsiteY1" fmla="*/ 1489605 h 5479021"/>
              <a:gd name="connsiteX2" fmla="*/ 7128472 w 7128617"/>
              <a:gd name="connsiteY2" fmla="*/ 5479021 h 5479021"/>
              <a:gd name="connsiteX0" fmla="*/ 0 w 7275709"/>
              <a:gd name="connsiteY0" fmla="*/ 88228 h 5479021"/>
              <a:gd name="connsiteX1" fmla="*/ 4682295 w 7275709"/>
              <a:gd name="connsiteY1" fmla="*/ 1069191 h 5479021"/>
              <a:gd name="connsiteX2" fmla="*/ 7128472 w 7275709"/>
              <a:gd name="connsiteY2" fmla="*/ 5479021 h 5479021"/>
              <a:gd name="connsiteX3" fmla="*/ 1083937 w 7275709"/>
              <a:gd name="connsiteY3" fmla="*/ 5441291 h 5479021"/>
              <a:gd name="connsiteX4" fmla="*/ 0 w 7275709"/>
              <a:gd name="connsiteY4" fmla="*/ 88228 h 5479021"/>
              <a:gd name="connsiteX0" fmla="*/ 0 w 7275709"/>
              <a:gd name="connsiteY0" fmla="*/ 88228 h 5479021"/>
              <a:gd name="connsiteX1" fmla="*/ 4303923 w 7275709"/>
              <a:gd name="connsiteY1" fmla="*/ 1489605 h 5479021"/>
              <a:gd name="connsiteX2" fmla="*/ 7275617 w 7275709"/>
              <a:gd name="connsiteY2" fmla="*/ 5405449 h 5479021"/>
              <a:gd name="connsiteX0" fmla="*/ 0 w 7275722"/>
              <a:gd name="connsiteY0" fmla="*/ 88228 h 5479021"/>
              <a:gd name="connsiteX1" fmla="*/ 4682295 w 7275722"/>
              <a:gd name="connsiteY1" fmla="*/ 1069191 h 5479021"/>
              <a:gd name="connsiteX2" fmla="*/ 7128472 w 7275722"/>
              <a:gd name="connsiteY2" fmla="*/ 5479021 h 5479021"/>
              <a:gd name="connsiteX3" fmla="*/ 1083937 w 7275722"/>
              <a:gd name="connsiteY3" fmla="*/ 5441291 h 5479021"/>
              <a:gd name="connsiteX4" fmla="*/ 0 w 7275722"/>
              <a:gd name="connsiteY4" fmla="*/ 88228 h 5479021"/>
              <a:gd name="connsiteX0" fmla="*/ 0 w 7275722"/>
              <a:gd name="connsiteY0" fmla="*/ 88228 h 5479021"/>
              <a:gd name="connsiteX1" fmla="*/ 4482599 w 7275722"/>
              <a:gd name="connsiteY1" fmla="*/ 1395012 h 5479021"/>
              <a:gd name="connsiteX2" fmla="*/ 7275617 w 7275722"/>
              <a:gd name="connsiteY2" fmla="*/ 5405449 h 5479021"/>
              <a:gd name="connsiteX0" fmla="*/ 52552 w 7328274"/>
              <a:gd name="connsiteY0" fmla="*/ 88228 h 5479021"/>
              <a:gd name="connsiteX1" fmla="*/ 4734847 w 7328274"/>
              <a:gd name="connsiteY1" fmla="*/ 1069191 h 5479021"/>
              <a:gd name="connsiteX2" fmla="*/ 7181024 w 7328274"/>
              <a:gd name="connsiteY2" fmla="*/ 5479021 h 5479021"/>
              <a:gd name="connsiteX3" fmla="*/ 1136489 w 7328274"/>
              <a:gd name="connsiteY3" fmla="*/ 5441291 h 5479021"/>
              <a:gd name="connsiteX4" fmla="*/ 52552 w 7328274"/>
              <a:gd name="connsiteY4" fmla="*/ 88228 h 5479021"/>
              <a:gd name="connsiteX0" fmla="*/ 0 w 7328274"/>
              <a:gd name="connsiteY0" fmla="*/ 676808 h 5479021"/>
              <a:gd name="connsiteX1" fmla="*/ 4535151 w 7328274"/>
              <a:gd name="connsiteY1" fmla="*/ 1395012 h 5479021"/>
              <a:gd name="connsiteX2" fmla="*/ 7328169 w 7328274"/>
              <a:gd name="connsiteY2" fmla="*/ 5405449 h 5479021"/>
              <a:gd name="connsiteX0" fmla="*/ 52552 w 7328321"/>
              <a:gd name="connsiteY0" fmla="*/ 88228 h 5479021"/>
              <a:gd name="connsiteX1" fmla="*/ 4734847 w 7328321"/>
              <a:gd name="connsiteY1" fmla="*/ 1069191 h 5479021"/>
              <a:gd name="connsiteX2" fmla="*/ 7181024 w 7328321"/>
              <a:gd name="connsiteY2" fmla="*/ 5479021 h 5479021"/>
              <a:gd name="connsiteX3" fmla="*/ 1136489 w 7328321"/>
              <a:gd name="connsiteY3" fmla="*/ 5441291 h 5479021"/>
              <a:gd name="connsiteX4" fmla="*/ 52552 w 7328321"/>
              <a:gd name="connsiteY4" fmla="*/ 88228 h 5479021"/>
              <a:gd name="connsiteX0" fmla="*/ 0 w 7328321"/>
              <a:gd name="connsiteY0" fmla="*/ 676808 h 5479021"/>
              <a:gd name="connsiteX1" fmla="*/ 4924033 w 7328321"/>
              <a:gd name="connsiteY1" fmla="*/ 1500116 h 5479021"/>
              <a:gd name="connsiteX2" fmla="*/ 7328169 w 7328321"/>
              <a:gd name="connsiteY2" fmla="*/ 5405449 h 5479021"/>
              <a:gd name="connsiteX0" fmla="*/ 52552 w 7328321"/>
              <a:gd name="connsiteY0" fmla="*/ 88228 h 5479021"/>
              <a:gd name="connsiteX1" fmla="*/ 4734847 w 7328321"/>
              <a:gd name="connsiteY1" fmla="*/ 1069191 h 5479021"/>
              <a:gd name="connsiteX2" fmla="*/ 7181024 w 7328321"/>
              <a:gd name="connsiteY2" fmla="*/ 5479021 h 5479021"/>
              <a:gd name="connsiteX3" fmla="*/ 1136489 w 7328321"/>
              <a:gd name="connsiteY3" fmla="*/ 5441291 h 5479021"/>
              <a:gd name="connsiteX4" fmla="*/ 52552 w 7328321"/>
              <a:gd name="connsiteY4" fmla="*/ 88228 h 5479021"/>
              <a:gd name="connsiteX0" fmla="*/ 0 w 7328321"/>
              <a:gd name="connsiteY0" fmla="*/ 676808 h 5479021"/>
              <a:gd name="connsiteX1" fmla="*/ 4924033 w 7328321"/>
              <a:gd name="connsiteY1" fmla="*/ 1500116 h 5479021"/>
              <a:gd name="connsiteX2" fmla="*/ 7328169 w 7328321"/>
              <a:gd name="connsiteY2" fmla="*/ 5405449 h 5479021"/>
              <a:gd name="connsiteX0" fmla="*/ 52552 w 7361566"/>
              <a:gd name="connsiteY0" fmla="*/ 88228 h 5488576"/>
              <a:gd name="connsiteX1" fmla="*/ 4734847 w 7361566"/>
              <a:gd name="connsiteY1" fmla="*/ 1069191 h 5488576"/>
              <a:gd name="connsiteX2" fmla="*/ 7181024 w 7361566"/>
              <a:gd name="connsiteY2" fmla="*/ 5479021 h 5488576"/>
              <a:gd name="connsiteX3" fmla="*/ 1136489 w 7361566"/>
              <a:gd name="connsiteY3" fmla="*/ 5441291 h 5488576"/>
              <a:gd name="connsiteX4" fmla="*/ 52552 w 7361566"/>
              <a:gd name="connsiteY4" fmla="*/ 88228 h 5488576"/>
              <a:gd name="connsiteX0" fmla="*/ 0 w 7361566"/>
              <a:gd name="connsiteY0" fmla="*/ 676808 h 5488576"/>
              <a:gd name="connsiteX1" fmla="*/ 4924033 w 7361566"/>
              <a:gd name="connsiteY1" fmla="*/ 1500116 h 5488576"/>
              <a:gd name="connsiteX2" fmla="*/ 7361419 w 7361566"/>
              <a:gd name="connsiteY2" fmla="*/ 5488576 h 5488576"/>
              <a:gd name="connsiteX0" fmla="*/ 52552 w 7361532"/>
              <a:gd name="connsiteY0" fmla="*/ 88228 h 5488576"/>
              <a:gd name="connsiteX1" fmla="*/ 4734847 w 7361532"/>
              <a:gd name="connsiteY1" fmla="*/ 1069191 h 5488576"/>
              <a:gd name="connsiteX2" fmla="*/ 7181024 w 7361532"/>
              <a:gd name="connsiteY2" fmla="*/ 5479021 h 5488576"/>
              <a:gd name="connsiteX3" fmla="*/ 1136489 w 7361532"/>
              <a:gd name="connsiteY3" fmla="*/ 5441291 h 5488576"/>
              <a:gd name="connsiteX4" fmla="*/ 52552 w 7361532"/>
              <a:gd name="connsiteY4" fmla="*/ 88228 h 5488576"/>
              <a:gd name="connsiteX0" fmla="*/ 0 w 7361532"/>
              <a:gd name="connsiteY0" fmla="*/ 676808 h 5488576"/>
              <a:gd name="connsiteX1" fmla="*/ 4649713 w 7361532"/>
              <a:gd name="connsiteY1" fmla="*/ 1433614 h 5488576"/>
              <a:gd name="connsiteX2" fmla="*/ 7361419 w 7361532"/>
              <a:gd name="connsiteY2" fmla="*/ 5488576 h 5488576"/>
              <a:gd name="connsiteX0" fmla="*/ 52552 w 7361532"/>
              <a:gd name="connsiteY0" fmla="*/ 88228 h 5488576"/>
              <a:gd name="connsiteX1" fmla="*/ 4734847 w 7361532"/>
              <a:gd name="connsiteY1" fmla="*/ 1069191 h 5488576"/>
              <a:gd name="connsiteX2" fmla="*/ 7181024 w 7361532"/>
              <a:gd name="connsiteY2" fmla="*/ 5479021 h 5488576"/>
              <a:gd name="connsiteX3" fmla="*/ 1136489 w 7361532"/>
              <a:gd name="connsiteY3" fmla="*/ 5441291 h 5488576"/>
              <a:gd name="connsiteX4" fmla="*/ 52552 w 7361532"/>
              <a:gd name="connsiteY4" fmla="*/ 88228 h 5488576"/>
              <a:gd name="connsiteX0" fmla="*/ 0 w 7361532"/>
              <a:gd name="connsiteY0" fmla="*/ 676808 h 5488576"/>
              <a:gd name="connsiteX1" fmla="*/ 4649713 w 7361532"/>
              <a:gd name="connsiteY1" fmla="*/ 1433614 h 5488576"/>
              <a:gd name="connsiteX2" fmla="*/ 7361419 w 7361532"/>
              <a:gd name="connsiteY2" fmla="*/ 5488576 h 5488576"/>
              <a:gd name="connsiteX0" fmla="*/ 52552 w 7361533"/>
              <a:gd name="connsiteY0" fmla="*/ 88228 h 5488576"/>
              <a:gd name="connsiteX1" fmla="*/ 4734847 w 7361533"/>
              <a:gd name="connsiteY1" fmla="*/ 1069191 h 5488576"/>
              <a:gd name="connsiteX2" fmla="*/ 7181024 w 7361533"/>
              <a:gd name="connsiteY2" fmla="*/ 5479021 h 5488576"/>
              <a:gd name="connsiteX3" fmla="*/ 1136489 w 7361533"/>
              <a:gd name="connsiteY3" fmla="*/ 5441291 h 5488576"/>
              <a:gd name="connsiteX4" fmla="*/ 52552 w 7361533"/>
              <a:gd name="connsiteY4" fmla="*/ 88228 h 5488576"/>
              <a:gd name="connsiteX0" fmla="*/ 0 w 7361533"/>
              <a:gd name="connsiteY0" fmla="*/ 676808 h 5488576"/>
              <a:gd name="connsiteX1" fmla="*/ 4649713 w 7361533"/>
              <a:gd name="connsiteY1" fmla="*/ 1433614 h 5488576"/>
              <a:gd name="connsiteX2" fmla="*/ 7361419 w 7361533"/>
              <a:gd name="connsiteY2" fmla="*/ 5488576 h 5488576"/>
              <a:gd name="connsiteX0" fmla="*/ 52552 w 7361533"/>
              <a:gd name="connsiteY0" fmla="*/ 88228 h 5488576"/>
              <a:gd name="connsiteX1" fmla="*/ 4734847 w 7361533"/>
              <a:gd name="connsiteY1" fmla="*/ 1069191 h 5488576"/>
              <a:gd name="connsiteX2" fmla="*/ 7181024 w 7361533"/>
              <a:gd name="connsiteY2" fmla="*/ 5479021 h 5488576"/>
              <a:gd name="connsiteX3" fmla="*/ 4919 w 7361533"/>
              <a:gd name="connsiteY3" fmla="*/ 5464151 h 5488576"/>
              <a:gd name="connsiteX4" fmla="*/ 52552 w 7361533"/>
              <a:gd name="connsiteY4" fmla="*/ 88228 h 5488576"/>
              <a:gd name="connsiteX0" fmla="*/ 0 w 7361533"/>
              <a:gd name="connsiteY0" fmla="*/ 676808 h 5488576"/>
              <a:gd name="connsiteX1" fmla="*/ 4649713 w 7361533"/>
              <a:gd name="connsiteY1" fmla="*/ 1433614 h 5488576"/>
              <a:gd name="connsiteX2" fmla="*/ 7361419 w 7361533"/>
              <a:gd name="connsiteY2" fmla="*/ 5488576 h 5488576"/>
              <a:gd name="connsiteX0" fmla="*/ 0 w 7363168"/>
              <a:gd name="connsiteY0" fmla="*/ 92991 h 5452699"/>
              <a:gd name="connsiteX1" fmla="*/ 4736482 w 7363168"/>
              <a:gd name="connsiteY1" fmla="*/ 1033314 h 5452699"/>
              <a:gd name="connsiteX2" fmla="*/ 7182659 w 7363168"/>
              <a:gd name="connsiteY2" fmla="*/ 5443144 h 5452699"/>
              <a:gd name="connsiteX3" fmla="*/ 6554 w 7363168"/>
              <a:gd name="connsiteY3" fmla="*/ 5428274 h 5452699"/>
              <a:gd name="connsiteX4" fmla="*/ 0 w 7363168"/>
              <a:gd name="connsiteY4" fmla="*/ 92991 h 5452699"/>
              <a:gd name="connsiteX0" fmla="*/ 1635 w 7363168"/>
              <a:gd name="connsiteY0" fmla="*/ 640931 h 5452699"/>
              <a:gd name="connsiteX1" fmla="*/ 4651348 w 7363168"/>
              <a:gd name="connsiteY1" fmla="*/ 1397737 h 5452699"/>
              <a:gd name="connsiteX2" fmla="*/ 7363054 w 7363168"/>
              <a:gd name="connsiteY2" fmla="*/ 5452699 h 5452699"/>
              <a:gd name="connsiteX0" fmla="*/ 0 w 7363168"/>
              <a:gd name="connsiteY0" fmla="*/ 309588 h 4958096"/>
              <a:gd name="connsiteX1" fmla="*/ 4736482 w 7363168"/>
              <a:gd name="connsiteY1" fmla="*/ 538711 h 4958096"/>
              <a:gd name="connsiteX2" fmla="*/ 7182659 w 7363168"/>
              <a:gd name="connsiteY2" fmla="*/ 4948541 h 4958096"/>
              <a:gd name="connsiteX3" fmla="*/ 6554 w 7363168"/>
              <a:gd name="connsiteY3" fmla="*/ 4933671 h 4958096"/>
              <a:gd name="connsiteX4" fmla="*/ 0 w 7363168"/>
              <a:gd name="connsiteY4" fmla="*/ 309588 h 4958096"/>
              <a:gd name="connsiteX0" fmla="*/ 1635 w 7363168"/>
              <a:gd name="connsiteY0" fmla="*/ 146328 h 4958096"/>
              <a:gd name="connsiteX1" fmla="*/ 4651348 w 7363168"/>
              <a:gd name="connsiteY1" fmla="*/ 903134 h 4958096"/>
              <a:gd name="connsiteX2" fmla="*/ 7363054 w 7363168"/>
              <a:gd name="connsiteY2" fmla="*/ 4958096 h 4958096"/>
              <a:gd name="connsiteX0" fmla="*/ 0 w 7363155"/>
              <a:gd name="connsiteY0" fmla="*/ 307379 h 4955887"/>
              <a:gd name="connsiteX1" fmla="*/ 4736482 w 7363155"/>
              <a:gd name="connsiteY1" fmla="*/ 536502 h 4955887"/>
              <a:gd name="connsiteX2" fmla="*/ 7182659 w 7363155"/>
              <a:gd name="connsiteY2" fmla="*/ 4946332 h 4955887"/>
              <a:gd name="connsiteX3" fmla="*/ 6554 w 7363155"/>
              <a:gd name="connsiteY3" fmla="*/ 4931462 h 4955887"/>
              <a:gd name="connsiteX4" fmla="*/ 0 w 7363155"/>
              <a:gd name="connsiteY4" fmla="*/ 307379 h 4955887"/>
              <a:gd name="connsiteX0" fmla="*/ 1635 w 7363155"/>
              <a:gd name="connsiteY0" fmla="*/ 144119 h 4955887"/>
              <a:gd name="connsiteX1" fmla="*/ 4494594 w 7363155"/>
              <a:gd name="connsiteY1" fmla="*/ 909633 h 4955887"/>
              <a:gd name="connsiteX2" fmla="*/ 7363054 w 7363155"/>
              <a:gd name="connsiteY2" fmla="*/ 4955887 h 4955887"/>
            </a:gdLst>
            <a:ahLst/>
            <a:cxnLst>
              <a:cxn ang="0">
                <a:pos x="connsiteX0" y="connsiteY0"/>
              </a:cxn>
              <a:cxn ang="0">
                <a:pos x="connsiteX1" y="connsiteY1"/>
              </a:cxn>
              <a:cxn ang="0">
                <a:pos x="connsiteX2" y="connsiteY2"/>
              </a:cxn>
            </a:cxnLst>
            <a:rect l="l" t="t" r="r" b="b"/>
            <a:pathLst>
              <a:path w="7363155" h="4955887" stroke="0" extrusionOk="0">
                <a:moveTo>
                  <a:pt x="0" y="307379"/>
                </a:moveTo>
                <a:cubicBezTo>
                  <a:pt x="1644303" y="37583"/>
                  <a:pt x="3539372" y="-236657"/>
                  <a:pt x="4736482" y="536502"/>
                </a:cubicBezTo>
                <a:cubicBezTo>
                  <a:pt x="5933592" y="1309661"/>
                  <a:pt x="7196041" y="3209160"/>
                  <a:pt x="7182659" y="4946332"/>
                </a:cubicBezTo>
                <a:lnTo>
                  <a:pt x="6554" y="4931462"/>
                </a:lnTo>
                <a:cubicBezTo>
                  <a:pt x="4369" y="3153034"/>
                  <a:pt x="2185" y="2085807"/>
                  <a:pt x="0" y="307379"/>
                </a:cubicBezTo>
                <a:close/>
              </a:path>
              <a:path w="7363155" h="4955887" fill="none">
                <a:moveTo>
                  <a:pt x="1635" y="144119"/>
                </a:moveTo>
                <a:cubicBezTo>
                  <a:pt x="1645938" y="-125677"/>
                  <a:pt x="2927747" y="-92151"/>
                  <a:pt x="4494594" y="909633"/>
                </a:cubicBezTo>
                <a:cubicBezTo>
                  <a:pt x="6061441" y="1911417"/>
                  <a:pt x="7376436" y="3218715"/>
                  <a:pt x="7363054" y="4955887"/>
                </a:cubicBezTo>
              </a:path>
            </a:pathLst>
          </a:custGeom>
          <a:ln w="25400">
            <a:solidFill>
              <a:schemeClr val="accent1">
                <a:lumMod val="75000"/>
                <a:alpha val="50000"/>
              </a:schemeClr>
            </a:solidFill>
          </a:ln>
          <a:effectLst>
            <a:glow rad="127000">
              <a:schemeClr val="accent1">
                <a:alpha val="20000"/>
              </a:schemeClr>
            </a:glow>
          </a:effectLst>
        </p:spPr>
        <p:style>
          <a:lnRef idx="1">
            <a:schemeClr val="accent1"/>
          </a:lnRef>
          <a:fillRef idx="0">
            <a:schemeClr val="accent1"/>
          </a:fillRef>
          <a:effectRef idx="0">
            <a:schemeClr val="accent1"/>
          </a:effectRef>
          <a:fontRef idx="minor">
            <a:schemeClr val="tx1"/>
          </a:fontRef>
        </p:style>
        <p:txBody>
          <a:bodyPr rtlCol="0" anchor="ctr"/>
          <a:lstStyle/>
          <a:p>
            <a:pPr algn="ctr"/>
            <a:r>
              <a:rPr lang="en-US" dirty="0"/>
              <a:t>CC</a:t>
            </a:r>
          </a:p>
        </p:txBody>
      </p:sp>
      <p:pic>
        <p:nvPicPr>
          <p:cNvPr id="4" name="Picture 3" descr="A picture containing text, plant&#10;&#10;Description automatically generated">
            <a:extLst>
              <a:ext uri="{FF2B5EF4-FFF2-40B4-BE49-F238E27FC236}">
                <a16:creationId xmlns:a16="http://schemas.microsoft.com/office/drawing/2014/main" id="{4D3C1BD6-FEB2-B38F-44D5-CB0CA608C546}"/>
              </a:ext>
            </a:extLst>
          </p:cNvPr>
          <p:cNvPicPr>
            <a:picLocks noChangeAspect="1"/>
          </p:cNvPicPr>
          <p:nvPr userDrawn="1"/>
        </p:nvPicPr>
        <p:blipFill>
          <a:blip r:embed="rId3">
            <a:duotone>
              <a:prstClr val="black"/>
              <a:schemeClr val="accent3">
                <a:lumMod val="75000"/>
                <a:tint val="45000"/>
                <a:satMod val="400000"/>
              </a:schemeClr>
            </a:duotone>
            <a:extLst>
              <a:ext uri="{28A0092B-C50C-407E-A947-70E740481C1C}">
                <a14:useLocalDpi xmlns:a14="http://schemas.microsoft.com/office/drawing/2010/main" val="0"/>
              </a:ext>
            </a:extLst>
          </a:blip>
          <a:srcRect/>
          <a:stretch>
            <a:fillRect/>
          </a:stretch>
        </p:blipFill>
        <p:spPr>
          <a:xfrm>
            <a:off x="4982555" y="603006"/>
            <a:ext cx="1337623" cy="1337623"/>
          </a:xfrm>
          <a:custGeom>
            <a:avLst/>
            <a:gdLst>
              <a:gd name="connsiteX0" fmla="*/ 894353 w 1788706"/>
              <a:gd name="connsiteY0" fmla="*/ 0 h 1788706"/>
              <a:gd name="connsiteX1" fmla="*/ 1788706 w 1788706"/>
              <a:gd name="connsiteY1" fmla="*/ 894353 h 1788706"/>
              <a:gd name="connsiteX2" fmla="*/ 894353 w 1788706"/>
              <a:gd name="connsiteY2" fmla="*/ 1788706 h 1788706"/>
              <a:gd name="connsiteX3" fmla="*/ 0 w 1788706"/>
              <a:gd name="connsiteY3" fmla="*/ 894353 h 1788706"/>
              <a:gd name="connsiteX4" fmla="*/ 894353 w 1788706"/>
              <a:gd name="connsiteY4" fmla="*/ 0 h 17887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706" h="1788706">
                <a:moveTo>
                  <a:pt x="894353" y="0"/>
                </a:moveTo>
                <a:cubicBezTo>
                  <a:pt x="1388291" y="0"/>
                  <a:pt x="1788706" y="400415"/>
                  <a:pt x="1788706" y="894353"/>
                </a:cubicBezTo>
                <a:cubicBezTo>
                  <a:pt x="1788706" y="1388291"/>
                  <a:pt x="1388291" y="1788706"/>
                  <a:pt x="894353" y="1788706"/>
                </a:cubicBezTo>
                <a:cubicBezTo>
                  <a:pt x="400415" y="1788706"/>
                  <a:pt x="0" y="1388291"/>
                  <a:pt x="0" y="894353"/>
                </a:cubicBezTo>
                <a:cubicBezTo>
                  <a:pt x="0" y="400415"/>
                  <a:pt x="400415" y="0"/>
                  <a:pt x="894353" y="0"/>
                </a:cubicBezTo>
                <a:close/>
              </a:path>
            </a:pathLst>
          </a:custGeom>
        </p:spPr>
      </p:pic>
      <p:grpSp>
        <p:nvGrpSpPr>
          <p:cNvPr id="12" name="Group 11">
            <a:extLst>
              <a:ext uri="{FF2B5EF4-FFF2-40B4-BE49-F238E27FC236}">
                <a16:creationId xmlns:a16="http://schemas.microsoft.com/office/drawing/2014/main" id="{24388E06-74B8-AF22-63C6-7FCDCF8D9CA0}"/>
              </a:ext>
            </a:extLst>
          </p:cNvPr>
          <p:cNvGrpSpPr/>
          <p:nvPr userDrawn="1"/>
        </p:nvGrpSpPr>
        <p:grpSpPr>
          <a:xfrm>
            <a:off x="3384694" y="4508554"/>
            <a:ext cx="1146629" cy="416698"/>
            <a:chOff x="3409326" y="4979255"/>
            <a:chExt cx="1146629" cy="416698"/>
          </a:xfrm>
        </p:grpSpPr>
        <p:grpSp>
          <p:nvGrpSpPr>
            <p:cNvPr id="13" name="Group 12">
              <a:extLst>
                <a:ext uri="{FF2B5EF4-FFF2-40B4-BE49-F238E27FC236}">
                  <a16:creationId xmlns:a16="http://schemas.microsoft.com/office/drawing/2014/main" id="{D0E924C2-6CC8-7A72-55AC-9779F5AAB6DF}"/>
                </a:ext>
              </a:extLst>
            </p:cNvPr>
            <p:cNvGrpSpPr/>
            <p:nvPr/>
          </p:nvGrpSpPr>
          <p:grpSpPr>
            <a:xfrm>
              <a:off x="4425326" y="5277382"/>
              <a:ext cx="130629" cy="118571"/>
              <a:chOff x="6030685" y="1226904"/>
              <a:chExt cx="130629" cy="118571"/>
            </a:xfrm>
          </p:grpSpPr>
          <p:cxnSp>
            <p:nvCxnSpPr>
              <p:cNvPr id="27" name="Straight Connector 26">
                <a:extLst>
                  <a:ext uri="{FF2B5EF4-FFF2-40B4-BE49-F238E27FC236}">
                    <a16:creationId xmlns:a16="http://schemas.microsoft.com/office/drawing/2014/main" id="{643194AF-8A44-7E29-F61B-17EDC88B2368}"/>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444161C-1C35-BCAE-0B19-6BB7F68CD398}"/>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D97DDC0B-1657-D1B6-D6E0-128982DBB9A7}"/>
                </a:ext>
              </a:extLst>
            </p:cNvPr>
            <p:cNvGrpSpPr/>
            <p:nvPr/>
          </p:nvGrpSpPr>
          <p:grpSpPr>
            <a:xfrm>
              <a:off x="3917326" y="5158811"/>
              <a:ext cx="130629" cy="118571"/>
              <a:chOff x="6030685" y="1226904"/>
              <a:chExt cx="130629" cy="118571"/>
            </a:xfrm>
          </p:grpSpPr>
          <p:cxnSp>
            <p:nvCxnSpPr>
              <p:cNvPr id="25" name="Straight Connector 24">
                <a:extLst>
                  <a:ext uri="{FF2B5EF4-FFF2-40B4-BE49-F238E27FC236}">
                    <a16:creationId xmlns:a16="http://schemas.microsoft.com/office/drawing/2014/main" id="{84B019C9-1514-3847-0470-5946A15A45C9}"/>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86E6117-B79C-5010-D5D4-9AB87A9CB86A}"/>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2357E999-FBE7-EE39-3204-2625E61B569B}"/>
                </a:ext>
              </a:extLst>
            </p:cNvPr>
            <p:cNvGrpSpPr/>
            <p:nvPr/>
          </p:nvGrpSpPr>
          <p:grpSpPr>
            <a:xfrm>
              <a:off x="3409326" y="4979255"/>
              <a:ext cx="130629" cy="118571"/>
              <a:chOff x="6030685" y="1226904"/>
              <a:chExt cx="130629" cy="118571"/>
            </a:xfrm>
          </p:grpSpPr>
          <p:cxnSp>
            <p:nvCxnSpPr>
              <p:cNvPr id="23" name="Straight Connector 22">
                <a:extLst>
                  <a:ext uri="{FF2B5EF4-FFF2-40B4-BE49-F238E27FC236}">
                    <a16:creationId xmlns:a16="http://schemas.microsoft.com/office/drawing/2014/main" id="{6BFD3311-0029-072D-2E09-810A63AAB8D8}"/>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16DE5EC-5A24-70EC-A980-61D3FDD29E8A}"/>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76295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bg>
      <p:bgPr>
        <a:gradFill>
          <a:gsLst>
            <a:gs pos="14000">
              <a:schemeClr val="accent2">
                <a:lumMod val="56000"/>
              </a:schemeClr>
            </a:gs>
            <a:gs pos="68000">
              <a:schemeClr val="accent2">
                <a:lumMod val="51000"/>
              </a:schemeClr>
            </a:gs>
            <a:gs pos="100000">
              <a:schemeClr val="accent2">
                <a:lumMod val="87000"/>
                <a:lumOff val="13000"/>
              </a:schemeClr>
            </a:gs>
          </a:gsLst>
          <a:lin ang="0" scaled="1"/>
        </a:gradFill>
        <a:effectLst/>
      </p:bgPr>
    </p:bg>
    <p:spTree>
      <p:nvGrpSpPr>
        <p:cNvPr id="1" name=""/>
        <p:cNvGrpSpPr/>
        <p:nvPr/>
      </p:nvGrpSpPr>
      <p:grpSpPr>
        <a:xfrm>
          <a:off x="0" y="0"/>
          <a:ext cx="0" cy="0"/>
          <a:chOff x="0" y="0"/>
          <a:chExt cx="0" cy="0"/>
        </a:xfrm>
      </p:grpSpPr>
      <p:pic>
        <p:nvPicPr>
          <p:cNvPr id="9" name="Picture 8" descr="A picture containing night, star, dark, outdoor object&#10;&#10;Description automatically generated">
            <a:extLst>
              <a:ext uri="{FF2B5EF4-FFF2-40B4-BE49-F238E27FC236}">
                <a16:creationId xmlns:a16="http://schemas.microsoft.com/office/drawing/2014/main" id="{4889537D-D223-EBF8-106D-9FA35F7DCFF2}"/>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8" name="Rectangle 7">
            <a:extLst>
              <a:ext uri="{FF2B5EF4-FFF2-40B4-BE49-F238E27FC236}">
                <a16:creationId xmlns:a16="http://schemas.microsoft.com/office/drawing/2014/main" id="{882D9BFF-9215-D7C1-3641-5B8CAD3B63BE}"/>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5ED8A79-6D17-4351-583F-1863C3F946E4}"/>
              </a:ext>
            </a:extLst>
          </p:cNvPr>
          <p:cNvSpPr>
            <a:spLocks noGrp="1"/>
          </p:cNvSpPr>
          <p:nvPr>
            <p:ph type="sldNum" sz="quarter" idx="10"/>
          </p:nvPr>
        </p:nvSpPr>
        <p:spPr/>
        <p:txBody>
          <a:bodyPr/>
          <a:lstStyle>
            <a:lvl1pPr>
              <a:defRPr>
                <a:solidFill>
                  <a:schemeClr val="accent4"/>
                </a:solidFill>
              </a:defRPr>
            </a:lvl1p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88683A4D-7147-EECB-1BE0-C377822C482C}"/>
              </a:ext>
            </a:extLst>
          </p:cNvPr>
          <p:cNvSpPr>
            <a:spLocks noGrp="1"/>
          </p:cNvSpPr>
          <p:nvPr>
            <p:ph type="ftr" sz="quarter" idx="11"/>
          </p:nvPr>
        </p:nvSpPr>
        <p:spPr/>
        <p:txBody>
          <a:bodyPr/>
          <a:lstStyle>
            <a:lvl1pPr>
              <a:defRPr>
                <a:solidFill>
                  <a:schemeClr val="accent4"/>
                </a:solidFill>
              </a:defRPr>
            </a:lvl1pPr>
          </a:lstStyle>
          <a:p>
            <a:r>
              <a:rPr lang="en-US" dirty="0"/>
              <a:t>Artist portfolio</a:t>
            </a:r>
          </a:p>
        </p:txBody>
      </p:sp>
      <p:sp>
        <p:nvSpPr>
          <p:cNvPr id="5" name="Title 1">
            <a:extLst>
              <a:ext uri="{FF2B5EF4-FFF2-40B4-BE49-F238E27FC236}">
                <a16:creationId xmlns:a16="http://schemas.microsoft.com/office/drawing/2014/main" id="{1B898CF1-5EAF-4CC6-9FAA-1876C8791319}"/>
              </a:ext>
            </a:extLst>
          </p:cNvPr>
          <p:cNvSpPr>
            <a:spLocks noGrp="1"/>
          </p:cNvSpPr>
          <p:nvPr>
            <p:ph type="title"/>
          </p:nvPr>
        </p:nvSpPr>
        <p:spPr>
          <a:xfrm>
            <a:off x="1069848" y="411480"/>
            <a:ext cx="10058400" cy="1463040"/>
          </a:xfrm>
        </p:spPr>
        <p:txBody>
          <a:bodyPr/>
          <a:lstStyle>
            <a:lvl1pPr algn="ctr">
              <a:defRPr sz="48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7" name="Content Placeholder 6">
            <a:extLst>
              <a:ext uri="{FF2B5EF4-FFF2-40B4-BE49-F238E27FC236}">
                <a16:creationId xmlns:a16="http://schemas.microsoft.com/office/drawing/2014/main" id="{CD3AC86E-49B7-50FF-A00E-752D58D80700}"/>
              </a:ext>
            </a:extLst>
          </p:cNvPr>
          <p:cNvSpPr>
            <a:spLocks noGrp="1"/>
          </p:cNvSpPr>
          <p:nvPr>
            <p:ph sz="quarter" idx="12"/>
          </p:nvPr>
        </p:nvSpPr>
        <p:spPr>
          <a:xfrm>
            <a:off x="1527048" y="1746504"/>
            <a:ext cx="9144000" cy="4626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3481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6" name="Picture 5" descr="Background pattern&#10;&#10;Description automatically generated with medium confidence">
            <a:extLst>
              <a:ext uri="{FF2B5EF4-FFF2-40B4-BE49-F238E27FC236}">
                <a16:creationId xmlns:a16="http://schemas.microsoft.com/office/drawing/2014/main" id="{51B54D94-A660-E95A-13FA-7258FE32BD5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524" y="0"/>
            <a:ext cx="12188952" cy="6858000"/>
          </a:xfrm>
          <a:prstGeom prst="rect">
            <a:avLst/>
          </a:prstGeom>
        </p:spPr>
      </p:pic>
      <p:sp>
        <p:nvSpPr>
          <p:cNvPr id="2" name="Title 1">
            <a:extLst>
              <a:ext uri="{FF2B5EF4-FFF2-40B4-BE49-F238E27FC236}">
                <a16:creationId xmlns:a16="http://schemas.microsoft.com/office/drawing/2014/main" id="{E9CC9C56-E571-EEF0-909A-C061564A73EC}"/>
              </a:ext>
            </a:extLst>
          </p:cNvPr>
          <p:cNvSpPr>
            <a:spLocks noGrp="1"/>
          </p:cNvSpPr>
          <p:nvPr>
            <p:ph type="title"/>
          </p:nvPr>
        </p:nvSpPr>
        <p:spPr>
          <a:xfrm>
            <a:off x="612648" y="2276856"/>
            <a:ext cx="10972800" cy="2304288"/>
          </a:xfrm>
        </p:spPr>
        <p:txBody>
          <a:bodyPr/>
          <a:lstStyle>
            <a:lvl1pPr algn="ctr">
              <a:lnSpc>
                <a:spcPct val="100000"/>
              </a:lnSpc>
              <a:defRPr sz="7500" spc="3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9" name="Text Placeholder 8">
            <a:extLst>
              <a:ext uri="{FF2B5EF4-FFF2-40B4-BE49-F238E27FC236}">
                <a16:creationId xmlns:a16="http://schemas.microsoft.com/office/drawing/2014/main" id="{670D91A5-0AB1-06A2-2C29-6741EDCDE8E9}"/>
              </a:ext>
            </a:extLst>
          </p:cNvPr>
          <p:cNvSpPr>
            <a:spLocks noGrp="1"/>
          </p:cNvSpPr>
          <p:nvPr>
            <p:ph type="body" sz="quarter" idx="12"/>
          </p:nvPr>
        </p:nvSpPr>
        <p:spPr>
          <a:xfrm>
            <a:off x="2438400" y="4864608"/>
            <a:ext cx="7315200" cy="457200"/>
          </a:xfrm>
        </p:spPr>
        <p:txBody>
          <a:bodyPr lIns="91440" tIns="45720" rIns="91440" bIns="45720" anchor="t"/>
          <a:lstStyle>
            <a:lvl1pPr marL="0" indent="0" algn="ctr">
              <a:lnSpc>
                <a:spcPct val="100000"/>
              </a:lnSpc>
              <a:spcBef>
                <a:spcPts val="0"/>
              </a:spcBef>
              <a:buClr>
                <a:schemeClr val="accent1"/>
              </a:buClr>
              <a:buFont typeface="Avenir Next LT Pro" panose="020B0504020202020204" pitchFamily="34" charset="0"/>
              <a:buNone/>
              <a:defRPr sz="2400" cap="all" baseline="0">
                <a:solidFill>
                  <a:schemeClr val="bg1"/>
                </a:solidFill>
              </a:defRPr>
            </a:lvl1pPr>
          </a:lstStyle>
          <a:p>
            <a:pPr lvl="0"/>
            <a:r>
              <a:rPr lang="en-US" dirty="0"/>
              <a:t>Click to edit Master text styles</a:t>
            </a:r>
          </a:p>
        </p:txBody>
      </p:sp>
      <p:grpSp>
        <p:nvGrpSpPr>
          <p:cNvPr id="5" name="Group 4">
            <a:extLst>
              <a:ext uri="{FF2B5EF4-FFF2-40B4-BE49-F238E27FC236}">
                <a16:creationId xmlns:a16="http://schemas.microsoft.com/office/drawing/2014/main" id="{EF7E6DF3-0749-9B9B-7923-2E278ED3F6EB}"/>
              </a:ext>
            </a:extLst>
          </p:cNvPr>
          <p:cNvGrpSpPr/>
          <p:nvPr userDrawn="1"/>
        </p:nvGrpSpPr>
        <p:grpSpPr>
          <a:xfrm>
            <a:off x="2438400" y="308846"/>
            <a:ext cx="758856" cy="407978"/>
            <a:chOff x="5356890" y="1645652"/>
            <a:chExt cx="758856" cy="407978"/>
          </a:xfrm>
        </p:grpSpPr>
        <p:grpSp>
          <p:nvGrpSpPr>
            <p:cNvPr id="8" name="Group 7">
              <a:extLst>
                <a:ext uri="{FF2B5EF4-FFF2-40B4-BE49-F238E27FC236}">
                  <a16:creationId xmlns:a16="http://schemas.microsoft.com/office/drawing/2014/main" id="{13C17661-C5A7-1E86-B269-0EF2BFE8CBFC}"/>
                </a:ext>
              </a:extLst>
            </p:cNvPr>
            <p:cNvGrpSpPr/>
            <p:nvPr/>
          </p:nvGrpSpPr>
          <p:grpSpPr>
            <a:xfrm>
              <a:off x="5985117" y="1935059"/>
              <a:ext cx="130629" cy="118571"/>
              <a:chOff x="6030685" y="1226904"/>
              <a:chExt cx="130629" cy="118571"/>
            </a:xfrm>
          </p:grpSpPr>
          <p:cxnSp>
            <p:nvCxnSpPr>
              <p:cNvPr id="13" name="Straight Connector 12">
                <a:extLst>
                  <a:ext uri="{FF2B5EF4-FFF2-40B4-BE49-F238E27FC236}">
                    <a16:creationId xmlns:a16="http://schemas.microsoft.com/office/drawing/2014/main" id="{BFB539CC-B146-6843-73BE-8ECDD72310F8}"/>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C2D8766-A3D6-4922-40E2-984C8667ECE6}"/>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1BD04B7F-EA14-B699-0115-B4FBA48967DA}"/>
                </a:ext>
              </a:extLst>
            </p:cNvPr>
            <p:cNvGrpSpPr/>
            <p:nvPr/>
          </p:nvGrpSpPr>
          <p:grpSpPr>
            <a:xfrm>
              <a:off x="5356890" y="1645652"/>
              <a:ext cx="130629" cy="118571"/>
              <a:chOff x="6030685" y="1226904"/>
              <a:chExt cx="130629" cy="118571"/>
            </a:xfrm>
          </p:grpSpPr>
          <p:cxnSp>
            <p:nvCxnSpPr>
              <p:cNvPr id="11" name="Straight Connector 10">
                <a:extLst>
                  <a:ext uri="{FF2B5EF4-FFF2-40B4-BE49-F238E27FC236}">
                    <a16:creationId xmlns:a16="http://schemas.microsoft.com/office/drawing/2014/main" id="{39E4A898-5091-06B7-31A4-2F4BD0A8AB60}"/>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C7E0BBD-DB58-6B1E-89A0-75FD8172226D}"/>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16" name="Group 15">
            <a:extLst>
              <a:ext uri="{FF2B5EF4-FFF2-40B4-BE49-F238E27FC236}">
                <a16:creationId xmlns:a16="http://schemas.microsoft.com/office/drawing/2014/main" id="{71718500-04AE-2662-CB68-E61012D40F4D}"/>
              </a:ext>
            </a:extLst>
          </p:cNvPr>
          <p:cNvGrpSpPr/>
          <p:nvPr userDrawn="1"/>
        </p:nvGrpSpPr>
        <p:grpSpPr>
          <a:xfrm>
            <a:off x="9514958" y="5911340"/>
            <a:ext cx="130629" cy="118571"/>
            <a:chOff x="6030685" y="1226904"/>
            <a:chExt cx="130629" cy="118571"/>
          </a:xfrm>
        </p:grpSpPr>
        <p:cxnSp>
          <p:nvCxnSpPr>
            <p:cNvPr id="17" name="Straight Connector 16">
              <a:extLst>
                <a:ext uri="{FF2B5EF4-FFF2-40B4-BE49-F238E27FC236}">
                  <a16:creationId xmlns:a16="http://schemas.microsoft.com/office/drawing/2014/main" id="{CA6F8D78-37EB-EBA1-D348-DE3C2479189A}"/>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E1D1B7C-66C9-F054-1DE2-8BD5AE32DEF0}"/>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pic>
        <p:nvPicPr>
          <p:cNvPr id="3" name="Graphic 2" descr="Open quotation mark with solid fill">
            <a:extLst>
              <a:ext uri="{FF2B5EF4-FFF2-40B4-BE49-F238E27FC236}">
                <a16:creationId xmlns:a16="http://schemas.microsoft.com/office/drawing/2014/main" id="{C1622987-6F07-82F4-6993-C86F05543B92}"/>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0" y="0"/>
            <a:ext cx="2514600" cy="2514600"/>
          </a:xfrm>
          <a:prstGeom prst="rect">
            <a:avLst/>
          </a:prstGeom>
          <a:effectLst>
            <a:glow rad="88900">
              <a:schemeClr val="accent4"/>
            </a:glow>
          </a:effectLst>
        </p:spPr>
      </p:pic>
      <p:pic>
        <p:nvPicPr>
          <p:cNvPr id="4" name="Graphic 3" descr="Closed quotation mark with solid fill">
            <a:extLst>
              <a:ext uri="{FF2B5EF4-FFF2-40B4-BE49-F238E27FC236}">
                <a16:creationId xmlns:a16="http://schemas.microsoft.com/office/drawing/2014/main" id="{C5361871-07DF-3357-22D3-3F570A054DF7}"/>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645587" y="4343400"/>
            <a:ext cx="2514600" cy="2514600"/>
          </a:xfrm>
          <a:prstGeom prst="rect">
            <a:avLst/>
          </a:prstGeom>
          <a:effectLst>
            <a:glow rad="88900">
              <a:schemeClr val="accent4"/>
            </a:glow>
          </a:effectLst>
        </p:spPr>
      </p:pic>
    </p:spTree>
    <p:extLst>
      <p:ext uri="{BB962C8B-B14F-4D97-AF65-F5344CB8AC3E}">
        <p14:creationId xmlns:p14="http://schemas.microsoft.com/office/powerpoint/2010/main" val="34099269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am x4">
    <p:bg>
      <p:bgPr>
        <a:solidFill>
          <a:schemeClr val="tx1"/>
        </a:solidFill>
        <a:effectLst/>
      </p:bgPr>
    </p:b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626F0957-B1E8-D378-3433-9200445ED13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7" name="Title 6">
            <a:extLst>
              <a:ext uri="{FF2B5EF4-FFF2-40B4-BE49-F238E27FC236}">
                <a16:creationId xmlns:a16="http://schemas.microsoft.com/office/drawing/2014/main" id="{A02A864C-8800-78BF-C233-F7E776A8CD52}"/>
              </a:ext>
            </a:extLst>
          </p:cNvPr>
          <p:cNvSpPr>
            <a:spLocks noGrp="1"/>
          </p:cNvSpPr>
          <p:nvPr>
            <p:ph type="title"/>
          </p:nvPr>
        </p:nvSpPr>
        <p:spPr>
          <a:xfrm>
            <a:off x="6172200" y="3465576"/>
            <a:ext cx="4572000" cy="2971800"/>
          </a:xfrm>
        </p:spPr>
        <p:txBody>
          <a:bodyPr anchor="t"/>
          <a:lstStyle>
            <a:lvl1pPr algn="l">
              <a:defRPr sz="6000" spc="100" baseline="0"/>
            </a:lvl1pPr>
          </a:lstStyle>
          <a:p>
            <a:r>
              <a:rPr lang="en-US" dirty="0"/>
              <a:t>Click to edit Master title style</a:t>
            </a:r>
          </a:p>
        </p:txBody>
      </p:sp>
      <p:sp>
        <p:nvSpPr>
          <p:cNvPr id="8" name="Text Placeholder 7">
            <a:extLst>
              <a:ext uri="{FF2B5EF4-FFF2-40B4-BE49-F238E27FC236}">
                <a16:creationId xmlns:a16="http://schemas.microsoft.com/office/drawing/2014/main" id="{25928010-8374-8DD4-FDB9-039431A1FA75}"/>
              </a:ext>
            </a:extLst>
          </p:cNvPr>
          <p:cNvSpPr>
            <a:spLocks noGrp="1"/>
          </p:cNvSpPr>
          <p:nvPr>
            <p:ph type="body" sz="quarter" idx="12"/>
          </p:nvPr>
        </p:nvSpPr>
        <p:spPr>
          <a:xfrm>
            <a:off x="6172200" y="411480"/>
            <a:ext cx="4572000" cy="2971800"/>
          </a:xfrm>
        </p:spPr>
        <p:txBody>
          <a:bodyPr anchor="b">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
        <p:nvSpPr>
          <p:cNvPr id="33" name="Picture Placeholder 32">
            <a:extLst>
              <a:ext uri="{FF2B5EF4-FFF2-40B4-BE49-F238E27FC236}">
                <a16:creationId xmlns:a16="http://schemas.microsoft.com/office/drawing/2014/main" id="{ED814783-DCD3-01AF-31DA-0DE467C2E6A4}"/>
              </a:ext>
            </a:extLst>
          </p:cNvPr>
          <p:cNvSpPr>
            <a:spLocks noGrp="1"/>
          </p:cNvSpPr>
          <p:nvPr>
            <p:ph type="pic" sz="quarter" idx="13"/>
          </p:nvPr>
        </p:nvSpPr>
        <p:spPr>
          <a:xfrm>
            <a:off x="905256" y="731520"/>
            <a:ext cx="1828800" cy="1828800"/>
          </a:xfrm>
        </p:spPr>
        <p:txBody>
          <a:bodyPr anchor="ctr"/>
          <a:lstStyle>
            <a:lvl1pPr marL="0" indent="0" algn="ctr">
              <a:buNone/>
              <a:defRPr sz="1200"/>
            </a:lvl1pPr>
          </a:lstStyle>
          <a:p>
            <a:endParaRPr lang="en-US" dirty="0"/>
          </a:p>
        </p:txBody>
      </p:sp>
      <p:sp>
        <p:nvSpPr>
          <p:cNvPr id="5" name="Rectangle 4">
            <a:extLst>
              <a:ext uri="{FF2B5EF4-FFF2-40B4-BE49-F238E27FC236}">
                <a16:creationId xmlns:a16="http://schemas.microsoft.com/office/drawing/2014/main" id="{ED3FB359-307F-AC69-018E-6C5BCCA6D174}"/>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Slide Number Placeholder 2">
            <a:extLst>
              <a:ext uri="{FF2B5EF4-FFF2-40B4-BE49-F238E27FC236}">
                <a16:creationId xmlns:a16="http://schemas.microsoft.com/office/drawing/2014/main" id="{09C72E25-4491-C216-507C-41887070D5B9}"/>
              </a:ext>
            </a:extLst>
          </p:cNvPr>
          <p:cNvSpPr>
            <a:spLocks noGrp="1"/>
          </p:cNvSpPr>
          <p:nvPr>
            <p:ph type="sldNum" sz="quarter" idx="10"/>
          </p:nvPr>
        </p:nvSpPr>
        <p:spPr>
          <a:xfrm>
            <a:off x="11506200" y="305844"/>
            <a:ext cx="685800" cy="564397"/>
          </a:xfrm>
        </p:spPr>
        <p:txBody>
          <a:bodyPr/>
          <a:lstStyle/>
          <a:p>
            <a:fld id="{0FF9F32E-65A7-074C-AFA1-DE0771000F54}" type="slidenum">
              <a:rPr lang="en-US" smtClean="0"/>
              <a:pPr/>
              <a:t>‹#›</a:t>
            </a:fld>
            <a:endParaRPr lang="en-US" dirty="0"/>
          </a:p>
        </p:txBody>
      </p:sp>
      <p:sp>
        <p:nvSpPr>
          <p:cNvPr id="10" name="Footer Placeholder 3">
            <a:extLst>
              <a:ext uri="{FF2B5EF4-FFF2-40B4-BE49-F238E27FC236}">
                <a16:creationId xmlns:a16="http://schemas.microsoft.com/office/drawing/2014/main" id="{7AE09517-4B1C-7F76-176E-4D192817C2F9}"/>
              </a:ext>
            </a:extLst>
          </p:cNvPr>
          <p:cNvSpPr>
            <a:spLocks noGrp="1"/>
          </p:cNvSpPr>
          <p:nvPr>
            <p:ph type="ftr" sz="quarter" idx="11"/>
          </p:nvPr>
        </p:nvSpPr>
        <p:spPr>
          <a:xfrm rot="16200000">
            <a:off x="9923322" y="4264223"/>
            <a:ext cx="3851557" cy="365125"/>
          </a:xfrm>
        </p:spPr>
        <p:txBody>
          <a:bodyPr/>
          <a:lstStyle/>
          <a:p>
            <a:r>
              <a:rPr lang="en-US" dirty="0"/>
              <a:t>Artist portfolio</a:t>
            </a:r>
          </a:p>
        </p:txBody>
      </p:sp>
      <p:pic>
        <p:nvPicPr>
          <p:cNvPr id="11" name="Picture 10">
            <a:extLst>
              <a:ext uri="{FF2B5EF4-FFF2-40B4-BE49-F238E27FC236}">
                <a16:creationId xmlns:a16="http://schemas.microsoft.com/office/drawing/2014/main" id="{B7207ABA-83DE-FEF4-AB14-2B18B90DAE92}"/>
              </a:ext>
            </a:extLst>
          </p:cNvPr>
          <p:cNvPicPr>
            <a:picLocks noChangeAspect="1"/>
          </p:cNvPicPr>
          <p:nvPr userDrawn="1"/>
        </p:nvPicPr>
        <p:blipFill>
          <a:blip r:embed="rId3">
            <a:duotone>
              <a:prstClr val="black"/>
              <a:schemeClr val="accent6">
                <a:tint val="45000"/>
                <a:satMod val="400000"/>
              </a:schemeClr>
            </a:duotone>
            <a:extLst>
              <a:ext uri="{BEBA8EAE-BF5A-486C-A8C5-ECC9F3942E4B}">
                <a14:imgProps xmlns:a14="http://schemas.microsoft.com/office/drawing/2010/main">
                  <a14:imgLayer r:embed="rId4">
                    <a14:imgEffect>
                      <a14:brightnessContrast bright="43000"/>
                    </a14:imgEffect>
                  </a14:imgLayer>
                </a14:imgProps>
              </a:ext>
              <a:ext uri="{28A0092B-C50C-407E-A947-70E740481C1C}">
                <a14:useLocalDpi xmlns:a14="http://schemas.microsoft.com/office/drawing/2010/main" val="0"/>
              </a:ext>
            </a:extLst>
          </a:blip>
          <a:srcRect/>
          <a:stretch/>
        </p:blipFill>
        <p:spPr>
          <a:xfrm>
            <a:off x="9831694" y="388911"/>
            <a:ext cx="1229929" cy="1229929"/>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pic>
        <p:nvPicPr>
          <p:cNvPr id="14" name="Picture 13">
            <a:extLst>
              <a:ext uri="{FF2B5EF4-FFF2-40B4-BE49-F238E27FC236}">
                <a16:creationId xmlns:a16="http://schemas.microsoft.com/office/drawing/2014/main" id="{C0584C47-C9D0-30E1-271B-AB28CAD2EC68}"/>
              </a:ext>
            </a:extLst>
          </p:cNvPr>
          <p:cNvPicPr>
            <a:picLocks noChangeAspect="1"/>
          </p:cNvPicPr>
          <p:nvPr userDrawn="1"/>
        </p:nvPicPr>
        <p:blipFill>
          <a:blip r:embed="rId5">
            <a:duotone>
              <a:prstClr val="black"/>
              <a:schemeClr val="accent6">
                <a:tint val="45000"/>
                <a:satMod val="400000"/>
              </a:schemeClr>
            </a:duotone>
            <a:extLst>
              <a:ext uri="{28A0092B-C50C-407E-A947-70E740481C1C}">
                <a14:useLocalDpi xmlns:a14="http://schemas.microsoft.com/office/drawing/2010/main" val="0"/>
              </a:ext>
            </a:extLst>
          </a:blip>
          <a:srcRect/>
          <a:stretch/>
        </p:blipFill>
        <p:spPr>
          <a:xfrm>
            <a:off x="9014019" y="1648664"/>
            <a:ext cx="544009" cy="544009"/>
          </a:xfrm>
          <a:custGeom>
            <a:avLst/>
            <a:gdLst>
              <a:gd name="connsiteX0" fmla="*/ 369546 w 739092"/>
              <a:gd name="connsiteY0" fmla="*/ 0 h 739092"/>
              <a:gd name="connsiteX1" fmla="*/ 739092 w 739092"/>
              <a:gd name="connsiteY1" fmla="*/ 369546 h 739092"/>
              <a:gd name="connsiteX2" fmla="*/ 369546 w 739092"/>
              <a:gd name="connsiteY2" fmla="*/ 739092 h 739092"/>
              <a:gd name="connsiteX3" fmla="*/ 0 w 739092"/>
              <a:gd name="connsiteY3" fmla="*/ 369546 h 739092"/>
              <a:gd name="connsiteX4" fmla="*/ 369546 w 739092"/>
              <a:gd name="connsiteY4" fmla="*/ 0 h 7390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9092" h="739092">
                <a:moveTo>
                  <a:pt x="369546" y="0"/>
                </a:moveTo>
                <a:cubicBezTo>
                  <a:pt x="573641" y="0"/>
                  <a:pt x="739092" y="165451"/>
                  <a:pt x="739092" y="369546"/>
                </a:cubicBezTo>
                <a:cubicBezTo>
                  <a:pt x="739092" y="573641"/>
                  <a:pt x="573641" y="739092"/>
                  <a:pt x="369546" y="739092"/>
                </a:cubicBezTo>
                <a:cubicBezTo>
                  <a:pt x="165451" y="739092"/>
                  <a:pt x="0" y="573641"/>
                  <a:pt x="0" y="369546"/>
                </a:cubicBezTo>
                <a:cubicBezTo>
                  <a:pt x="0" y="165451"/>
                  <a:pt x="165451" y="0"/>
                  <a:pt x="369546" y="0"/>
                </a:cubicBezTo>
                <a:close/>
              </a:path>
            </a:pathLst>
          </a:custGeom>
        </p:spPr>
      </p:pic>
      <p:grpSp>
        <p:nvGrpSpPr>
          <p:cNvPr id="15" name="Group 14">
            <a:extLst>
              <a:ext uri="{FF2B5EF4-FFF2-40B4-BE49-F238E27FC236}">
                <a16:creationId xmlns:a16="http://schemas.microsoft.com/office/drawing/2014/main" id="{0AC422E8-DC69-305E-B9F9-34585546061C}"/>
              </a:ext>
            </a:extLst>
          </p:cNvPr>
          <p:cNvGrpSpPr/>
          <p:nvPr userDrawn="1"/>
        </p:nvGrpSpPr>
        <p:grpSpPr>
          <a:xfrm>
            <a:off x="6252451" y="5475214"/>
            <a:ext cx="758856" cy="407978"/>
            <a:chOff x="5356890" y="1645652"/>
            <a:chExt cx="758856" cy="407978"/>
          </a:xfrm>
        </p:grpSpPr>
        <p:grpSp>
          <p:nvGrpSpPr>
            <p:cNvPr id="16" name="Group 15">
              <a:extLst>
                <a:ext uri="{FF2B5EF4-FFF2-40B4-BE49-F238E27FC236}">
                  <a16:creationId xmlns:a16="http://schemas.microsoft.com/office/drawing/2014/main" id="{53AFFC8A-519F-D12F-1FD3-1688ED387970}"/>
                </a:ext>
              </a:extLst>
            </p:cNvPr>
            <p:cNvGrpSpPr/>
            <p:nvPr/>
          </p:nvGrpSpPr>
          <p:grpSpPr>
            <a:xfrm>
              <a:off x="5985117" y="1935059"/>
              <a:ext cx="130629" cy="118571"/>
              <a:chOff x="6030685" y="1226904"/>
              <a:chExt cx="130629" cy="118571"/>
            </a:xfrm>
          </p:grpSpPr>
          <p:cxnSp>
            <p:nvCxnSpPr>
              <p:cNvPr id="20" name="Straight Connector 19">
                <a:extLst>
                  <a:ext uri="{FF2B5EF4-FFF2-40B4-BE49-F238E27FC236}">
                    <a16:creationId xmlns:a16="http://schemas.microsoft.com/office/drawing/2014/main" id="{745F665E-2734-A9F9-4EBF-4461BE70960F}"/>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33D9C651-11F2-7F21-86A5-908E230F3BDF}"/>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6D218A8B-6D75-3063-584B-36E1A948A7F8}"/>
                </a:ext>
              </a:extLst>
            </p:cNvPr>
            <p:cNvGrpSpPr/>
            <p:nvPr/>
          </p:nvGrpSpPr>
          <p:grpSpPr>
            <a:xfrm>
              <a:off x="5356890" y="1645652"/>
              <a:ext cx="130629" cy="118571"/>
              <a:chOff x="6030685" y="1226904"/>
              <a:chExt cx="130629" cy="118571"/>
            </a:xfrm>
          </p:grpSpPr>
          <p:cxnSp>
            <p:nvCxnSpPr>
              <p:cNvPr id="18" name="Straight Connector 17">
                <a:extLst>
                  <a:ext uri="{FF2B5EF4-FFF2-40B4-BE49-F238E27FC236}">
                    <a16:creationId xmlns:a16="http://schemas.microsoft.com/office/drawing/2014/main" id="{CFD732BA-8887-8927-FDDD-2FD09159AB27}"/>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A7EB201-C37A-C7B7-4111-2C0DA0E91AE4}"/>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4" name="Picture Placeholder 32">
            <a:extLst>
              <a:ext uri="{FF2B5EF4-FFF2-40B4-BE49-F238E27FC236}">
                <a16:creationId xmlns:a16="http://schemas.microsoft.com/office/drawing/2014/main" id="{CC1E2C41-07F9-2447-A81B-56D1CAF491E1}"/>
              </a:ext>
            </a:extLst>
          </p:cNvPr>
          <p:cNvSpPr>
            <a:spLocks noGrp="1"/>
          </p:cNvSpPr>
          <p:nvPr>
            <p:ph type="pic" sz="quarter" idx="14"/>
          </p:nvPr>
        </p:nvSpPr>
        <p:spPr>
          <a:xfrm>
            <a:off x="3429000" y="731520"/>
            <a:ext cx="1828800" cy="1828800"/>
          </a:xfrm>
        </p:spPr>
        <p:txBody>
          <a:bodyPr anchor="ctr"/>
          <a:lstStyle>
            <a:lvl1pPr marL="0" indent="0" algn="ctr">
              <a:buNone/>
              <a:defRPr sz="1200"/>
            </a:lvl1pPr>
          </a:lstStyle>
          <a:p>
            <a:endParaRPr lang="en-US" dirty="0"/>
          </a:p>
        </p:txBody>
      </p:sp>
      <p:sp>
        <p:nvSpPr>
          <p:cNvPr id="12" name="Picture Placeholder 32">
            <a:extLst>
              <a:ext uri="{FF2B5EF4-FFF2-40B4-BE49-F238E27FC236}">
                <a16:creationId xmlns:a16="http://schemas.microsoft.com/office/drawing/2014/main" id="{1B3619F3-58A1-5DD9-CEC3-443AE340F47C}"/>
              </a:ext>
            </a:extLst>
          </p:cNvPr>
          <p:cNvSpPr>
            <a:spLocks noGrp="1"/>
          </p:cNvSpPr>
          <p:nvPr>
            <p:ph type="pic" sz="quarter" idx="15"/>
          </p:nvPr>
        </p:nvSpPr>
        <p:spPr>
          <a:xfrm>
            <a:off x="905256" y="3639312"/>
            <a:ext cx="1828800" cy="1828800"/>
          </a:xfrm>
        </p:spPr>
        <p:txBody>
          <a:bodyPr anchor="ctr"/>
          <a:lstStyle>
            <a:lvl1pPr marL="0" indent="0" algn="ctr">
              <a:buNone/>
              <a:defRPr sz="1200"/>
            </a:lvl1pPr>
          </a:lstStyle>
          <a:p>
            <a:endParaRPr lang="en-US" dirty="0"/>
          </a:p>
        </p:txBody>
      </p:sp>
      <p:sp>
        <p:nvSpPr>
          <p:cNvPr id="13" name="Picture Placeholder 32">
            <a:extLst>
              <a:ext uri="{FF2B5EF4-FFF2-40B4-BE49-F238E27FC236}">
                <a16:creationId xmlns:a16="http://schemas.microsoft.com/office/drawing/2014/main" id="{8A39E517-763A-0C6C-8D86-96F8ACD3F0FE}"/>
              </a:ext>
            </a:extLst>
          </p:cNvPr>
          <p:cNvSpPr>
            <a:spLocks noGrp="1"/>
          </p:cNvSpPr>
          <p:nvPr>
            <p:ph type="pic" sz="quarter" idx="16"/>
          </p:nvPr>
        </p:nvSpPr>
        <p:spPr>
          <a:xfrm>
            <a:off x="3429000" y="3639312"/>
            <a:ext cx="1828800" cy="1828800"/>
          </a:xfrm>
        </p:spPr>
        <p:txBody>
          <a:bodyPr anchor="ctr"/>
          <a:lstStyle>
            <a:lvl1pPr marL="0" indent="0" algn="ctr">
              <a:buNone/>
              <a:defRPr sz="1200"/>
            </a:lvl1pPr>
          </a:lstStyle>
          <a:p>
            <a:endParaRPr lang="en-US" dirty="0"/>
          </a:p>
        </p:txBody>
      </p:sp>
      <p:sp>
        <p:nvSpPr>
          <p:cNvPr id="25" name="Text Placeholder 24">
            <a:extLst>
              <a:ext uri="{FF2B5EF4-FFF2-40B4-BE49-F238E27FC236}">
                <a16:creationId xmlns:a16="http://schemas.microsoft.com/office/drawing/2014/main" id="{C54B6C0E-EC4F-DFCF-0E92-E44CC38B60B8}"/>
              </a:ext>
            </a:extLst>
          </p:cNvPr>
          <p:cNvSpPr>
            <a:spLocks noGrp="1"/>
          </p:cNvSpPr>
          <p:nvPr>
            <p:ph type="body" sz="quarter" idx="17"/>
          </p:nvPr>
        </p:nvSpPr>
        <p:spPr>
          <a:xfrm>
            <a:off x="676656" y="2770632"/>
            <a:ext cx="22860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26" name="Text Placeholder 24">
            <a:extLst>
              <a:ext uri="{FF2B5EF4-FFF2-40B4-BE49-F238E27FC236}">
                <a16:creationId xmlns:a16="http://schemas.microsoft.com/office/drawing/2014/main" id="{6BE8367A-E9C8-6D3A-B89C-B4AC0593248A}"/>
              </a:ext>
            </a:extLst>
          </p:cNvPr>
          <p:cNvSpPr>
            <a:spLocks noGrp="1"/>
          </p:cNvSpPr>
          <p:nvPr>
            <p:ph type="body" sz="quarter" idx="18"/>
          </p:nvPr>
        </p:nvSpPr>
        <p:spPr>
          <a:xfrm>
            <a:off x="676656" y="3044952"/>
            <a:ext cx="22860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27" name="Text Placeholder 24">
            <a:extLst>
              <a:ext uri="{FF2B5EF4-FFF2-40B4-BE49-F238E27FC236}">
                <a16:creationId xmlns:a16="http://schemas.microsoft.com/office/drawing/2014/main" id="{99FE20AE-68BC-1413-239A-FF86E5B2CBE8}"/>
              </a:ext>
            </a:extLst>
          </p:cNvPr>
          <p:cNvSpPr>
            <a:spLocks noGrp="1"/>
          </p:cNvSpPr>
          <p:nvPr>
            <p:ph type="body" sz="quarter" idx="19"/>
          </p:nvPr>
        </p:nvSpPr>
        <p:spPr>
          <a:xfrm>
            <a:off x="3200400" y="2770632"/>
            <a:ext cx="22860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28" name="Text Placeholder 24">
            <a:extLst>
              <a:ext uri="{FF2B5EF4-FFF2-40B4-BE49-F238E27FC236}">
                <a16:creationId xmlns:a16="http://schemas.microsoft.com/office/drawing/2014/main" id="{70E4448C-4B67-78FD-EE0E-74513CBF30BD}"/>
              </a:ext>
            </a:extLst>
          </p:cNvPr>
          <p:cNvSpPr>
            <a:spLocks noGrp="1"/>
          </p:cNvSpPr>
          <p:nvPr>
            <p:ph type="body" sz="quarter" idx="20"/>
          </p:nvPr>
        </p:nvSpPr>
        <p:spPr>
          <a:xfrm>
            <a:off x="3200400" y="3044952"/>
            <a:ext cx="22860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30" name="Text Placeholder 24">
            <a:extLst>
              <a:ext uri="{FF2B5EF4-FFF2-40B4-BE49-F238E27FC236}">
                <a16:creationId xmlns:a16="http://schemas.microsoft.com/office/drawing/2014/main" id="{95775615-C5F4-5DEC-8DCC-A2C7CF012654}"/>
              </a:ext>
            </a:extLst>
          </p:cNvPr>
          <p:cNvSpPr>
            <a:spLocks noGrp="1"/>
          </p:cNvSpPr>
          <p:nvPr>
            <p:ph type="body" sz="quarter" idx="21"/>
          </p:nvPr>
        </p:nvSpPr>
        <p:spPr>
          <a:xfrm>
            <a:off x="676656" y="5660136"/>
            <a:ext cx="22860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31" name="Text Placeholder 24">
            <a:extLst>
              <a:ext uri="{FF2B5EF4-FFF2-40B4-BE49-F238E27FC236}">
                <a16:creationId xmlns:a16="http://schemas.microsoft.com/office/drawing/2014/main" id="{9675777C-054C-3387-8B8A-A242C6BB8C9F}"/>
              </a:ext>
            </a:extLst>
          </p:cNvPr>
          <p:cNvSpPr>
            <a:spLocks noGrp="1"/>
          </p:cNvSpPr>
          <p:nvPr>
            <p:ph type="body" sz="quarter" idx="22"/>
          </p:nvPr>
        </p:nvSpPr>
        <p:spPr>
          <a:xfrm>
            <a:off x="676656" y="5916168"/>
            <a:ext cx="22860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32" name="Text Placeholder 24">
            <a:extLst>
              <a:ext uri="{FF2B5EF4-FFF2-40B4-BE49-F238E27FC236}">
                <a16:creationId xmlns:a16="http://schemas.microsoft.com/office/drawing/2014/main" id="{A58052D7-3988-A06B-FA10-6F6A8DABDE8A}"/>
              </a:ext>
            </a:extLst>
          </p:cNvPr>
          <p:cNvSpPr>
            <a:spLocks noGrp="1"/>
          </p:cNvSpPr>
          <p:nvPr>
            <p:ph type="body" sz="quarter" idx="23"/>
          </p:nvPr>
        </p:nvSpPr>
        <p:spPr>
          <a:xfrm>
            <a:off x="3200400" y="5660136"/>
            <a:ext cx="22860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34" name="Text Placeholder 24">
            <a:extLst>
              <a:ext uri="{FF2B5EF4-FFF2-40B4-BE49-F238E27FC236}">
                <a16:creationId xmlns:a16="http://schemas.microsoft.com/office/drawing/2014/main" id="{D6CA902C-BF0D-CE18-E073-8677E7A36DC5}"/>
              </a:ext>
            </a:extLst>
          </p:cNvPr>
          <p:cNvSpPr>
            <a:spLocks noGrp="1"/>
          </p:cNvSpPr>
          <p:nvPr>
            <p:ph type="body" sz="quarter" idx="24"/>
          </p:nvPr>
        </p:nvSpPr>
        <p:spPr>
          <a:xfrm>
            <a:off x="3200400" y="5916168"/>
            <a:ext cx="22860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388410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8">
    <p:bg>
      <p:bgPr>
        <a:gradFill>
          <a:gsLst>
            <a:gs pos="14000">
              <a:schemeClr val="accent2">
                <a:lumMod val="56000"/>
              </a:schemeClr>
            </a:gs>
            <a:gs pos="68000">
              <a:schemeClr val="accent2">
                <a:lumMod val="51000"/>
              </a:schemeClr>
            </a:gs>
            <a:gs pos="100000">
              <a:schemeClr val="accent2">
                <a:lumMod val="87000"/>
                <a:lumOff val="13000"/>
              </a:schemeClr>
            </a:gs>
          </a:gsLst>
          <a:lin ang="0" scaled="1"/>
        </a:gradFill>
        <a:effectLst/>
      </p:bgPr>
    </p:bg>
    <p:spTree>
      <p:nvGrpSpPr>
        <p:cNvPr id="1" name=""/>
        <p:cNvGrpSpPr/>
        <p:nvPr/>
      </p:nvGrpSpPr>
      <p:grpSpPr>
        <a:xfrm>
          <a:off x="0" y="0"/>
          <a:ext cx="0" cy="0"/>
          <a:chOff x="0" y="0"/>
          <a:chExt cx="0" cy="0"/>
        </a:xfrm>
      </p:grpSpPr>
      <p:pic>
        <p:nvPicPr>
          <p:cNvPr id="9" name="Picture 8" descr="A picture containing night, star, dark, outdoor object&#10;&#10;Description automatically generated">
            <a:extLst>
              <a:ext uri="{FF2B5EF4-FFF2-40B4-BE49-F238E27FC236}">
                <a16:creationId xmlns:a16="http://schemas.microsoft.com/office/drawing/2014/main" id="{4889537D-D223-EBF8-106D-9FA35F7DCFF2}"/>
              </a:ext>
            </a:extLst>
          </p:cNvPr>
          <p:cNvPicPr>
            <a:picLocks/>
          </p:cNvPicPr>
          <p:nvPr userDrawn="1"/>
        </p:nvPicPr>
        <p:blipFill>
          <a:blip r:embed="rId2">
            <a:alphaModFix amt="50000"/>
            <a:extLst>
              <a:ext uri="{28A0092B-C50C-407E-A947-70E740481C1C}">
                <a14:useLocalDpi xmlns:a14="http://schemas.microsoft.com/office/drawing/2010/main" val="0"/>
              </a:ext>
            </a:extLst>
          </a:blip>
          <a:stretch>
            <a:fillRect/>
          </a:stretch>
        </p:blipFill>
        <p:spPr>
          <a:xfrm>
            <a:off x="1524" y="0"/>
            <a:ext cx="12188952" cy="6858000"/>
          </a:xfrm>
          <a:prstGeom prst="rect">
            <a:avLst/>
          </a:prstGeom>
        </p:spPr>
      </p:pic>
      <p:sp>
        <p:nvSpPr>
          <p:cNvPr id="8" name="Rectangle 7">
            <a:extLst>
              <a:ext uri="{FF2B5EF4-FFF2-40B4-BE49-F238E27FC236}">
                <a16:creationId xmlns:a16="http://schemas.microsoft.com/office/drawing/2014/main" id="{882D9BFF-9215-D7C1-3641-5B8CAD3B63BE}"/>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F5ED8A79-6D17-4351-583F-1863C3F946E4}"/>
              </a:ext>
            </a:extLst>
          </p:cNvPr>
          <p:cNvSpPr>
            <a:spLocks noGrp="1"/>
          </p:cNvSpPr>
          <p:nvPr>
            <p:ph type="sldNum" sz="quarter" idx="10"/>
          </p:nvPr>
        </p:nvSpPr>
        <p:spPr/>
        <p:txBody>
          <a:bodyPr/>
          <a:lstStyle>
            <a:lvl1pPr>
              <a:defRPr>
                <a:solidFill>
                  <a:schemeClr val="accent4"/>
                </a:solidFill>
              </a:defRPr>
            </a:lvl1p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88683A4D-7147-EECB-1BE0-C377822C482C}"/>
              </a:ext>
            </a:extLst>
          </p:cNvPr>
          <p:cNvSpPr>
            <a:spLocks noGrp="1"/>
          </p:cNvSpPr>
          <p:nvPr>
            <p:ph type="ftr" sz="quarter" idx="11"/>
          </p:nvPr>
        </p:nvSpPr>
        <p:spPr/>
        <p:txBody>
          <a:bodyPr/>
          <a:lstStyle>
            <a:lvl1pPr>
              <a:defRPr>
                <a:solidFill>
                  <a:schemeClr val="accent4"/>
                </a:solidFill>
              </a:defRPr>
            </a:lvl1pPr>
          </a:lstStyle>
          <a:p>
            <a:r>
              <a:rPr lang="en-US" dirty="0"/>
              <a:t>Artist portfolio</a:t>
            </a:r>
          </a:p>
        </p:txBody>
      </p:sp>
      <p:sp>
        <p:nvSpPr>
          <p:cNvPr id="5" name="Title 1">
            <a:extLst>
              <a:ext uri="{FF2B5EF4-FFF2-40B4-BE49-F238E27FC236}">
                <a16:creationId xmlns:a16="http://schemas.microsoft.com/office/drawing/2014/main" id="{1B898CF1-5EAF-4CC6-9FAA-1876C8791319}"/>
              </a:ext>
            </a:extLst>
          </p:cNvPr>
          <p:cNvSpPr>
            <a:spLocks noGrp="1"/>
          </p:cNvSpPr>
          <p:nvPr>
            <p:ph type="title"/>
          </p:nvPr>
        </p:nvSpPr>
        <p:spPr>
          <a:xfrm>
            <a:off x="1069848" y="411480"/>
            <a:ext cx="10058400" cy="1463040"/>
          </a:xfrm>
        </p:spPr>
        <p:txBody>
          <a:bodyPr/>
          <a:lstStyle>
            <a:lvl1pPr algn="ctr">
              <a:defRPr sz="4800" baseline="0">
                <a:ln w="12700">
                  <a:solidFill>
                    <a:schemeClr val="accent1">
                      <a:lumMod val="60000"/>
                      <a:lumOff val="40000"/>
                    </a:schemeClr>
                  </a:solidFill>
                </a:ln>
                <a:noFill/>
                <a:effectLst>
                  <a:glow rad="88900">
                    <a:schemeClr val="accent1">
                      <a:alpha val="50000"/>
                    </a:schemeClr>
                  </a:glow>
                </a:effectLst>
              </a:defRPr>
            </a:lvl1pPr>
          </a:lstStyle>
          <a:p>
            <a:r>
              <a:rPr lang="en-US" dirty="0"/>
              <a:t>Click to edit Master title style</a:t>
            </a:r>
          </a:p>
        </p:txBody>
      </p:sp>
      <p:sp>
        <p:nvSpPr>
          <p:cNvPr id="2" name="Picture Placeholder 32">
            <a:extLst>
              <a:ext uri="{FF2B5EF4-FFF2-40B4-BE49-F238E27FC236}">
                <a16:creationId xmlns:a16="http://schemas.microsoft.com/office/drawing/2014/main" id="{D59D2AFD-AE64-4339-7CDB-3DD066F55824}"/>
              </a:ext>
            </a:extLst>
          </p:cNvPr>
          <p:cNvSpPr>
            <a:spLocks noGrp="1"/>
          </p:cNvSpPr>
          <p:nvPr>
            <p:ph type="pic" sz="quarter" idx="13"/>
          </p:nvPr>
        </p:nvSpPr>
        <p:spPr>
          <a:xfrm>
            <a:off x="2304288" y="2029968"/>
            <a:ext cx="1161288" cy="1161288"/>
          </a:xfrm>
        </p:spPr>
        <p:txBody>
          <a:bodyPr anchor="ctr"/>
          <a:lstStyle>
            <a:lvl1pPr marL="0" indent="0" algn="ctr">
              <a:buNone/>
              <a:defRPr sz="1200"/>
            </a:lvl1pPr>
          </a:lstStyle>
          <a:p>
            <a:endParaRPr lang="en-US" dirty="0"/>
          </a:p>
        </p:txBody>
      </p:sp>
      <p:sp>
        <p:nvSpPr>
          <p:cNvPr id="6" name="Picture Placeholder 32">
            <a:extLst>
              <a:ext uri="{FF2B5EF4-FFF2-40B4-BE49-F238E27FC236}">
                <a16:creationId xmlns:a16="http://schemas.microsoft.com/office/drawing/2014/main" id="{38B919D9-E814-F645-0AF3-FFA11195E1F5}"/>
              </a:ext>
            </a:extLst>
          </p:cNvPr>
          <p:cNvSpPr>
            <a:spLocks noGrp="1"/>
          </p:cNvSpPr>
          <p:nvPr>
            <p:ph type="pic" sz="quarter" idx="14"/>
          </p:nvPr>
        </p:nvSpPr>
        <p:spPr>
          <a:xfrm>
            <a:off x="4434840" y="2029968"/>
            <a:ext cx="1161288" cy="1161288"/>
          </a:xfrm>
        </p:spPr>
        <p:txBody>
          <a:bodyPr anchor="ctr"/>
          <a:lstStyle>
            <a:lvl1pPr marL="0" indent="0" algn="ctr">
              <a:buNone/>
              <a:defRPr sz="1200"/>
            </a:lvl1pPr>
          </a:lstStyle>
          <a:p>
            <a:endParaRPr lang="en-US" dirty="0"/>
          </a:p>
        </p:txBody>
      </p:sp>
      <p:sp>
        <p:nvSpPr>
          <p:cNvPr id="10" name="Picture Placeholder 32">
            <a:extLst>
              <a:ext uri="{FF2B5EF4-FFF2-40B4-BE49-F238E27FC236}">
                <a16:creationId xmlns:a16="http://schemas.microsoft.com/office/drawing/2014/main" id="{CD5F1B33-59FF-5DF7-92BE-AC407C41B105}"/>
              </a:ext>
            </a:extLst>
          </p:cNvPr>
          <p:cNvSpPr>
            <a:spLocks noGrp="1"/>
          </p:cNvSpPr>
          <p:nvPr>
            <p:ph type="pic" sz="quarter" idx="15"/>
          </p:nvPr>
        </p:nvSpPr>
        <p:spPr>
          <a:xfrm>
            <a:off x="6565392" y="2029968"/>
            <a:ext cx="1161288" cy="1161288"/>
          </a:xfrm>
        </p:spPr>
        <p:txBody>
          <a:bodyPr anchor="ctr"/>
          <a:lstStyle>
            <a:lvl1pPr marL="0" indent="0" algn="ctr">
              <a:buNone/>
              <a:defRPr sz="1200"/>
            </a:lvl1pPr>
          </a:lstStyle>
          <a:p>
            <a:endParaRPr lang="en-US" dirty="0"/>
          </a:p>
        </p:txBody>
      </p:sp>
      <p:sp>
        <p:nvSpPr>
          <p:cNvPr id="11" name="Picture Placeholder 32">
            <a:extLst>
              <a:ext uri="{FF2B5EF4-FFF2-40B4-BE49-F238E27FC236}">
                <a16:creationId xmlns:a16="http://schemas.microsoft.com/office/drawing/2014/main" id="{94278D97-AAC1-8A57-4E6A-FED431C503F3}"/>
              </a:ext>
            </a:extLst>
          </p:cNvPr>
          <p:cNvSpPr>
            <a:spLocks noGrp="1"/>
          </p:cNvSpPr>
          <p:nvPr>
            <p:ph type="pic" sz="quarter" idx="16"/>
          </p:nvPr>
        </p:nvSpPr>
        <p:spPr>
          <a:xfrm>
            <a:off x="8695944" y="2029968"/>
            <a:ext cx="1161288" cy="1161288"/>
          </a:xfrm>
        </p:spPr>
        <p:txBody>
          <a:bodyPr anchor="ctr"/>
          <a:lstStyle>
            <a:lvl1pPr marL="0" indent="0" algn="ctr">
              <a:buNone/>
              <a:defRPr sz="1200"/>
            </a:lvl1pPr>
          </a:lstStyle>
          <a:p>
            <a:endParaRPr lang="en-US" dirty="0"/>
          </a:p>
        </p:txBody>
      </p:sp>
      <p:sp>
        <p:nvSpPr>
          <p:cNvPr id="12" name="Text Placeholder 24">
            <a:extLst>
              <a:ext uri="{FF2B5EF4-FFF2-40B4-BE49-F238E27FC236}">
                <a16:creationId xmlns:a16="http://schemas.microsoft.com/office/drawing/2014/main" id="{66A71983-0DE8-2493-8818-E23E50EF2A57}"/>
              </a:ext>
            </a:extLst>
          </p:cNvPr>
          <p:cNvSpPr>
            <a:spLocks noGrp="1"/>
          </p:cNvSpPr>
          <p:nvPr>
            <p:ph type="body" sz="quarter" idx="17"/>
          </p:nvPr>
        </p:nvSpPr>
        <p:spPr>
          <a:xfrm>
            <a:off x="1856232" y="333756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13" name="Text Placeholder 24">
            <a:extLst>
              <a:ext uri="{FF2B5EF4-FFF2-40B4-BE49-F238E27FC236}">
                <a16:creationId xmlns:a16="http://schemas.microsoft.com/office/drawing/2014/main" id="{B8C03535-1398-522D-EF10-1E268334DE20}"/>
              </a:ext>
            </a:extLst>
          </p:cNvPr>
          <p:cNvSpPr>
            <a:spLocks noGrp="1"/>
          </p:cNvSpPr>
          <p:nvPr>
            <p:ph type="body" sz="quarter" idx="18"/>
          </p:nvPr>
        </p:nvSpPr>
        <p:spPr>
          <a:xfrm>
            <a:off x="1856232" y="362102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14" name="Text Placeholder 24">
            <a:extLst>
              <a:ext uri="{FF2B5EF4-FFF2-40B4-BE49-F238E27FC236}">
                <a16:creationId xmlns:a16="http://schemas.microsoft.com/office/drawing/2014/main" id="{01B9EFB2-F836-F7BB-7D53-CE78762C7E3B}"/>
              </a:ext>
            </a:extLst>
          </p:cNvPr>
          <p:cNvSpPr>
            <a:spLocks noGrp="1"/>
          </p:cNvSpPr>
          <p:nvPr>
            <p:ph type="body" sz="quarter" idx="19"/>
          </p:nvPr>
        </p:nvSpPr>
        <p:spPr>
          <a:xfrm>
            <a:off x="3986784" y="333756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15" name="Text Placeholder 24">
            <a:extLst>
              <a:ext uri="{FF2B5EF4-FFF2-40B4-BE49-F238E27FC236}">
                <a16:creationId xmlns:a16="http://schemas.microsoft.com/office/drawing/2014/main" id="{DFEE0B9D-57B3-D1D9-7ED4-B9E3288EF124}"/>
              </a:ext>
            </a:extLst>
          </p:cNvPr>
          <p:cNvSpPr>
            <a:spLocks noGrp="1"/>
          </p:cNvSpPr>
          <p:nvPr>
            <p:ph type="body" sz="quarter" idx="20"/>
          </p:nvPr>
        </p:nvSpPr>
        <p:spPr>
          <a:xfrm>
            <a:off x="3986784" y="362102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16" name="Text Placeholder 24">
            <a:extLst>
              <a:ext uri="{FF2B5EF4-FFF2-40B4-BE49-F238E27FC236}">
                <a16:creationId xmlns:a16="http://schemas.microsoft.com/office/drawing/2014/main" id="{16BEA73F-3C01-76EC-25FF-0DBB7106167B}"/>
              </a:ext>
            </a:extLst>
          </p:cNvPr>
          <p:cNvSpPr>
            <a:spLocks noGrp="1"/>
          </p:cNvSpPr>
          <p:nvPr>
            <p:ph type="body" sz="quarter" idx="21"/>
          </p:nvPr>
        </p:nvSpPr>
        <p:spPr>
          <a:xfrm>
            <a:off x="6117336" y="333756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17" name="Text Placeholder 24">
            <a:extLst>
              <a:ext uri="{FF2B5EF4-FFF2-40B4-BE49-F238E27FC236}">
                <a16:creationId xmlns:a16="http://schemas.microsoft.com/office/drawing/2014/main" id="{DC93F953-0B73-037F-091F-7E2FF6BD0E34}"/>
              </a:ext>
            </a:extLst>
          </p:cNvPr>
          <p:cNvSpPr>
            <a:spLocks noGrp="1"/>
          </p:cNvSpPr>
          <p:nvPr>
            <p:ph type="body" sz="quarter" idx="22"/>
          </p:nvPr>
        </p:nvSpPr>
        <p:spPr>
          <a:xfrm>
            <a:off x="6117336" y="362102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18" name="Text Placeholder 24">
            <a:extLst>
              <a:ext uri="{FF2B5EF4-FFF2-40B4-BE49-F238E27FC236}">
                <a16:creationId xmlns:a16="http://schemas.microsoft.com/office/drawing/2014/main" id="{13A3D482-C22D-3BB8-214A-177BA06EC034}"/>
              </a:ext>
            </a:extLst>
          </p:cNvPr>
          <p:cNvSpPr>
            <a:spLocks noGrp="1"/>
          </p:cNvSpPr>
          <p:nvPr>
            <p:ph type="body" sz="quarter" idx="23"/>
          </p:nvPr>
        </p:nvSpPr>
        <p:spPr>
          <a:xfrm>
            <a:off x="8247888" y="333756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19" name="Text Placeholder 24">
            <a:extLst>
              <a:ext uri="{FF2B5EF4-FFF2-40B4-BE49-F238E27FC236}">
                <a16:creationId xmlns:a16="http://schemas.microsoft.com/office/drawing/2014/main" id="{77E8C9D5-9F88-2406-1368-68DE7C02C1DE}"/>
              </a:ext>
            </a:extLst>
          </p:cNvPr>
          <p:cNvSpPr>
            <a:spLocks noGrp="1"/>
          </p:cNvSpPr>
          <p:nvPr>
            <p:ph type="body" sz="quarter" idx="24"/>
          </p:nvPr>
        </p:nvSpPr>
        <p:spPr>
          <a:xfrm>
            <a:off x="8247888" y="362102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20" name="Picture Placeholder 32">
            <a:extLst>
              <a:ext uri="{FF2B5EF4-FFF2-40B4-BE49-F238E27FC236}">
                <a16:creationId xmlns:a16="http://schemas.microsoft.com/office/drawing/2014/main" id="{205026C5-5AB6-E386-0F49-54DECB56EF2B}"/>
              </a:ext>
            </a:extLst>
          </p:cNvPr>
          <p:cNvSpPr>
            <a:spLocks noGrp="1"/>
          </p:cNvSpPr>
          <p:nvPr>
            <p:ph type="pic" sz="quarter" idx="25"/>
          </p:nvPr>
        </p:nvSpPr>
        <p:spPr>
          <a:xfrm>
            <a:off x="2304288" y="4443984"/>
            <a:ext cx="1161288" cy="1161288"/>
          </a:xfrm>
        </p:spPr>
        <p:txBody>
          <a:bodyPr anchor="ctr"/>
          <a:lstStyle>
            <a:lvl1pPr marL="0" indent="0" algn="ctr">
              <a:buNone/>
              <a:defRPr sz="1200"/>
            </a:lvl1pPr>
          </a:lstStyle>
          <a:p>
            <a:endParaRPr lang="en-US" dirty="0"/>
          </a:p>
        </p:txBody>
      </p:sp>
      <p:sp>
        <p:nvSpPr>
          <p:cNvPr id="21" name="Picture Placeholder 32">
            <a:extLst>
              <a:ext uri="{FF2B5EF4-FFF2-40B4-BE49-F238E27FC236}">
                <a16:creationId xmlns:a16="http://schemas.microsoft.com/office/drawing/2014/main" id="{24BB6DE6-5012-C071-6E3D-2375DB6A4706}"/>
              </a:ext>
            </a:extLst>
          </p:cNvPr>
          <p:cNvSpPr>
            <a:spLocks noGrp="1"/>
          </p:cNvSpPr>
          <p:nvPr>
            <p:ph type="pic" sz="quarter" idx="26"/>
          </p:nvPr>
        </p:nvSpPr>
        <p:spPr>
          <a:xfrm>
            <a:off x="4434840" y="4443984"/>
            <a:ext cx="1161288" cy="1161288"/>
          </a:xfrm>
        </p:spPr>
        <p:txBody>
          <a:bodyPr anchor="ctr"/>
          <a:lstStyle>
            <a:lvl1pPr marL="0" indent="0" algn="ctr">
              <a:buNone/>
              <a:defRPr sz="1200"/>
            </a:lvl1pPr>
          </a:lstStyle>
          <a:p>
            <a:endParaRPr lang="en-US" dirty="0"/>
          </a:p>
        </p:txBody>
      </p:sp>
      <p:sp>
        <p:nvSpPr>
          <p:cNvPr id="22" name="Picture Placeholder 32">
            <a:extLst>
              <a:ext uri="{FF2B5EF4-FFF2-40B4-BE49-F238E27FC236}">
                <a16:creationId xmlns:a16="http://schemas.microsoft.com/office/drawing/2014/main" id="{FD8FEB5F-05E7-5453-5E82-3D9497D679B4}"/>
              </a:ext>
            </a:extLst>
          </p:cNvPr>
          <p:cNvSpPr>
            <a:spLocks noGrp="1"/>
          </p:cNvSpPr>
          <p:nvPr>
            <p:ph type="pic" sz="quarter" idx="27"/>
          </p:nvPr>
        </p:nvSpPr>
        <p:spPr>
          <a:xfrm>
            <a:off x="6565392" y="4443984"/>
            <a:ext cx="1161288" cy="1161288"/>
          </a:xfrm>
        </p:spPr>
        <p:txBody>
          <a:bodyPr anchor="ctr"/>
          <a:lstStyle>
            <a:lvl1pPr marL="0" indent="0" algn="ctr">
              <a:buNone/>
              <a:defRPr sz="1200"/>
            </a:lvl1pPr>
          </a:lstStyle>
          <a:p>
            <a:endParaRPr lang="en-US" dirty="0"/>
          </a:p>
        </p:txBody>
      </p:sp>
      <p:sp>
        <p:nvSpPr>
          <p:cNvPr id="23" name="Picture Placeholder 32">
            <a:extLst>
              <a:ext uri="{FF2B5EF4-FFF2-40B4-BE49-F238E27FC236}">
                <a16:creationId xmlns:a16="http://schemas.microsoft.com/office/drawing/2014/main" id="{1DEFE8AB-6804-17DA-A502-91A147022386}"/>
              </a:ext>
            </a:extLst>
          </p:cNvPr>
          <p:cNvSpPr>
            <a:spLocks noGrp="1"/>
          </p:cNvSpPr>
          <p:nvPr>
            <p:ph type="pic" sz="quarter" idx="28"/>
          </p:nvPr>
        </p:nvSpPr>
        <p:spPr>
          <a:xfrm>
            <a:off x="8695944" y="4443984"/>
            <a:ext cx="1161288" cy="1161288"/>
          </a:xfrm>
        </p:spPr>
        <p:txBody>
          <a:bodyPr anchor="ctr"/>
          <a:lstStyle>
            <a:lvl1pPr marL="0" indent="0" algn="ctr">
              <a:buNone/>
              <a:defRPr sz="1200"/>
            </a:lvl1pPr>
          </a:lstStyle>
          <a:p>
            <a:endParaRPr lang="en-US" dirty="0"/>
          </a:p>
        </p:txBody>
      </p:sp>
      <p:sp>
        <p:nvSpPr>
          <p:cNvPr id="24" name="Text Placeholder 24">
            <a:extLst>
              <a:ext uri="{FF2B5EF4-FFF2-40B4-BE49-F238E27FC236}">
                <a16:creationId xmlns:a16="http://schemas.microsoft.com/office/drawing/2014/main" id="{33E93BCD-0A6B-B41C-080B-6BE64A30A63F}"/>
              </a:ext>
            </a:extLst>
          </p:cNvPr>
          <p:cNvSpPr>
            <a:spLocks noGrp="1"/>
          </p:cNvSpPr>
          <p:nvPr>
            <p:ph type="body" sz="quarter" idx="29"/>
          </p:nvPr>
        </p:nvSpPr>
        <p:spPr>
          <a:xfrm>
            <a:off x="1856232" y="576072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25" name="Text Placeholder 24">
            <a:extLst>
              <a:ext uri="{FF2B5EF4-FFF2-40B4-BE49-F238E27FC236}">
                <a16:creationId xmlns:a16="http://schemas.microsoft.com/office/drawing/2014/main" id="{46DB74E4-F413-F05E-B7E9-8035CB14EF36}"/>
              </a:ext>
            </a:extLst>
          </p:cNvPr>
          <p:cNvSpPr>
            <a:spLocks noGrp="1"/>
          </p:cNvSpPr>
          <p:nvPr>
            <p:ph type="body" sz="quarter" idx="30"/>
          </p:nvPr>
        </p:nvSpPr>
        <p:spPr>
          <a:xfrm>
            <a:off x="1856232" y="604418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26" name="Text Placeholder 24">
            <a:extLst>
              <a:ext uri="{FF2B5EF4-FFF2-40B4-BE49-F238E27FC236}">
                <a16:creationId xmlns:a16="http://schemas.microsoft.com/office/drawing/2014/main" id="{AE1B3FA7-CA7F-D6E1-3E82-CDA7F2483966}"/>
              </a:ext>
            </a:extLst>
          </p:cNvPr>
          <p:cNvSpPr>
            <a:spLocks noGrp="1"/>
          </p:cNvSpPr>
          <p:nvPr>
            <p:ph type="body" sz="quarter" idx="31"/>
          </p:nvPr>
        </p:nvSpPr>
        <p:spPr>
          <a:xfrm>
            <a:off x="3986784" y="576072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27" name="Text Placeholder 24">
            <a:extLst>
              <a:ext uri="{FF2B5EF4-FFF2-40B4-BE49-F238E27FC236}">
                <a16:creationId xmlns:a16="http://schemas.microsoft.com/office/drawing/2014/main" id="{2507DA11-7D81-6FF8-7E8D-836D577A5804}"/>
              </a:ext>
            </a:extLst>
          </p:cNvPr>
          <p:cNvSpPr>
            <a:spLocks noGrp="1"/>
          </p:cNvSpPr>
          <p:nvPr>
            <p:ph type="body" sz="quarter" idx="32"/>
          </p:nvPr>
        </p:nvSpPr>
        <p:spPr>
          <a:xfrm>
            <a:off x="3986784" y="604418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28" name="Text Placeholder 24">
            <a:extLst>
              <a:ext uri="{FF2B5EF4-FFF2-40B4-BE49-F238E27FC236}">
                <a16:creationId xmlns:a16="http://schemas.microsoft.com/office/drawing/2014/main" id="{0683AD1C-42B9-5075-A7E6-D00C2351A83C}"/>
              </a:ext>
            </a:extLst>
          </p:cNvPr>
          <p:cNvSpPr>
            <a:spLocks noGrp="1"/>
          </p:cNvSpPr>
          <p:nvPr>
            <p:ph type="body" sz="quarter" idx="33"/>
          </p:nvPr>
        </p:nvSpPr>
        <p:spPr>
          <a:xfrm>
            <a:off x="6117336" y="576072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29" name="Text Placeholder 24">
            <a:extLst>
              <a:ext uri="{FF2B5EF4-FFF2-40B4-BE49-F238E27FC236}">
                <a16:creationId xmlns:a16="http://schemas.microsoft.com/office/drawing/2014/main" id="{12B7FD79-5111-2466-C939-FE3D456F0422}"/>
              </a:ext>
            </a:extLst>
          </p:cNvPr>
          <p:cNvSpPr>
            <a:spLocks noGrp="1"/>
          </p:cNvSpPr>
          <p:nvPr>
            <p:ph type="body" sz="quarter" idx="34"/>
          </p:nvPr>
        </p:nvSpPr>
        <p:spPr>
          <a:xfrm>
            <a:off x="6117336" y="604418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
        <p:nvSpPr>
          <p:cNvPr id="30" name="Text Placeholder 24">
            <a:extLst>
              <a:ext uri="{FF2B5EF4-FFF2-40B4-BE49-F238E27FC236}">
                <a16:creationId xmlns:a16="http://schemas.microsoft.com/office/drawing/2014/main" id="{3B9CF558-A9E0-DBA9-FB0B-944DF4A9170C}"/>
              </a:ext>
            </a:extLst>
          </p:cNvPr>
          <p:cNvSpPr>
            <a:spLocks noGrp="1"/>
          </p:cNvSpPr>
          <p:nvPr>
            <p:ph type="body" sz="quarter" idx="35"/>
          </p:nvPr>
        </p:nvSpPr>
        <p:spPr>
          <a:xfrm>
            <a:off x="8247888" y="5760720"/>
            <a:ext cx="2057400" cy="228600"/>
          </a:xfrm>
        </p:spPr>
        <p:txBody>
          <a:bodyPr anchor="ctr"/>
          <a:lstStyle>
            <a:lvl1pPr marL="0" indent="0" algn="ctr">
              <a:lnSpc>
                <a:spcPct val="100000"/>
              </a:lnSpc>
              <a:buNone/>
              <a:defRPr sz="1400" cap="all" baseline="0">
                <a:solidFill>
                  <a:schemeClr val="accent6"/>
                </a:solidFill>
              </a:defRPr>
            </a:lvl1pPr>
          </a:lstStyle>
          <a:p>
            <a:pPr lvl="0"/>
            <a:r>
              <a:rPr lang="en-US" dirty="0"/>
              <a:t>Click to edit Master text styles</a:t>
            </a:r>
          </a:p>
        </p:txBody>
      </p:sp>
      <p:sp>
        <p:nvSpPr>
          <p:cNvPr id="31" name="Text Placeholder 24">
            <a:extLst>
              <a:ext uri="{FF2B5EF4-FFF2-40B4-BE49-F238E27FC236}">
                <a16:creationId xmlns:a16="http://schemas.microsoft.com/office/drawing/2014/main" id="{30B836D5-F88C-EB16-B132-4755527FABA6}"/>
              </a:ext>
            </a:extLst>
          </p:cNvPr>
          <p:cNvSpPr>
            <a:spLocks noGrp="1"/>
          </p:cNvSpPr>
          <p:nvPr>
            <p:ph type="body" sz="quarter" idx="36"/>
          </p:nvPr>
        </p:nvSpPr>
        <p:spPr>
          <a:xfrm>
            <a:off x="8247888" y="6044184"/>
            <a:ext cx="2057400" cy="228600"/>
          </a:xfrm>
        </p:spPr>
        <p:txBody>
          <a:bodyPr anchor="ctr"/>
          <a:lstStyle>
            <a:lvl1pPr marL="0" indent="0" algn="ctr">
              <a:lnSpc>
                <a:spcPct val="100000"/>
              </a:lnSpc>
              <a:buNone/>
              <a:defRPr sz="1200" cap="none" baseline="0">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946827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martArt List">
    <p:spTree>
      <p:nvGrpSpPr>
        <p:cNvPr id="1" name=""/>
        <p:cNvGrpSpPr/>
        <p:nvPr/>
      </p:nvGrpSpPr>
      <p:grpSpPr>
        <a:xfrm>
          <a:off x="0" y="0"/>
          <a:ext cx="0" cy="0"/>
          <a:chOff x="0" y="0"/>
          <a:chExt cx="0" cy="0"/>
        </a:xfrm>
      </p:grpSpPr>
      <p:pic>
        <p:nvPicPr>
          <p:cNvPr id="23" name="Picture 22" descr="Background pattern&#10;&#10;Description automatically generated">
            <a:extLst>
              <a:ext uri="{FF2B5EF4-FFF2-40B4-BE49-F238E27FC236}">
                <a16:creationId xmlns:a16="http://schemas.microsoft.com/office/drawing/2014/main" id="{95781003-A1B2-4E8D-E01D-57F7E4DD97C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307"/>
          <a:stretch/>
        </p:blipFill>
        <p:spPr>
          <a:xfrm>
            <a:off x="0" y="0"/>
            <a:ext cx="12192000" cy="6858000"/>
          </a:xfrm>
          <a:prstGeom prst="rect">
            <a:avLst/>
          </a:prstGeom>
        </p:spPr>
      </p:pic>
      <p:sp>
        <p:nvSpPr>
          <p:cNvPr id="7" name="Rectangle 6">
            <a:extLst>
              <a:ext uri="{FF2B5EF4-FFF2-40B4-BE49-F238E27FC236}">
                <a16:creationId xmlns:a16="http://schemas.microsoft.com/office/drawing/2014/main" id="{0FEFEA80-D2B3-224F-A369-155169EACE7D}"/>
              </a:ext>
            </a:extLst>
          </p:cNvPr>
          <p:cNvSpPr/>
          <p:nvPr userDrawn="1"/>
        </p:nvSpPr>
        <p:spPr>
          <a:xfrm>
            <a:off x="11506200" y="0"/>
            <a:ext cx="6858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lide Number Placeholder 2">
            <a:extLst>
              <a:ext uri="{FF2B5EF4-FFF2-40B4-BE49-F238E27FC236}">
                <a16:creationId xmlns:a16="http://schemas.microsoft.com/office/drawing/2014/main" id="{A40E14E0-D6CD-7F40-2CF4-DDD5342C954F}"/>
              </a:ext>
            </a:extLst>
          </p:cNvPr>
          <p:cNvSpPr>
            <a:spLocks noGrp="1"/>
          </p:cNvSpPr>
          <p:nvPr>
            <p:ph type="sldNum" sz="quarter" idx="10"/>
          </p:nvPr>
        </p:nvSpPr>
        <p:spPr/>
        <p:txBody>
          <a:bodyPr/>
          <a:lstStyle/>
          <a:p>
            <a:fld id="{0FF9F32E-65A7-074C-AFA1-DE0771000F54}" type="slidenum">
              <a:rPr lang="en-US" smtClean="0"/>
              <a:pPr/>
              <a:t>‹#›</a:t>
            </a:fld>
            <a:endParaRPr lang="en-US" dirty="0"/>
          </a:p>
        </p:txBody>
      </p:sp>
      <p:sp>
        <p:nvSpPr>
          <p:cNvPr id="4" name="Footer Placeholder 3">
            <a:extLst>
              <a:ext uri="{FF2B5EF4-FFF2-40B4-BE49-F238E27FC236}">
                <a16:creationId xmlns:a16="http://schemas.microsoft.com/office/drawing/2014/main" id="{F7BE7979-D61A-0CFB-5E3A-D5A502E74245}"/>
              </a:ext>
            </a:extLst>
          </p:cNvPr>
          <p:cNvSpPr>
            <a:spLocks noGrp="1"/>
          </p:cNvSpPr>
          <p:nvPr>
            <p:ph type="ftr" sz="quarter" idx="11"/>
          </p:nvPr>
        </p:nvSpPr>
        <p:spPr/>
        <p:txBody>
          <a:bodyPr/>
          <a:lstStyle/>
          <a:p>
            <a:r>
              <a:rPr lang="en-US" dirty="0"/>
              <a:t>Artist portfolio</a:t>
            </a:r>
          </a:p>
        </p:txBody>
      </p:sp>
      <p:grpSp>
        <p:nvGrpSpPr>
          <p:cNvPr id="6" name="Group 5">
            <a:extLst>
              <a:ext uri="{FF2B5EF4-FFF2-40B4-BE49-F238E27FC236}">
                <a16:creationId xmlns:a16="http://schemas.microsoft.com/office/drawing/2014/main" id="{C0FAA5B0-D3B4-B4FE-6316-757778B7D0F3}"/>
              </a:ext>
            </a:extLst>
          </p:cNvPr>
          <p:cNvGrpSpPr/>
          <p:nvPr userDrawn="1"/>
        </p:nvGrpSpPr>
        <p:grpSpPr>
          <a:xfrm>
            <a:off x="914400" y="5766751"/>
            <a:ext cx="1146629" cy="440375"/>
            <a:chOff x="6121326" y="1520019"/>
            <a:chExt cx="1146629" cy="440375"/>
          </a:xfrm>
        </p:grpSpPr>
        <p:grpSp>
          <p:nvGrpSpPr>
            <p:cNvPr id="15" name="Group 14">
              <a:extLst>
                <a:ext uri="{FF2B5EF4-FFF2-40B4-BE49-F238E27FC236}">
                  <a16:creationId xmlns:a16="http://schemas.microsoft.com/office/drawing/2014/main" id="{EC2F4EEB-D762-DBAD-3785-ED646442977E}"/>
                </a:ext>
              </a:extLst>
            </p:cNvPr>
            <p:cNvGrpSpPr/>
            <p:nvPr/>
          </p:nvGrpSpPr>
          <p:grpSpPr>
            <a:xfrm>
              <a:off x="7137326" y="1520019"/>
              <a:ext cx="130629" cy="118571"/>
              <a:chOff x="6030685" y="1226904"/>
              <a:chExt cx="130629" cy="118571"/>
            </a:xfrm>
          </p:grpSpPr>
          <p:cxnSp>
            <p:nvCxnSpPr>
              <p:cNvPr id="29" name="Straight Connector 28">
                <a:extLst>
                  <a:ext uri="{FF2B5EF4-FFF2-40B4-BE49-F238E27FC236}">
                    <a16:creationId xmlns:a16="http://schemas.microsoft.com/office/drawing/2014/main" id="{61FCA19C-7C0E-46A5-EC8A-C5CD415BBFE9}"/>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277FB6A-C170-4720-3F4D-4647E21EDEE2}"/>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99BAD5B7-C314-9154-C552-93B8D69A669D}"/>
                </a:ext>
              </a:extLst>
            </p:cNvPr>
            <p:cNvGrpSpPr/>
            <p:nvPr/>
          </p:nvGrpSpPr>
          <p:grpSpPr>
            <a:xfrm>
              <a:off x="6629326" y="1841823"/>
              <a:ext cx="130629" cy="118571"/>
              <a:chOff x="6030685" y="1226904"/>
              <a:chExt cx="130629" cy="118571"/>
            </a:xfrm>
          </p:grpSpPr>
          <p:cxnSp>
            <p:nvCxnSpPr>
              <p:cNvPr id="27" name="Straight Connector 26">
                <a:extLst>
                  <a:ext uri="{FF2B5EF4-FFF2-40B4-BE49-F238E27FC236}">
                    <a16:creationId xmlns:a16="http://schemas.microsoft.com/office/drawing/2014/main" id="{20B3138A-DB46-2D57-ACA0-D30761E8F5C4}"/>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5E7752F-2E2D-F5A0-22D7-F96655188480}"/>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nvGrpSpPr>
            <p:cNvPr id="24" name="Group 23">
              <a:extLst>
                <a:ext uri="{FF2B5EF4-FFF2-40B4-BE49-F238E27FC236}">
                  <a16:creationId xmlns:a16="http://schemas.microsoft.com/office/drawing/2014/main" id="{D2C9FF93-EE3B-DC6C-FA13-88B0634728A4}"/>
                </a:ext>
              </a:extLst>
            </p:cNvPr>
            <p:cNvGrpSpPr/>
            <p:nvPr/>
          </p:nvGrpSpPr>
          <p:grpSpPr>
            <a:xfrm>
              <a:off x="6121326" y="1841823"/>
              <a:ext cx="130629" cy="118571"/>
              <a:chOff x="6030685" y="1226904"/>
              <a:chExt cx="130629" cy="118571"/>
            </a:xfrm>
          </p:grpSpPr>
          <p:cxnSp>
            <p:nvCxnSpPr>
              <p:cNvPr id="25" name="Straight Connector 24">
                <a:extLst>
                  <a:ext uri="{FF2B5EF4-FFF2-40B4-BE49-F238E27FC236}">
                    <a16:creationId xmlns:a16="http://schemas.microsoft.com/office/drawing/2014/main" id="{E16E4233-1489-968E-5D56-1B2783EC041E}"/>
                  </a:ext>
                </a:extLst>
              </p:cNvPr>
              <p:cNvCxnSpPr>
                <a:cxnSpLocks/>
              </p:cNvCxnSpPr>
              <p:nvPr/>
            </p:nvCxnSpPr>
            <p:spPr>
              <a:xfrm>
                <a:off x="6095999" y="1226904"/>
                <a:ext cx="0" cy="118571"/>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B20F054-D6D9-6D3A-A70C-E7722424172F}"/>
                  </a:ext>
                </a:extLst>
              </p:cNvPr>
              <p:cNvCxnSpPr>
                <a:cxnSpLocks/>
              </p:cNvCxnSpPr>
              <p:nvPr/>
            </p:nvCxnSpPr>
            <p:spPr>
              <a:xfrm flipH="1">
                <a:off x="6030685" y="1286189"/>
                <a:ext cx="130629" cy="0"/>
              </a:xfrm>
              <a:prstGeom prst="line">
                <a:avLst/>
              </a:prstGeom>
              <a:ln w="19050"/>
            </p:spPr>
            <p:style>
              <a:lnRef idx="1">
                <a:schemeClr val="accent1"/>
              </a:lnRef>
              <a:fillRef idx="0">
                <a:schemeClr val="accent1"/>
              </a:fillRef>
              <a:effectRef idx="0">
                <a:schemeClr val="accent1"/>
              </a:effectRef>
              <a:fontRef idx="minor">
                <a:schemeClr val="tx1"/>
              </a:fontRef>
            </p:style>
          </p:cxnSp>
        </p:grpSp>
      </p:grpSp>
      <p:sp>
        <p:nvSpPr>
          <p:cNvPr id="32" name="Content Placeholder 31">
            <a:extLst>
              <a:ext uri="{FF2B5EF4-FFF2-40B4-BE49-F238E27FC236}">
                <a16:creationId xmlns:a16="http://schemas.microsoft.com/office/drawing/2014/main" id="{407A7CA8-B64F-0B3A-A6A6-D2CF1C5B5230}"/>
              </a:ext>
            </a:extLst>
          </p:cNvPr>
          <p:cNvSpPr>
            <a:spLocks noGrp="1"/>
          </p:cNvSpPr>
          <p:nvPr>
            <p:ph sz="quarter" idx="12"/>
          </p:nvPr>
        </p:nvSpPr>
        <p:spPr>
          <a:xfrm>
            <a:off x="6172200" y="576072"/>
            <a:ext cx="50292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 name="Title 6">
            <a:extLst>
              <a:ext uri="{FF2B5EF4-FFF2-40B4-BE49-F238E27FC236}">
                <a16:creationId xmlns:a16="http://schemas.microsoft.com/office/drawing/2014/main" id="{09757EC8-7872-3710-4B84-93255E2089A7}"/>
              </a:ext>
            </a:extLst>
          </p:cNvPr>
          <p:cNvSpPr>
            <a:spLocks noGrp="1"/>
          </p:cNvSpPr>
          <p:nvPr>
            <p:ph type="title"/>
          </p:nvPr>
        </p:nvSpPr>
        <p:spPr>
          <a:xfrm>
            <a:off x="914400" y="411480"/>
            <a:ext cx="4800600" cy="2971800"/>
          </a:xfrm>
        </p:spPr>
        <p:txBody>
          <a:bodyPr anchor="b"/>
          <a:lstStyle>
            <a:lvl1pPr algn="l">
              <a:defRPr sz="6000" spc="100" baseline="0"/>
            </a:lvl1pPr>
          </a:lstStyle>
          <a:p>
            <a:r>
              <a:rPr lang="en-US" dirty="0"/>
              <a:t>Click to edit Master title style</a:t>
            </a:r>
          </a:p>
        </p:txBody>
      </p:sp>
      <p:sp>
        <p:nvSpPr>
          <p:cNvPr id="34" name="Text Placeholder 7">
            <a:extLst>
              <a:ext uri="{FF2B5EF4-FFF2-40B4-BE49-F238E27FC236}">
                <a16:creationId xmlns:a16="http://schemas.microsoft.com/office/drawing/2014/main" id="{02D2C353-C5BA-8AD4-07E1-FF71599710A6}"/>
              </a:ext>
            </a:extLst>
          </p:cNvPr>
          <p:cNvSpPr>
            <a:spLocks noGrp="1"/>
          </p:cNvSpPr>
          <p:nvPr>
            <p:ph type="body" sz="quarter" idx="13"/>
          </p:nvPr>
        </p:nvSpPr>
        <p:spPr>
          <a:xfrm>
            <a:off x="914400" y="3456432"/>
            <a:ext cx="4800600" cy="2971800"/>
          </a:xfrm>
        </p:spPr>
        <p:txBody>
          <a:bodyPr anchor="t">
            <a:noAutofit/>
          </a:bodyPr>
          <a:lstStyle>
            <a:lvl1pPr marL="0" indent="0" algn="l">
              <a:buNone/>
              <a:defRPr sz="4800" cap="all" spc="100" baseline="0">
                <a:ln w="12700">
                  <a:solidFill>
                    <a:schemeClr val="accent1">
                      <a:lumMod val="60000"/>
                      <a:lumOff val="40000"/>
                    </a:schemeClr>
                  </a:solidFill>
                </a:ln>
                <a:noFill/>
                <a:effectLst>
                  <a:glow rad="88900">
                    <a:schemeClr val="accent1">
                      <a:alpha val="50000"/>
                    </a:schemeClr>
                  </a:glow>
                </a:effectLst>
              </a:defRPr>
            </a:lvl1pPr>
          </a:lstStyle>
          <a:p>
            <a:pPr lvl="0"/>
            <a:r>
              <a:rPr lang="en-US" dirty="0"/>
              <a:t>Click to edit Master text styles</a:t>
            </a:r>
          </a:p>
        </p:txBody>
      </p:sp>
    </p:spTree>
    <p:extLst>
      <p:ext uri="{BB962C8B-B14F-4D97-AF65-F5344CB8AC3E}">
        <p14:creationId xmlns:p14="http://schemas.microsoft.com/office/powerpoint/2010/main" val="20648399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rot="16200000">
            <a:off x="-1725011" y="2569794"/>
            <a:ext cx="5747854" cy="1325563"/>
          </a:xfrm>
          <a:prstGeom prst="rect">
            <a:avLst/>
          </a:prstGeom>
        </p:spPr>
        <p:txBody>
          <a:bodyPr vert="horz" lIns="0" tIns="0" rIns="0" bIns="0" rtlCol="0" anchor="ctr">
            <a:no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981691" y="1825625"/>
            <a:ext cx="6794464" cy="4434012"/>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10">
            <a:extLst>
              <a:ext uri="{FF2B5EF4-FFF2-40B4-BE49-F238E27FC236}">
                <a16:creationId xmlns:a16="http://schemas.microsoft.com/office/drawing/2014/main" id="{BA7408A5-8309-0BCD-292D-A76529B1922E}"/>
              </a:ext>
            </a:extLst>
          </p:cNvPr>
          <p:cNvSpPr>
            <a:spLocks noGrp="1"/>
          </p:cNvSpPr>
          <p:nvPr>
            <p:ph type="sldNum" sz="quarter" idx="4"/>
          </p:nvPr>
        </p:nvSpPr>
        <p:spPr>
          <a:xfrm>
            <a:off x="11506200" y="305844"/>
            <a:ext cx="685800" cy="564397"/>
          </a:xfrm>
          <a:prstGeom prst="rect">
            <a:avLst/>
          </a:prstGeom>
          <a:effectLst/>
        </p:spPr>
        <p:txBody>
          <a:bodyPr vert="horz" lIns="0" tIns="0" rIns="0" bIns="0" rtlCol="0" anchor="ctr">
            <a:noAutofit/>
          </a:bodyPr>
          <a:lstStyle>
            <a:lvl1pPr algn="ctr">
              <a:defRPr sz="1800" b="1" i="0" cap="all" baseline="0">
                <a:ln w="12700">
                  <a:noFill/>
                </a:ln>
                <a:solidFill>
                  <a:schemeClr val="accent3">
                    <a:lumMod val="50000"/>
                  </a:schemeClr>
                </a:solidFill>
                <a:effectLst/>
                <a:latin typeface="+mn-lt"/>
              </a:defRPr>
            </a:lvl1pPr>
          </a:lstStyle>
          <a:p>
            <a:fld id="{0FF9F32E-65A7-074C-AFA1-DE0771000F54}" type="slidenum">
              <a:rPr lang="en-US" smtClean="0"/>
              <a:pPr/>
              <a:t>‹#›</a:t>
            </a:fld>
            <a:endParaRPr lang="en-US" dirty="0"/>
          </a:p>
        </p:txBody>
      </p:sp>
      <p:sp>
        <p:nvSpPr>
          <p:cNvPr id="12" name="Footer Placeholder 11">
            <a:extLst>
              <a:ext uri="{FF2B5EF4-FFF2-40B4-BE49-F238E27FC236}">
                <a16:creationId xmlns:a16="http://schemas.microsoft.com/office/drawing/2014/main" id="{70A6D44E-73A1-6D20-9BFD-A3697AAECC35}"/>
              </a:ext>
            </a:extLst>
          </p:cNvPr>
          <p:cNvSpPr>
            <a:spLocks noGrp="1"/>
          </p:cNvSpPr>
          <p:nvPr>
            <p:ph type="ftr" sz="quarter" idx="3"/>
          </p:nvPr>
        </p:nvSpPr>
        <p:spPr>
          <a:xfrm rot="16200000">
            <a:off x="9923322" y="4264223"/>
            <a:ext cx="3851557" cy="365125"/>
          </a:xfrm>
          <a:prstGeom prst="rect">
            <a:avLst/>
          </a:prstGeom>
        </p:spPr>
        <p:txBody>
          <a:bodyPr vert="horz" lIns="0" tIns="0" rIns="0" bIns="0" rtlCol="0" anchor="ctr">
            <a:noAutofit/>
          </a:bodyPr>
          <a:lstStyle>
            <a:lvl1pPr algn="l">
              <a:defRPr sz="1200" b="1" i="0" cap="all" spc="200" baseline="0">
                <a:solidFill>
                  <a:schemeClr val="accent3">
                    <a:lumMod val="50000"/>
                  </a:schemeClr>
                </a:solidFill>
                <a:latin typeface="+mn-lt"/>
              </a:defRPr>
            </a:lvl1pPr>
          </a:lstStyle>
          <a:p>
            <a:r>
              <a:rPr lang="en-US" dirty="0"/>
              <a:t>Artist portfolio</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53" r:id="rId11"/>
    <p:sldLayoutId id="2147483668" r:id="rId12"/>
    <p:sldLayoutId id="2147483669" r:id="rId13"/>
    <p:sldLayoutId id="2147483670" r:id="rId14"/>
    <p:sldLayoutId id="2147483654" r:id="rId15"/>
    <p:sldLayoutId id="2147483671"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8000" b="1" i="0" kern="1200" cap="all" spc="100" baseline="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1" i="0" kern="1200">
          <a:solidFill>
            <a:schemeClr val="accen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1" i="0" kern="1200">
          <a:solidFill>
            <a:schemeClr val="accen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1" i="0" kern="1200">
          <a:solidFill>
            <a:schemeClr val="accen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1" i="0" kern="1200">
          <a:solidFill>
            <a:schemeClr val="accen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1" i="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D4021-DA9E-6DD5-775D-994CD81B41A2}"/>
              </a:ext>
            </a:extLst>
          </p:cNvPr>
          <p:cNvSpPr>
            <a:spLocks noGrp="1"/>
          </p:cNvSpPr>
          <p:nvPr>
            <p:ph type="title"/>
          </p:nvPr>
        </p:nvSpPr>
        <p:spPr>
          <a:xfrm>
            <a:off x="578910" y="2130868"/>
            <a:ext cx="5943600" cy="1371600"/>
          </a:xfrm>
        </p:spPr>
        <p:txBody>
          <a:bodyPr/>
          <a:lstStyle/>
          <a:p>
            <a:r>
              <a:rPr lang="en-US" sz="4800" dirty="0"/>
              <a:t>Security Controls In shared source code repositories</a:t>
            </a:r>
          </a:p>
        </p:txBody>
      </p:sp>
      <p:sp>
        <p:nvSpPr>
          <p:cNvPr id="3" name="Text Placeholder 2">
            <a:extLst>
              <a:ext uri="{FF2B5EF4-FFF2-40B4-BE49-F238E27FC236}">
                <a16:creationId xmlns:a16="http://schemas.microsoft.com/office/drawing/2014/main" id="{BA00733E-6D59-C9C2-BA71-36F1BA68C77D}"/>
              </a:ext>
            </a:extLst>
          </p:cNvPr>
          <p:cNvSpPr>
            <a:spLocks noGrp="1"/>
          </p:cNvSpPr>
          <p:nvPr>
            <p:ph type="body" sz="quarter" idx="12"/>
          </p:nvPr>
        </p:nvSpPr>
        <p:spPr>
          <a:xfrm>
            <a:off x="633142" y="5226269"/>
            <a:ext cx="5943600" cy="914400"/>
          </a:xfrm>
        </p:spPr>
        <p:txBody>
          <a:bodyPr/>
          <a:lstStyle/>
          <a:p>
            <a:r>
              <a:rPr lang="en-US" sz="2000" dirty="0"/>
              <a:t>Violet Gonzalez</a:t>
            </a:r>
          </a:p>
          <a:p>
            <a:r>
              <a:rPr lang="en-US" sz="2000" dirty="0"/>
              <a:t>Module 11</a:t>
            </a:r>
          </a:p>
          <a:p>
            <a:r>
              <a:rPr lang="en-US" sz="2000" dirty="0"/>
              <a:t>2/28/25</a:t>
            </a:r>
          </a:p>
        </p:txBody>
      </p:sp>
      <p:sp>
        <p:nvSpPr>
          <p:cNvPr id="16" name="Rectangle 15">
            <a:extLst>
              <a:ext uri="{FF2B5EF4-FFF2-40B4-BE49-F238E27FC236}">
                <a16:creationId xmlns:a16="http://schemas.microsoft.com/office/drawing/2014/main" id="{70653732-B97D-B798-4946-2CC0E298FF2C}"/>
              </a:ext>
              <a:ext uri="{C183D7F6-B498-43B3-948B-1728B52AA6E4}">
                <adec:decorative xmlns:adec="http://schemas.microsoft.com/office/drawing/2017/decorative" val="1"/>
              </a:ext>
            </a:extLst>
          </p:cNvPr>
          <p:cNvSpPr/>
          <p:nvPr/>
        </p:nvSpPr>
        <p:spPr>
          <a:xfrm flipH="1">
            <a:off x="9170126" y="18288"/>
            <a:ext cx="3021874" cy="6858000"/>
          </a:xfrm>
          <a:prstGeom prst="rect">
            <a:avLst/>
          </a:prstGeom>
          <a:gradFill flip="none" rotWithShape="1">
            <a:gsLst>
              <a:gs pos="0">
                <a:schemeClr val="tx1">
                  <a:alpha val="0"/>
                </a:schemeClr>
              </a:gs>
              <a:gs pos="84000">
                <a:schemeClr val="tx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90BCDC90-DB42-F4A7-9C94-DF9E61B98BA2}"/>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a:xfrm>
            <a:off x="9285514" y="4974594"/>
            <a:ext cx="2906486" cy="1883406"/>
          </a:xfrm>
          <a:custGeom>
            <a:avLst/>
            <a:gdLst>
              <a:gd name="connsiteX0" fmla="*/ 1693362 w 2730432"/>
              <a:gd name="connsiteY0" fmla="*/ 0 h 1769323"/>
              <a:gd name="connsiteX1" fmla="*/ 2640138 w 2730432"/>
              <a:gd name="connsiteY1" fmla="*/ 289200 h 1769323"/>
              <a:gd name="connsiteX2" fmla="*/ 2730432 w 2730432"/>
              <a:gd name="connsiteY2" fmla="*/ 356721 h 1769323"/>
              <a:gd name="connsiteX3" fmla="*/ 2730432 w 2730432"/>
              <a:gd name="connsiteY3" fmla="*/ 1769323 h 1769323"/>
              <a:gd name="connsiteX4" fmla="*/ 3836 w 2730432"/>
              <a:gd name="connsiteY4" fmla="*/ 1769323 h 1769323"/>
              <a:gd name="connsiteX5" fmla="*/ 0 w 2730432"/>
              <a:gd name="connsiteY5" fmla="*/ 1693363 h 1769323"/>
              <a:gd name="connsiteX6" fmla="*/ 1693362 w 2730432"/>
              <a:gd name="connsiteY6" fmla="*/ 0 h 1769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0432" h="1769323">
                <a:moveTo>
                  <a:pt x="1693362" y="0"/>
                </a:moveTo>
                <a:cubicBezTo>
                  <a:pt x="2044069" y="0"/>
                  <a:pt x="2369875" y="106614"/>
                  <a:pt x="2640138" y="289200"/>
                </a:cubicBezTo>
                <a:lnTo>
                  <a:pt x="2730432" y="356721"/>
                </a:lnTo>
                <a:lnTo>
                  <a:pt x="2730432" y="1769323"/>
                </a:lnTo>
                <a:lnTo>
                  <a:pt x="3836" y="1769323"/>
                </a:lnTo>
                <a:lnTo>
                  <a:pt x="0" y="1693363"/>
                </a:lnTo>
                <a:cubicBezTo>
                  <a:pt x="0" y="758144"/>
                  <a:pt x="758144" y="0"/>
                  <a:pt x="1693362" y="0"/>
                </a:cubicBezTo>
                <a:close/>
              </a:path>
            </a:pathLst>
          </a:custGeom>
        </p:spPr>
      </p:pic>
      <p:pic>
        <p:nvPicPr>
          <p:cNvPr id="7" name="Picture Placeholder 6" descr="A logo of a cat with a lock&#10;&#10;AI-generated content may be incorrect.">
            <a:extLst>
              <a:ext uri="{FF2B5EF4-FFF2-40B4-BE49-F238E27FC236}">
                <a16:creationId xmlns:a16="http://schemas.microsoft.com/office/drawing/2014/main" id="{F5E8C6C8-BCE1-2E37-D24F-C6D984BFE819}"/>
              </a:ext>
            </a:extLst>
          </p:cNvPr>
          <p:cNvPicPr>
            <a:picLocks noGrp="1" noChangeAspect="1"/>
          </p:cNvPicPr>
          <p:nvPr>
            <p:ph type="pic" sz="quarter" idx="13"/>
          </p:nvPr>
        </p:nvPicPr>
        <p:blipFill>
          <a:blip r:embed="rId3"/>
          <a:srcRect l="14814" r="14814"/>
          <a:stretch>
            <a:fillRect/>
          </a:stretch>
        </p:blipFill>
        <p:spPr>
          <a:xfrm>
            <a:off x="6952593" y="1313041"/>
            <a:ext cx="4876800" cy="4504433"/>
          </a:xfrm>
        </p:spPr>
      </p:pic>
    </p:spTree>
    <p:extLst>
      <p:ext uri="{BB962C8B-B14F-4D97-AF65-F5344CB8AC3E}">
        <p14:creationId xmlns:p14="http://schemas.microsoft.com/office/powerpoint/2010/main" val="40293617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962E043-E8CC-5BC0-3509-B27ACF5B53BC}"/>
              </a:ext>
              <a:ext uri="{C183D7F6-B498-43B3-948B-1728B52AA6E4}">
                <adec:decorative xmlns:adec="http://schemas.microsoft.com/office/drawing/2017/decorative" val="1"/>
              </a:ext>
            </a:extLst>
          </p:cNvPr>
          <p:cNvSpPr/>
          <p:nvPr/>
        </p:nvSpPr>
        <p:spPr>
          <a:xfrm>
            <a:off x="-1" y="-14990"/>
            <a:ext cx="4828527" cy="6858000"/>
          </a:xfrm>
          <a:prstGeom prst="rect">
            <a:avLst/>
          </a:prstGeom>
          <a:gradFill flip="none" rotWithShape="1">
            <a:gsLst>
              <a:gs pos="33000">
                <a:schemeClr val="tx1">
                  <a:alpha val="0"/>
                </a:schemeClr>
              </a:gs>
              <a:gs pos="100000">
                <a:schemeClr val="tx1">
                  <a:alpha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3239E9-6C2F-0D7A-050D-CD1A5D8CE44F}"/>
              </a:ext>
            </a:extLst>
          </p:cNvPr>
          <p:cNvSpPr>
            <a:spLocks noGrp="1"/>
          </p:cNvSpPr>
          <p:nvPr>
            <p:ph type="title"/>
          </p:nvPr>
        </p:nvSpPr>
        <p:spPr>
          <a:xfrm>
            <a:off x="543908" y="1451059"/>
            <a:ext cx="4501056" cy="3429000"/>
          </a:xfrm>
        </p:spPr>
        <p:txBody>
          <a:bodyPr/>
          <a:lstStyle/>
          <a:p>
            <a:r>
              <a:rPr lang="en-US" sz="4400" dirty="0"/>
              <a:t>What does security controls in a shared repository mean?</a:t>
            </a:r>
          </a:p>
        </p:txBody>
      </p:sp>
      <p:sp>
        <p:nvSpPr>
          <p:cNvPr id="3" name="Slide Number Placeholder 2">
            <a:extLst>
              <a:ext uri="{FF2B5EF4-FFF2-40B4-BE49-F238E27FC236}">
                <a16:creationId xmlns:a16="http://schemas.microsoft.com/office/drawing/2014/main" id="{3407691E-494B-78A8-2BB1-780F4111EB1C}"/>
              </a:ext>
            </a:extLst>
          </p:cNvPr>
          <p:cNvSpPr>
            <a:spLocks noGrp="1"/>
          </p:cNvSpPr>
          <p:nvPr>
            <p:ph type="sldNum" sz="quarter" idx="10"/>
          </p:nvPr>
        </p:nvSpPr>
        <p:spPr/>
        <p:txBody>
          <a:bodyPr/>
          <a:lstStyle/>
          <a:p>
            <a:fld id="{0FF9F32E-65A7-074C-AFA1-DE0771000F54}" type="slidenum">
              <a:rPr lang="en-US" smtClean="0"/>
              <a:pPr/>
              <a:t>2</a:t>
            </a:fld>
            <a:endParaRPr lang="en-US" dirty="0"/>
          </a:p>
        </p:txBody>
      </p:sp>
      <p:sp>
        <p:nvSpPr>
          <p:cNvPr id="15" name="Rectangle 14">
            <a:extLst>
              <a:ext uri="{FF2B5EF4-FFF2-40B4-BE49-F238E27FC236}">
                <a16:creationId xmlns:a16="http://schemas.microsoft.com/office/drawing/2014/main" id="{F2A64B64-DAC8-CC40-A988-1EACAD0C68E6}"/>
              </a:ext>
              <a:ext uri="{C183D7F6-B498-43B3-948B-1728B52AA6E4}">
                <adec:decorative xmlns:adec="http://schemas.microsoft.com/office/drawing/2017/decorative" val="1"/>
              </a:ext>
            </a:extLst>
          </p:cNvPr>
          <p:cNvSpPr/>
          <p:nvPr/>
        </p:nvSpPr>
        <p:spPr>
          <a:xfrm rot="10800000">
            <a:off x="6679323" y="0"/>
            <a:ext cx="4828527" cy="6858000"/>
          </a:xfrm>
          <a:prstGeom prst="rect">
            <a:avLst/>
          </a:prstGeom>
          <a:gradFill flip="none" rotWithShape="1">
            <a:gsLst>
              <a:gs pos="33000">
                <a:schemeClr val="tx1">
                  <a:alpha val="0"/>
                </a:schemeClr>
              </a:gs>
              <a:gs pos="100000">
                <a:schemeClr val="tx1">
                  <a:alpha val="8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Box 12">
            <a:extLst>
              <a:ext uri="{FF2B5EF4-FFF2-40B4-BE49-F238E27FC236}">
                <a16:creationId xmlns:a16="http://schemas.microsoft.com/office/drawing/2014/main" id="{02AB357E-577C-057E-1499-9FFB5A0A1E4A}"/>
              </a:ext>
            </a:extLst>
          </p:cNvPr>
          <p:cNvSpPr txBox="1"/>
          <p:nvPr/>
        </p:nvSpPr>
        <p:spPr>
          <a:xfrm>
            <a:off x="5486399" y="772510"/>
            <a:ext cx="4966138" cy="5324535"/>
          </a:xfrm>
          <a:prstGeom prst="rect">
            <a:avLst/>
          </a:prstGeom>
          <a:noFill/>
          <a:ln>
            <a:solidFill>
              <a:schemeClr val="accent1"/>
            </a:solidFill>
          </a:ln>
        </p:spPr>
        <p:txBody>
          <a:bodyPr wrap="square" rtlCol="0">
            <a:spAutoFit/>
          </a:bodyPr>
          <a:lstStyle/>
          <a:p>
            <a:pPr algn="ctr"/>
            <a:r>
              <a:rPr lang="en-US" sz="2000" dirty="0">
                <a:solidFill>
                  <a:schemeClr val="bg1"/>
                </a:solidFill>
                <a:latin typeface="Cascadia Code Light" panose="020B0609020000020004" pitchFamily="49" charset="0"/>
                <a:cs typeface="Cascadia Code Light" panose="020B0609020000020004" pitchFamily="49" charset="0"/>
              </a:rPr>
              <a:t>Understanding what “</a:t>
            </a:r>
            <a:r>
              <a:rPr lang="en-US" sz="2000" b="0" i="0" dirty="0">
                <a:solidFill>
                  <a:schemeClr val="bg1"/>
                </a:solidFill>
                <a:effectLst/>
                <a:latin typeface="Cascadia Code Light" panose="020B0609020000020004" pitchFamily="49" charset="0"/>
                <a:cs typeface="Cascadia Code Light" panose="020B0609020000020004" pitchFamily="49" charset="0"/>
              </a:rPr>
              <a:t>Security Controls in Shared Source Code Repositories” means is vital towards providing a safe application for not only the developers but especially for the users. </a:t>
            </a:r>
          </a:p>
          <a:p>
            <a:pPr algn="ctr"/>
            <a:endParaRPr lang="en-US" sz="2000" dirty="0">
              <a:solidFill>
                <a:schemeClr val="bg1"/>
              </a:solidFill>
              <a:latin typeface="Cascadia Code Light" panose="020B0609020000020004" pitchFamily="49" charset="0"/>
              <a:cs typeface="Cascadia Code Light" panose="020B0609020000020004" pitchFamily="49" charset="0"/>
            </a:endParaRPr>
          </a:p>
          <a:p>
            <a:pPr algn="ctr"/>
            <a:endParaRPr lang="en-US" sz="2000" dirty="0">
              <a:solidFill>
                <a:schemeClr val="bg1"/>
              </a:solidFill>
              <a:latin typeface="Cascadia Code Light" panose="020B0609020000020004" pitchFamily="49" charset="0"/>
              <a:cs typeface="Cascadia Code Light" panose="020B0609020000020004" pitchFamily="49" charset="0"/>
            </a:endParaRPr>
          </a:p>
          <a:p>
            <a:pPr algn="ctr"/>
            <a:r>
              <a:rPr lang="en-US" sz="2000" dirty="0">
                <a:solidFill>
                  <a:schemeClr val="bg1"/>
                </a:solidFill>
                <a:latin typeface="Cascadia Code Light" panose="020B0609020000020004" pitchFamily="49" charset="0"/>
                <a:cs typeface="Cascadia Code Light" panose="020B0609020000020004" pitchFamily="49" charset="0"/>
              </a:rPr>
              <a:t>Essentially what the term refers to is to heighten security through different avenues to allow select individuals to access and modify code. Therefore, this minimizes vulnerabilities and data to be exposed</a:t>
            </a:r>
          </a:p>
        </p:txBody>
      </p:sp>
    </p:spTree>
    <p:extLst>
      <p:ext uri="{BB962C8B-B14F-4D97-AF65-F5344CB8AC3E}">
        <p14:creationId xmlns:p14="http://schemas.microsoft.com/office/powerpoint/2010/main" val="36523190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F08FE-51E8-FFCF-C7F0-7478EEFC6CC1}"/>
              </a:ext>
            </a:extLst>
          </p:cNvPr>
          <p:cNvSpPr>
            <a:spLocks noGrp="1"/>
          </p:cNvSpPr>
          <p:nvPr>
            <p:ph type="title"/>
          </p:nvPr>
        </p:nvSpPr>
        <p:spPr/>
        <p:txBody>
          <a:bodyPr/>
          <a:lstStyle/>
          <a:p>
            <a:r>
              <a:rPr lang="en-US" sz="6000" dirty="0">
                <a:ln w="12700">
                  <a:solidFill>
                    <a:schemeClr val="accent1">
                      <a:lumMod val="60000"/>
                      <a:lumOff val="40000"/>
                    </a:schemeClr>
                  </a:solidFill>
                </a:ln>
                <a:noFill/>
                <a:effectLst>
                  <a:glow rad="88900">
                    <a:schemeClr val="accent1">
                      <a:alpha val="50000"/>
                    </a:schemeClr>
                  </a:glow>
                </a:effectLst>
              </a:rPr>
              <a:t>What counts as a Security Control</a:t>
            </a:r>
            <a:endParaRPr lang="en-US" dirty="0"/>
          </a:p>
        </p:txBody>
      </p:sp>
      <p:sp>
        <p:nvSpPr>
          <p:cNvPr id="5" name="Text Placeholder 4">
            <a:extLst>
              <a:ext uri="{FF2B5EF4-FFF2-40B4-BE49-F238E27FC236}">
                <a16:creationId xmlns:a16="http://schemas.microsoft.com/office/drawing/2014/main" id="{91891EFA-AEC5-5C95-4C23-3F4B15360843}"/>
              </a:ext>
            </a:extLst>
          </p:cNvPr>
          <p:cNvSpPr>
            <a:spLocks noGrp="1"/>
          </p:cNvSpPr>
          <p:nvPr>
            <p:ph type="body" sz="quarter" idx="12"/>
          </p:nvPr>
        </p:nvSpPr>
        <p:spPr>
          <a:xfrm>
            <a:off x="6345621" y="1900061"/>
            <a:ext cx="4572000" cy="3429000"/>
          </a:xfrm>
        </p:spPr>
        <p:txBody>
          <a:bodyPr/>
          <a:lstStyle/>
          <a:p>
            <a:r>
              <a:rPr lang="en-US" sz="2000" dirty="0">
                <a:solidFill>
                  <a:schemeClr val="bg1"/>
                </a:solidFill>
                <a:latin typeface="Cascadia Code Light" panose="020B0609020000020004" pitchFamily="49" charset="0"/>
                <a:ea typeface="+mn-lt"/>
                <a:cs typeface="Cascadia Code Light" panose="020B0609020000020004" pitchFamily="49" charset="0"/>
              </a:rPr>
              <a:t>There are a plethora of things that can coun</a:t>
            </a:r>
            <a:r>
              <a:rPr lang="en-US" sz="2000" dirty="0">
                <a:latin typeface="Cascadia Code Light" panose="020B0609020000020004" pitchFamily="49" charset="0"/>
                <a:ea typeface="+mn-lt"/>
                <a:cs typeface="Cascadia Code Light" panose="020B0609020000020004" pitchFamily="49" charset="0"/>
              </a:rPr>
              <a:t>t as a security control but only a few standout more in terms of relating to a shared source code repository such as:</a:t>
            </a:r>
          </a:p>
          <a:p>
            <a:pPr marL="285750" indent="-285750">
              <a:buFont typeface="Arial" panose="020B0604020202020204" pitchFamily="34" charset="0"/>
              <a:buChar char="•"/>
            </a:pPr>
            <a:r>
              <a:rPr lang="en-US" sz="2000" dirty="0">
                <a:solidFill>
                  <a:schemeClr val="bg1"/>
                </a:solidFill>
                <a:latin typeface="Cascadia Code Light" panose="020B0609020000020004" pitchFamily="49" charset="0"/>
                <a:ea typeface="+mn-lt"/>
                <a:cs typeface="Cascadia Code Light" panose="020B0609020000020004" pitchFamily="49" charset="0"/>
              </a:rPr>
              <a:t>Access control</a:t>
            </a:r>
          </a:p>
          <a:p>
            <a:pPr marL="285750" indent="-285750">
              <a:buFont typeface="Arial" panose="020B0604020202020204" pitchFamily="34" charset="0"/>
              <a:buChar char="•"/>
            </a:pPr>
            <a:r>
              <a:rPr lang="en-US" sz="2000" dirty="0">
                <a:solidFill>
                  <a:schemeClr val="bg1"/>
                </a:solidFill>
                <a:latin typeface="Cascadia Code Light" panose="020B0609020000020004" pitchFamily="49" charset="0"/>
                <a:ea typeface="+mn-lt"/>
                <a:cs typeface="Cascadia Code Light" panose="020B0609020000020004" pitchFamily="49" charset="0"/>
              </a:rPr>
              <a:t>Vulnerability scanning</a:t>
            </a:r>
          </a:p>
          <a:p>
            <a:pPr marL="285750" indent="-285750">
              <a:buFont typeface="Arial" panose="020B0604020202020204" pitchFamily="34" charset="0"/>
              <a:buChar char="•"/>
            </a:pPr>
            <a:r>
              <a:rPr lang="en-US" sz="2000" dirty="0">
                <a:solidFill>
                  <a:schemeClr val="bg1"/>
                </a:solidFill>
                <a:latin typeface="Cascadia Code Light" panose="020B0609020000020004" pitchFamily="49" charset="0"/>
                <a:ea typeface="+mn-lt"/>
                <a:cs typeface="Cascadia Code Light" panose="020B0609020000020004" pitchFamily="49" charset="0"/>
              </a:rPr>
              <a:t>Branch protection</a:t>
            </a:r>
          </a:p>
        </p:txBody>
      </p:sp>
      <p:sp>
        <p:nvSpPr>
          <p:cNvPr id="3" name="Slide Number Placeholder 2">
            <a:extLst>
              <a:ext uri="{FF2B5EF4-FFF2-40B4-BE49-F238E27FC236}">
                <a16:creationId xmlns:a16="http://schemas.microsoft.com/office/drawing/2014/main" id="{AE7F3499-1657-1696-5CEE-9306136EDADA}"/>
              </a:ext>
            </a:extLst>
          </p:cNvPr>
          <p:cNvSpPr>
            <a:spLocks noGrp="1"/>
          </p:cNvSpPr>
          <p:nvPr>
            <p:ph type="sldNum" sz="quarter" idx="10"/>
          </p:nvPr>
        </p:nvSpPr>
        <p:spPr/>
        <p:txBody>
          <a:bodyPr/>
          <a:lstStyle/>
          <a:p>
            <a:fld id="{0FF9F32E-65A7-074C-AFA1-DE0771000F54}" type="slidenum">
              <a:rPr lang="en-US" smtClean="0"/>
              <a:pPr/>
              <a:t>3</a:t>
            </a:fld>
            <a:endParaRPr lang="en-US" dirty="0"/>
          </a:p>
        </p:txBody>
      </p:sp>
    </p:spTree>
    <p:extLst>
      <p:ext uri="{BB962C8B-B14F-4D97-AF65-F5344CB8AC3E}">
        <p14:creationId xmlns:p14="http://schemas.microsoft.com/office/powerpoint/2010/main" val="3468389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04C58-CFAB-4E0B-3F1C-F9B438A2A888}"/>
              </a:ext>
            </a:extLst>
          </p:cNvPr>
          <p:cNvSpPr>
            <a:spLocks noGrp="1"/>
          </p:cNvSpPr>
          <p:nvPr>
            <p:ph type="title"/>
          </p:nvPr>
        </p:nvSpPr>
        <p:spPr>
          <a:xfrm>
            <a:off x="300806" y="2932386"/>
            <a:ext cx="6226118" cy="1371600"/>
          </a:xfrm>
        </p:spPr>
        <p:txBody>
          <a:bodyPr/>
          <a:lstStyle/>
          <a:p>
            <a:r>
              <a:rPr lang="en-US" sz="6000" dirty="0"/>
              <a:t> How to Implement Security controls </a:t>
            </a:r>
          </a:p>
        </p:txBody>
      </p:sp>
      <p:pic>
        <p:nvPicPr>
          <p:cNvPr id="17" name="Picture 16" descr="A screen shot of a computer&#10;&#10;AI-generated content may be incorrect.">
            <a:extLst>
              <a:ext uri="{FF2B5EF4-FFF2-40B4-BE49-F238E27FC236}">
                <a16:creationId xmlns:a16="http://schemas.microsoft.com/office/drawing/2014/main" id="{22B1C0AD-D03B-8778-0B01-75998BFAB917}"/>
              </a:ext>
            </a:extLst>
          </p:cNvPr>
          <p:cNvPicPr>
            <a:picLocks noChangeAspect="1"/>
          </p:cNvPicPr>
          <p:nvPr/>
        </p:nvPicPr>
        <p:blipFill>
          <a:blip r:embed="rId2"/>
          <a:stretch>
            <a:fillRect/>
          </a:stretch>
        </p:blipFill>
        <p:spPr>
          <a:xfrm>
            <a:off x="3425096" y="857250"/>
            <a:ext cx="11430000" cy="6000750"/>
          </a:xfrm>
          <a:prstGeom prst="rect">
            <a:avLst/>
          </a:prstGeom>
        </p:spPr>
      </p:pic>
    </p:spTree>
    <p:extLst>
      <p:ext uri="{BB962C8B-B14F-4D97-AF65-F5344CB8AC3E}">
        <p14:creationId xmlns:p14="http://schemas.microsoft.com/office/powerpoint/2010/main" val="2611157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1A96B40-EABE-602D-8AF1-E3DE34402604}"/>
              </a:ext>
            </a:extLst>
          </p:cNvPr>
          <p:cNvSpPr>
            <a:spLocks noGrp="1"/>
          </p:cNvSpPr>
          <p:nvPr>
            <p:ph type="title"/>
          </p:nvPr>
        </p:nvSpPr>
        <p:spPr>
          <a:xfrm>
            <a:off x="6093373" y="220718"/>
            <a:ext cx="4800600" cy="1475652"/>
          </a:xfrm>
        </p:spPr>
        <p:txBody>
          <a:bodyPr/>
          <a:lstStyle/>
          <a:p>
            <a:r>
              <a:rPr lang="en-US" sz="5400" dirty="0"/>
              <a:t>Application of security</a:t>
            </a:r>
          </a:p>
        </p:txBody>
      </p:sp>
      <p:sp>
        <p:nvSpPr>
          <p:cNvPr id="6" name="Text Placeholder 5">
            <a:extLst>
              <a:ext uri="{FF2B5EF4-FFF2-40B4-BE49-F238E27FC236}">
                <a16:creationId xmlns:a16="http://schemas.microsoft.com/office/drawing/2014/main" id="{81D5F404-C058-2EB7-084A-DE2679002B07}"/>
              </a:ext>
            </a:extLst>
          </p:cNvPr>
          <p:cNvSpPr>
            <a:spLocks noGrp="1"/>
          </p:cNvSpPr>
          <p:nvPr>
            <p:ph type="body" idx="1"/>
          </p:nvPr>
        </p:nvSpPr>
        <p:spPr>
          <a:xfrm>
            <a:off x="614855" y="315309"/>
            <a:ext cx="4206240" cy="409273"/>
          </a:xfrm>
        </p:spPr>
        <p:txBody>
          <a:bodyPr/>
          <a:lstStyle/>
          <a:p>
            <a:r>
              <a:rPr lang="en-US" sz="2000" dirty="0"/>
              <a:t>Access control:</a:t>
            </a:r>
          </a:p>
        </p:txBody>
      </p:sp>
      <p:sp>
        <p:nvSpPr>
          <p:cNvPr id="7" name="Content Placeholder 6">
            <a:extLst>
              <a:ext uri="{FF2B5EF4-FFF2-40B4-BE49-F238E27FC236}">
                <a16:creationId xmlns:a16="http://schemas.microsoft.com/office/drawing/2014/main" id="{1C8105AC-3B09-5FEC-E729-40F10634BF57}"/>
              </a:ext>
            </a:extLst>
          </p:cNvPr>
          <p:cNvSpPr>
            <a:spLocks noGrp="1"/>
          </p:cNvSpPr>
          <p:nvPr>
            <p:ph sz="half" idx="2"/>
          </p:nvPr>
        </p:nvSpPr>
        <p:spPr>
          <a:xfrm>
            <a:off x="630621" y="791430"/>
            <a:ext cx="3886200" cy="1828800"/>
          </a:xfrm>
        </p:spPr>
        <p:txBody>
          <a:bodyPr/>
          <a:lstStyle/>
          <a:p>
            <a:pPr marL="0" indent="0">
              <a:buNone/>
            </a:pPr>
            <a:r>
              <a:rPr lang="en-US" dirty="0"/>
              <a:t>Having strict application control should be the first things to implement. Therefore, this would count as:</a:t>
            </a:r>
          </a:p>
          <a:p>
            <a:r>
              <a:rPr lang="en-US" sz="1200" dirty="0"/>
              <a:t>Strong passwords policies </a:t>
            </a:r>
          </a:p>
          <a:p>
            <a:r>
              <a:rPr lang="en-US" sz="1200" dirty="0"/>
              <a:t>Monitor user access</a:t>
            </a:r>
          </a:p>
          <a:p>
            <a:r>
              <a:rPr lang="en-US" sz="1200" dirty="0"/>
              <a:t>Ensure that permissions are granted to individuals as well as utilizing role-based access control</a:t>
            </a:r>
          </a:p>
        </p:txBody>
      </p:sp>
      <p:sp>
        <p:nvSpPr>
          <p:cNvPr id="8" name="Text Placeholder 7">
            <a:extLst>
              <a:ext uri="{FF2B5EF4-FFF2-40B4-BE49-F238E27FC236}">
                <a16:creationId xmlns:a16="http://schemas.microsoft.com/office/drawing/2014/main" id="{6F08F7EA-B4AC-48F4-150E-E595F8618BEA}"/>
              </a:ext>
            </a:extLst>
          </p:cNvPr>
          <p:cNvSpPr>
            <a:spLocks noGrp="1"/>
          </p:cNvSpPr>
          <p:nvPr>
            <p:ph type="body" sz="quarter" idx="3"/>
          </p:nvPr>
        </p:nvSpPr>
        <p:spPr>
          <a:xfrm>
            <a:off x="662152" y="3671788"/>
            <a:ext cx="4206240" cy="914400"/>
          </a:xfrm>
        </p:spPr>
        <p:txBody>
          <a:bodyPr/>
          <a:lstStyle/>
          <a:p>
            <a:r>
              <a:rPr lang="en-US" sz="2000" dirty="0"/>
              <a:t>Vulnerability Scanning:</a:t>
            </a:r>
          </a:p>
        </p:txBody>
      </p:sp>
      <p:sp>
        <p:nvSpPr>
          <p:cNvPr id="9" name="Content Placeholder 8">
            <a:extLst>
              <a:ext uri="{FF2B5EF4-FFF2-40B4-BE49-F238E27FC236}">
                <a16:creationId xmlns:a16="http://schemas.microsoft.com/office/drawing/2014/main" id="{D53FE2AA-2558-A9CC-D669-1BD1E13238EF}"/>
              </a:ext>
            </a:extLst>
          </p:cNvPr>
          <p:cNvSpPr>
            <a:spLocks noGrp="1"/>
          </p:cNvSpPr>
          <p:nvPr>
            <p:ph sz="quarter" idx="4"/>
          </p:nvPr>
        </p:nvSpPr>
        <p:spPr>
          <a:xfrm>
            <a:off x="693682" y="4794925"/>
            <a:ext cx="3886200" cy="1828800"/>
          </a:xfrm>
        </p:spPr>
        <p:txBody>
          <a:bodyPr/>
          <a:lstStyle/>
          <a:p>
            <a:r>
              <a:rPr lang="en-US" dirty="0"/>
              <a:t>Utilize tools to regulate analyze the codebase</a:t>
            </a:r>
          </a:p>
          <a:p>
            <a:r>
              <a:rPr lang="en-US" dirty="0"/>
              <a:t>Address any vulnerabilities that have been identified</a:t>
            </a:r>
          </a:p>
        </p:txBody>
      </p:sp>
      <p:sp>
        <p:nvSpPr>
          <p:cNvPr id="3" name="Slide Number Placeholder 2">
            <a:extLst>
              <a:ext uri="{FF2B5EF4-FFF2-40B4-BE49-F238E27FC236}">
                <a16:creationId xmlns:a16="http://schemas.microsoft.com/office/drawing/2014/main" id="{35F9EBA2-350A-D5F0-008A-DDA60D58AAF7}"/>
              </a:ext>
            </a:extLst>
          </p:cNvPr>
          <p:cNvSpPr>
            <a:spLocks noGrp="1"/>
          </p:cNvSpPr>
          <p:nvPr>
            <p:ph type="sldNum" sz="quarter" idx="11"/>
          </p:nvPr>
        </p:nvSpPr>
        <p:spPr/>
        <p:txBody>
          <a:bodyPr/>
          <a:lstStyle/>
          <a:p>
            <a:fld id="{0FF9F32E-65A7-074C-AFA1-DE0771000F54}" type="slidenum">
              <a:rPr lang="en-US" smtClean="0"/>
              <a:pPr/>
              <a:t>5</a:t>
            </a:fld>
            <a:endParaRPr lang="en-US" dirty="0"/>
          </a:p>
        </p:txBody>
      </p:sp>
      <p:sp>
        <p:nvSpPr>
          <p:cNvPr id="10" name="Text Placeholder 5">
            <a:extLst>
              <a:ext uri="{FF2B5EF4-FFF2-40B4-BE49-F238E27FC236}">
                <a16:creationId xmlns:a16="http://schemas.microsoft.com/office/drawing/2014/main" id="{1CC4C398-9913-2DB6-97F7-475A4F7DE554}"/>
              </a:ext>
            </a:extLst>
          </p:cNvPr>
          <p:cNvSpPr txBox="1">
            <a:spLocks/>
          </p:cNvSpPr>
          <p:nvPr/>
        </p:nvSpPr>
        <p:spPr>
          <a:xfrm>
            <a:off x="6332483" y="3163612"/>
            <a:ext cx="4206240" cy="409273"/>
          </a:xfrm>
          <a:prstGeom prst="rect">
            <a:avLst/>
          </a:prstGeom>
        </p:spPr>
        <p:txBody>
          <a:bodyPr vert="horz" lIns="0" tIns="0" rIns="0" bIns="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400" b="1" i="0" kern="1200" cap="all" baseline="0">
                <a:solidFill>
                  <a:schemeClr val="accent6"/>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i="0" kern="1200">
                <a:solidFill>
                  <a:schemeClr val="accent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i="0" kern="1200">
                <a:solidFill>
                  <a:schemeClr val="accent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i="0" kern="1200">
                <a:solidFill>
                  <a:schemeClr val="accent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i="0" kern="1200">
                <a:solidFill>
                  <a:schemeClr val="accent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000" dirty="0"/>
              <a:t>Branch protection:</a:t>
            </a:r>
          </a:p>
        </p:txBody>
      </p:sp>
      <p:sp>
        <p:nvSpPr>
          <p:cNvPr id="11" name="Content Placeholder 8">
            <a:extLst>
              <a:ext uri="{FF2B5EF4-FFF2-40B4-BE49-F238E27FC236}">
                <a16:creationId xmlns:a16="http://schemas.microsoft.com/office/drawing/2014/main" id="{FAF2ADFD-0AEA-A250-5F13-7C198F487D12}"/>
              </a:ext>
            </a:extLst>
          </p:cNvPr>
          <p:cNvSpPr txBox="1">
            <a:spLocks/>
          </p:cNvSpPr>
          <p:nvPr/>
        </p:nvSpPr>
        <p:spPr>
          <a:xfrm>
            <a:off x="6332481" y="3717616"/>
            <a:ext cx="3886200" cy="1828800"/>
          </a:xfrm>
          <a:prstGeom prst="rect">
            <a:avLst/>
          </a:prstGeom>
        </p:spPr>
        <p:txBody>
          <a:bodyPr vert="horz" lIns="0" tIns="0" rIns="0" bIns="0" rtlCol="0">
            <a:noAutofit/>
          </a:bodyPr>
          <a:lstStyle>
            <a:lvl1pPr marL="228600" indent="-365760" algn="l" defTabSz="914400" rtl="0" eaLnBrk="1" latinLnBrk="0" hangingPunct="1">
              <a:lnSpc>
                <a:spcPts val="2800"/>
              </a:lnSpc>
              <a:spcBef>
                <a:spcPts val="1000"/>
              </a:spcBef>
              <a:buClr>
                <a:schemeClr val="accent1"/>
              </a:buClr>
              <a:buFont typeface="Avenir Next LT Pro" panose="020B0504020202020204" pitchFamily="34" charset="0"/>
              <a:buChar char="+"/>
              <a:defRPr sz="1400" b="1" i="0" kern="1200">
                <a:solidFill>
                  <a:schemeClr val="bg1"/>
                </a:solidFill>
                <a:latin typeface="+mn-lt"/>
                <a:ea typeface="+mn-ea"/>
                <a:cs typeface="+mn-cs"/>
              </a:defRPr>
            </a:lvl1pPr>
            <a:lvl2pPr marL="685800" indent="-283464" algn="l" defTabSz="914400" rtl="0" eaLnBrk="1" latinLnBrk="0" hangingPunct="1">
              <a:lnSpc>
                <a:spcPts val="2800"/>
              </a:lnSpc>
              <a:spcBef>
                <a:spcPts val="500"/>
              </a:spcBef>
              <a:buClr>
                <a:schemeClr val="accent1"/>
              </a:buClr>
              <a:buFont typeface="Avenir Next LT Pro" panose="020B0504020202020204" pitchFamily="34" charset="0"/>
              <a:buChar char="+"/>
              <a:defRPr sz="1200" b="1" i="0" kern="1200">
                <a:solidFill>
                  <a:schemeClr val="bg1"/>
                </a:solidFill>
                <a:latin typeface="+mn-lt"/>
                <a:ea typeface="+mn-ea"/>
                <a:cs typeface="+mn-cs"/>
              </a:defRPr>
            </a:lvl2pPr>
            <a:lvl3pPr marL="1143000" indent="-283464" algn="l" defTabSz="914400" rtl="0" eaLnBrk="1" latinLnBrk="0" hangingPunct="1">
              <a:lnSpc>
                <a:spcPts val="2800"/>
              </a:lnSpc>
              <a:spcBef>
                <a:spcPts val="500"/>
              </a:spcBef>
              <a:buClr>
                <a:schemeClr val="accent1"/>
              </a:buClr>
              <a:buFont typeface="Avenir Next LT Pro" panose="020B0504020202020204" pitchFamily="34" charset="0"/>
              <a:buChar char="+"/>
              <a:defRPr sz="1100" b="1" i="0" kern="1200">
                <a:solidFill>
                  <a:schemeClr val="bg1"/>
                </a:solidFill>
                <a:latin typeface="+mn-lt"/>
                <a:ea typeface="+mn-ea"/>
                <a:cs typeface="+mn-cs"/>
              </a:defRPr>
            </a:lvl3pPr>
            <a:lvl4pPr marL="1600200" indent="-283464" algn="l" defTabSz="914400" rtl="0" eaLnBrk="1" latinLnBrk="0" hangingPunct="1">
              <a:lnSpc>
                <a:spcPts val="2800"/>
              </a:lnSpc>
              <a:spcBef>
                <a:spcPts val="500"/>
              </a:spcBef>
              <a:buClr>
                <a:schemeClr val="accent1"/>
              </a:buClr>
              <a:buFont typeface="Avenir Next LT Pro" panose="020B0504020202020204" pitchFamily="34" charset="0"/>
              <a:buChar char="+"/>
              <a:defRPr sz="1050" b="1" i="0" kern="1200">
                <a:solidFill>
                  <a:schemeClr val="bg1"/>
                </a:solidFill>
                <a:latin typeface="+mn-lt"/>
                <a:ea typeface="+mn-ea"/>
                <a:cs typeface="+mn-cs"/>
              </a:defRPr>
            </a:lvl4pPr>
            <a:lvl5pPr marL="2057400" indent="-283464" algn="l" defTabSz="914400" rtl="0" eaLnBrk="1" latinLnBrk="0" hangingPunct="1">
              <a:lnSpc>
                <a:spcPts val="2800"/>
              </a:lnSpc>
              <a:spcBef>
                <a:spcPts val="500"/>
              </a:spcBef>
              <a:buClr>
                <a:schemeClr val="accent1"/>
              </a:buClr>
              <a:buFont typeface="Avenir Next LT Pro" panose="020B0504020202020204" pitchFamily="34" charset="0"/>
              <a:buChar char="+"/>
              <a:defRPr sz="1050" b="1"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Allows  for a set of rules to be implemented that will restrict who can push to certain branches</a:t>
            </a:r>
          </a:p>
          <a:p>
            <a:r>
              <a:rPr lang="en-US" dirty="0"/>
              <a:t>Prevents force pushes. Thus preventing a user from forcefully pushing changes to the branch</a:t>
            </a:r>
          </a:p>
          <a:p>
            <a:r>
              <a:rPr lang="en-US" dirty="0"/>
              <a:t>Ensures quality code</a:t>
            </a:r>
          </a:p>
        </p:txBody>
      </p:sp>
    </p:spTree>
    <p:extLst>
      <p:ext uri="{BB962C8B-B14F-4D97-AF65-F5344CB8AC3E}">
        <p14:creationId xmlns:p14="http://schemas.microsoft.com/office/powerpoint/2010/main" val="3117931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6E4F67A-1271-5E7D-CD34-DF3D80A3F967}"/>
              </a:ext>
            </a:extLst>
          </p:cNvPr>
          <p:cNvSpPr>
            <a:spLocks noGrp="1"/>
          </p:cNvSpPr>
          <p:nvPr>
            <p:ph type="title"/>
          </p:nvPr>
        </p:nvSpPr>
        <p:spPr/>
        <p:txBody>
          <a:bodyPr/>
          <a:lstStyle/>
          <a:p>
            <a:r>
              <a:rPr lang="en-US" sz="4800" dirty="0">
                <a:ln w="12700">
                  <a:solidFill>
                    <a:schemeClr val="accent1">
                      <a:lumMod val="60000"/>
                      <a:lumOff val="40000"/>
                    </a:schemeClr>
                  </a:solidFill>
                </a:ln>
                <a:noFill/>
                <a:effectLst>
                  <a:glow rad="88900">
                    <a:schemeClr val="accent1">
                      <a:alpha val="50000"/>
                    </a:schemeClr>
                  </a:glow>
                </a:effectLst>
              </a:rPr>
              <a:t>Why protect your source code repository </a:t>
            </a:r>
            <a:endParaRPr lang="en-US" dirty="0"/>
          </a:p>
        </p:txBody>
      </p:sp>
      <p:sp>
        <p:nvSpPr>
          <p:cNvPr id="2" name="Slide Number Placeholder 1">
            <a:extLst>
              <a:ext uri="{FF2B5EF4-FFF2-40B4-BE49-F238E27FC236}">
                <a16:creationId xmlns:a16="http://schemas.microsoft.com/office/drawing/2014/main" id="{A481C0AF-C99E-0101-BE93-A11184BD55F4}"/>
              </a:ext>
            </a:extLst>
          </p:cNvPr>
          <p:cNvSpPr>
            <a:spLocks noGrp="1"/>
          </p:cNvSpPr>
          <p:nvPr>
            <p:ph type="sldNum" sz="quarter" idx="10"/>
          </p:nvPr>
        </p:nvSpPr>
        <p:spPr/>
        <p:txBody>
          <a:bodyPr/>
          <a:lstStyle/>
          <a:p>
            <a:fld id="{0FF9F32E-65A7-074C-AFA1-DE0771000F54}" type="slidenum">
              <a:rPr lang="en-US" smtClean="0"/>
              <a:pPr/>
              <a:t>6</a:t>
            </a:fld>
            <a:endParaRPr lang="en-US" dirty="0"/>
          </a:p>
        </p:txBody>
      </p:sp>
      <p:sp>
        <p:nvSpPr>
          <p:cNvPr id="7" name="Content Placeholder 6">
            <a:extLst>
              <a:ext uri="{FF2B5EF4-FFF2-40B4-BE49-F238E27FC236}">
                <a16:creationId xmlns:a16="http://schemas.microsoft.com/office/drawing/2014/main" id="{FB6A13D8-4700-DA2D-FD9E-526F856CD897}"/>
              </a:ext>
            </a:extLst>
          </p:cNvPr>
          <p:cNvSpPr>
            <a:spLocks noGrp="1"/>
          </p:cNvSpPr>
          <p:nvPr>
            <p:ph sz="quarter" idx="12"/>
          </p:nvPr>
        </p:nvSpPr>
        <p:spPr>
          <a:xfrm>
            <a:off x="1527048" y="2364828"/>
            <a:ext cx="9144000" cy="4008540"/>
          </a:xfrm>
        </p:spPr>
        <p:txBody>
          <a:bodyPr/>
          <a:lstStyle/>
          <a:p>
            <a:pPr marL="0" indent="0">
              <a:buNone/>
            </a:pPr>
            <a:r>
              <a:rPr lang="en-US" sz="2400" dirty="0">
                <a:solidFill>
                  <a:schemeClr val="bg1"/>
                </a:solidFill>
                <a:latin typeface="Cascadia Code bold" panose="020B0609020000020004" pitchFamily="49" charset="0"/>
                <a:cs typeface="Cascadia Code bold" panose="020B0609020000020004" pitchFamily="49" charset="0"/>
              </a:rPr>
              <a:t>There are many reasons as to why to protect your code. Ensuring your code is protected can allow your company less turmoil in the future such as to:</a:t>
            </a:r>
          </a:p>
          <a:p>
            <a:pPr marL="0" indent="0">
              <a:buNone/>
            </a:pPr>
            <a:endParaRPr lang="en-US" sz="2400" dirty="0">
              <a:solidFill>
                <a:schemeClr val="bg1"/>
              </a:solidFill>
              <a:latin typeface="Cascadia Code bold" panose="020B0609020000020004" pitchFamily="49" charset="0"/>
              <a:cs typeface="Cascadia Code bold" panose="020B0609020000020004" pitchFamily="49" charset="0"/>
            </a:endParaRPr>
          </a:p>
          <a:p>
            <a:r>
              <a:rPr lang="en-US" sz="2400" dirty="0">
                <a:solidFill>
                  <a:schemeClr val="bg1"/>
                </a:solidFill>
                <a:latin typeface="Cascadia Code bold" panose="020B0609020000020004" pitchFamily="49" charset="0"/>
                <a:cs typeface="Cascadia Code bold" panose="020B0609020000020004" pitchFamily="49" charset="0"/>
              </a:rPr>
              <a:t>Protect your software's supply chain’s security</a:t>
            </a:r>
          </a:p>
          <a:p>
            <a:endParaRPr lang="en-US" sz="2400" dirty="0">
              <a:solidFill>
                <a:schemeClr val="bg1"/>
              </a:solidFill>
              <a:latin typeface="Cascadia Code bold" panose="020B0609020000020004" pitchFamily="49" charset="0"/>
              <a:cs typeface="Cascadia Code bold" panose="020B0609020000020004" pitchFamily="49" charset="0"/>
            </a:endParaRPr>
          </a:p>
          <a:p>
            <a:r>
              <a:rPr lang="en-US" sz="2400" dirty="0">
                <a:solidFill>
                  <a:schemeClr val="bg1"/>
                </a:solidFill>
                <a:latin typeface="Cascadia Code bold" panose="020B0609020000020004" pitchFamily="49" charset="0"/>
                <a:cs typeface="Cascadia Code bold" panose="020B0609020000020004" pitchFamily="49" charset="0"/>
              </a:rPr>
              <a:t>Safeguard the company's privacy and anything that is confidential</a:t>
            </a:r>
          </a:p>
          <a:p>
            <a:endParaRPr lang="en-US" sz="2400" dirty="0">
              <a:solidFill>
                <a:schemeClr val="bg1"/>
              </a:solidFill>
              <a:latin typeface="Cascadia Code bold" panose="020B0609020000020004" pitchFamily="49" charset="0"/>
              <a:cs typeface="Cascadia Code bold" panose="020B0609020000020004" pitchFamily="49" charset="0"/>
            </a:endParaRPr>
          </a:p>
        </p:txBody>
      </p:sp>
    </p:spTree>
    <p:extLst>
      <p:ext uri="{BB962C8B-B14F-4D97-AF65-F5344CB8AC3E}">
        <p14:creationId xmlns:p14="http://schemas.microsoft.com/office/powerpoint/2010/main" val="1323106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FEABAF45-6C44-2031-F817-00E1E51DF83D}"/>
              </a:ext>
            </a:extLst>
          </p:cNvPr>
          <p:cNvSpPr>
            <a:spLocks noGrp="1"/>
          </p:cNvSpPr>
          <p:nvPr>
            <p:ph type="body" sz="quarter" idx="13"/>
          </p:nvPr>
        </p:nvSpPr>
        <p:spPr>
          <a:xfrm>
            <a:off x="2238703" y="3389585"/>
            <a:ext cx="5896303" cy="1790017"/>
          </a:xfrm>
        </p:spPr>
        <p:txBody>
          <a:bodyPr/>
          <a:lstStyle/>
          <a:p>
            <a:pPr marL="0" indent="0">
              <a:lnSpc>
                <a:spcPts val="2800"/>
              </a:lnSpc>
              <a:buNone/>
            </a:pPr>
            <a:r>
              <a:rPr lang="en-US" dirty="0"/>
              <a:t>There are a few actions that should be taken overall to implement “security controls in a shared source code repository.” The list provided should only be an example that helps an individual/organization better define their needs:</a:t>
            </a:r>
          </a:p>
          <a:p>
            <a:pPr marL="285750" indent="-285750">
              <a:lnSpc>
                <a:spcPts val="2800"/>
              </a:lnSpc>
              <a:buFont typeface="Arial" panose="020B0604020202020204" pitchFamily="34" charset="0"/>
              <a:buChar char="•"/>
            </a:pPr>
            <a:r>
              <a:rPr lang="en-US" dirty="0"/>
              <a:t>Choose a trusted repository</a:t>
            </a:r>
          </a:p>
          <a:p>
            <a:pPr marL="285750" indent="-285750">
              <a:lnSpc>
                <a:spcPts val="2800"/>
              </a:lnSpc>
              <a:buFont typeface="Arial" panose="020B0604020202020204" pitchFamily="34" charset="0"/>
              <a:buChar char="•"/>
            </a:pPr>
            <a:r>
              <a:rPr lang="en-US" dirty="0"/>
              <a:t>Protect credentials (implements access controls)</a:t>
            </a:r>
          </a:p>
          <a:p>
            <a:pPr marL="285750" indent="-285750">
              <a:lnSpc>
                <a:spcPts val="2800"/>
              </a:lnSpc>
              <a:buFont typeface="Arial" panose="020B0604020202020204" pitchFamily="34" charset="0"/>
              <a:buChar char="•"/>
            </a:pPr>
            <a:r>
              <a:rPr lang="en-US" dirty="0"/>
              <a:t>Separate credentials based on confidentiality</a:t>
            </a:r>
          </a:p>
          <a:p>
            <a:pPr marL="285750" indent="-285750">
              <a:lnSpc>
                <a:spcPts val="2800"/>
              </a:lnSpc>
              <a:buFont typeface="Arial" panose="020B0604020202020204" pitchFamily="34" charset="0"/>
              <a:buChar char="•"/>
            </a:pPr>
            <a:r>
              <a:rPr lang="en-US" dirty="0"/>
              <a:t>Have easy access to the repository to revoke it if needed</a:t>
            </a:r>
          </a:p>
          <a:p>
            <a:pPr marL="285750" indent="-285750">
              <a:lnSpc>
                <a:spcPts val="2800"/>
              </a:lnSpc>
              <a:buFont typeface="Arial" panose="020B0604020202020204" pitchFamily="34" charset="0"/>
              <a:buChar char="•"/>
            </a:pPr>
            <a:r>
              <a:rPr lang="en-US" dirty="0"/>
              <a:t>Adopt security practices when coding in the open</a:t>
            </a:r>
          </a:p>
          <a:p>
            <a:pPr marL="285750" indent="-285750">
              <a:lnSpc>
                <a:spcPts val="2800"/>
              </a:lnSpc>
              <a:buFont typeface="Arial" panose="020B0604020202020204" pitchFamily="34" charset="0"/>
              <a:buChar char="•"/>
            </a:pPr>
            <a:r>
              <a:rPr lang="en-US" dirty="0"/>
              <a:t>Review all code merges</a:t>
            </a:r>
          </a:p>
          <a:p>
            <a:pPr marL="285750" indent="-285750">
              <a:lnSpc>
                <a:spcPts val="2800"/>
              </a:lnSpc>
              <a:buFont typeface="Arial" panose="020B0604020202020204" pitchFamily="34" charset="0"/>
              <a:buChar char="•"/>
            </a:pPr>
            <a:r>
              <a:rPr lang="en-US" dirty="0"/>
              <a:t>Backup the code</a:t>
            </a:r>
          </a:p>
          <a:p>
            <a:pPr marL="285750" indent="-285750">
              <a:lnSpc>
                <a:spcPts val="2800"/>
              </a:lnSpc>
              <a:buFont typeface="Arial" panose="020B0604020202020204" pitchFamily="34" charset="0"/>
              <a:buChar char="•"/>
            </a:pPr>
            <a:endParaRPr lang="en-US" dirty="0"/>
          </a:p>
        </p:txBody>
      </p:sp>
      <p:sp>
        <p:nvSpPr>
          <p:cNvPr id="5" name="Text Placeholder 4">
            <a:extLst>
              <a:ext uri="{FF2B5EF4-FFF2-40B4-BE49-F238E27FC236}">
                <a16:creationId xmlns:a16="http://schemas.microsoft.com/office/drawing/2014/main" id="{13012716-8D60-CFBF-08C3-3F94C51A24D2}"/>
              </a:ext>
            </a:extLst>
          </p:cNvPr>
          <p:cNvSpPr>
            <a:spLocks noGrp="1"/>
          </p:cNvSpPr>
          <p:nvPr>
            <p:ph type="body" sz="quarter" idx="12"/>
          </p:nvPr>
        </p:nvSpPr>
        <p:spPr>
          <a:xfrm>
            <a:off x="236484" y="331074"/>
            <a:ext cx="6455979" cy="750439"/>
          </a:xfrm>
        </p:spPr>
        <p:txBody>
          <a:bodyPr/>
          <a:lstStyle/>
          <a:p>
            <a:r>
              <a:rPr lang="en-US" sz="4800" dirty="0">
                <a:ln w="12700">
                  <a:solidFill>
                    <a:schemeClr val="accent1">
                      <a:lumMod val="60000"/>
                      <a:lumOff val="40000"/>
                    </a:schemeClr>
                  </a:solidFill>
                </a:ln>
                <a:noFill/>
                <a:effectLst>
                  <a:glow rad="88900">
                    <a:schemeClr val="accent1">
                      <a:alpha val="50000"/>
                    </a:schemeClr>
                  </a:glow>
                </a:effectLst>
                <a:cs typeface="Calibri Light"/>
              </a:rPr>
              <a:t>Actions to take</a:t>
            </a:r>
            <a:endParaRPr lang="en-US" dirty="0"/>
          </a:p>
        </p:txBody>
      </p:sp>
      <p:sp>
        <p:nvSpPr>
          <p:cNvPr id="2" name="Slide Number Placeholder 1">
            <a:extLst>
              <a:ext uri="{FF2B5EF4-FFF2-40B4-BE49-F238E27FC236}">
                <a16:creationId xmlns:a16="http://schemas.microsoft.com/office/drawing/2014/main" id="{989C4D78-9700-9D1F-6F8D-4DB446A0EE65}"/>
              </a:ext>
            </a:extLst>
          </p:cNvPr>
          <p:cNvSpPr>
            <a:spLocks noGrp="1"/>
          </p:cNvSpPr>
          <p:nvPr>
            <p:ph type="sldNum" sz="quarter" idx="10"/>
          </p:nvPr>
        </p:nvSpPr>
        <p:spPr/>
        <p:txBody>
          <a:bodyPr/>
          <a:lstStyle/>
          <a:p>
            <a:fld id="{0FF9F32E-65A7-074C-AFA1-DE0771000F54}" type="slidenum">
              <a:rPr lang="en-US" smtClean="0"/>
              <a:pPr/>
              <a:t>7</a:t>
            </a:fld>
            <a:endParaRPr lang="en-US" dirty="0"/>
          </a:p>
        </p:txBody>
      </p:sp>
    </p:spTree>
    <p:extLst>
      <p:ext uri="{BB962C8B-B14F-4D97-AF65-F5344CB8AC3E}">
        <p14:creationId xmlns:p14="http://schemas.microsoft.com/office/powerpoint/2010/main" val="2250814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F672A6D-58C4-B31B-75E1-06C0AAEF3911}"/>
              </a:ext>
            </a:extLst>
          </p:cNvPr>
          <p:cNvSpPr>
            <a:spLocks noGrp="1"/>
          </p:cNvSpPr>
          <p:nvPr>
            <p:ph type="title"/>
          </p:nvPr>
        </p:nvSpPr>
        <p:spPr>
          <a:xfrm>
            <a:off x="644179" y="668773"/>
            <a:ext cx="10972800" cy="1223089"/>
          </a:xfrm>
        </p:spPr>
        <p:txBody>
          <a:bodyPr/>
          <a:lstStyle/>
          <a:p>
            <a:r>
              <a:rPr lang="en-US" dirty="0"/>
              <a:t>References:</a:t>
            </a:r>
          </a:p>
        </p:txBody>
      </p:sp>
      <p:sp>
        <p:nvSpPr>
          <p:cNvPr id="8" name="Text Placeholder 7">
            <a:extLst>
              <a:ext uri="{FF2B5EF4-FFF2-40B4-BE49-F238E27FC236}">
                <a16:creationId xmlns:a16="http://schemas.microsoft.com/office/drawing/2014/main" id="{C2F2AC41-BF42-25C1-73D0-B53A0EB6A18B}"/>
              </a:ext>
            </a:extLst>
          </p:cNvPr>
          <p:cNvSpPr>
            <a:spLocks noGrp="1"/>
          </p:cNvSpPr>
          <p:nvPr>
            <p:ph type="body" sz="quarter" idx="12"/>
          </p:nvPr>
        </p:nvSpPr>
        <p:spPr>
          <a:xfrm>
            <a:off x="2280744" y="2002221"/>
            <a:ext cx="7315200" cy="2736263"/>
          </a:xfrm>
        </p:spPr>
        <p:txBody>
          <a:bodyPr/>
          <a:lstStyle/>
          <a:p>
            <a:endParaRPr lang="en-US" dirty="0"/>
          </a:p>
          <a:p>
            <a:r>
              <a:rPr lang="en-US" sz="1200" dirty="0">
                <a:effectLst/>
              </a:rPr>
              <a:t>Source code protection and secure development. (n.d.-d). https://www.oracle.com/a/ocom/docs/supplier-security-standards-app3.pdf </a:t>
            </a:r>
          </a:p>
          <a:p>
            <a:endParaRPr lang="en-US" sz="1200" dirty="0">
              <a:effectLst/>
            </a:endParaRPr>
          </a:p>
          <a:p>
            <a:endParaRPr lang="en-US" sz="1200" dirty="0"/>
          </a:p>
          <a:p>
            <a:r>
              <a:rPr lang="en-US" sz="1200" dirty="0">
                <a:effectLst/>
              </a:rPr>
              <a:t>Meet the Expert        Chris Brook                      Editor. (n.d.). </a:t>
            </a:r>
            <a:r>
              <a:rPr lang="en-US" sz="1200" i="1" dirty="0">
                <a:effectLst/>
              </a:rPr>
              <a:t>Code protection: How to protect your source code</a:t>
            </a:r>
            <a:r>
              <a:rPr lang="en-US" sz="1200" dirty="0">
                <a:effectLst/>
              </a:rPr>
              <a:t>. </a:t>
            </a:r>
            <a:r>
              <a:rPr lang="en-US" sz="1200" dirty="0" err="1">
                <a:effectLst/>
              </a:rPr>
              <a:t>Fortra’s</a:t>
            </a:r>
            <a:r>
              <a:rPr lang="en-US" sz="1200" dirty="0">
                <a:effectLst/>
              </a:rPr>
              <a:t> Digital Guardian. https://www.digitalguardian.com/blog/code-protection-how-protect-your-source-code </a:t>
            </a:r>
          </a:p>
          <a:p>
            <a:endParaRPr lang="en-US" sz="1200" dirty="0">
              <a:effectLst/>
            </a:endParaRPr>
          </a:p>
          <a:p>
            <a:endParaRPr lang="en-US" sz="1200" dirty="0"/>
          </a:p>
          <a:p>
            <a:r>
              <a:rPr lang="en-US" sz="1200" dirty="0">
                <a:effectLst/>
              </a:rPr>
              <a:t>Tal, L. (2023, November 16). </a:t>
            </a:r>
            <a:r>
              <a:rPr lang="en-US" sz="1200" i="1" dirty="0">
                <a:effectLst/>
              </a:rPr>
              <a:t>Securing source code in repositories is essential: How to get started</a:t>
            </a:r>
            <a:r>
              <a:rPr lang="en-US" sz="1200" dirty="0">
                <a:effectLst/>
              </a:rPr>
              <a:t>. </a:t>
            </a:r>
            <a:r>
              <a:rPr lang="en-US" sz="1200" dirty="0" err="1">
                <a:effectLst/>
              </a:rPr>
              <a:t>Snyk</a:t>
            </a:r>
            <a:r>
              <a:rPr lang="en-US" sz="1200" dirty="0">
                <a:effectLst/>
              </a:rPr>
              <a:t>. https://snyk.io/articles/securing-source-code-repositories/ </a:t>
            </a:r>
          </a:p>
          <a:p>
            <a:endParaRPr lang="en-US" sz="1200" dirty="0">
              <a:effectLst/>
            </a:endParaRPr>
          </a:p>
          <a:p>
            <a:endParaRPr lang="en-US" sz="1200" dirty="0"/>
          </a:p>
          <a:p>
            <a:r>
              <a:rPr lang="en-US" sz="1200" i="1" dirty="0">
                <a:effectLst/>
              </a:rPr>
              <a:t>Protect your code repository</a:t>
            </a:r>
            <a:r>
              <a:rPr lang="en-US" sz="1200" dirty="0">
                <a:effectLst/>
              </a:rPr>
              <a:t>. NCSC. (n.d.). https://www.ncsc.gov.uk/collection/developers-collection/principles/protect-your-code-repository </a:t>
            </a:r>
          </a:p>
          <a:p>
            <a:endParaRPr lang="en-US" sz="1100" dirty="0"/>
          </a:p>
        </p:txBody>
      </p:sp>
    </p:spTree>
    <p:extLst>
      <p:ext uri="{BB962C8B-B14F-4D97-AF65-F5344CB8AC3E}">
        <p14:creationId xmlns:p14="http://schemas.microsoft.com/office/powerpoint/2010/main" val="612832027"/>
      </p:ext>
    </p:extLst>
  </p:cSld>
  <p:clrMapOvr>
    <a:masterClrMapping/>
  </p:clrMapOvr>
</p:sld>
</file>

<file path=ppt/theme/theme1.xml><?xml version="1.0" encoding="utf-8"?>
<a:theme xmlns:a="http://schemas.openxmlformats.org/drawingml/2006/main" name="Office Theme">
  <a:themeElements>
    <a:clrScheme name="Artist Portfolio">
      <a:dk1>
        <a:srgbClr val="000000"/>
      </a:dk1>
      <a:lt1>
        <a:srgbClr val="FFFFFF"/>
      </a:lt1>
      <a:dk2>
        <a:srgbClr val="44546A"/>
      </a:dk2>
      <a:lt2>
        <a:srgbClr val="E7E6E6"/>
      </a:lt2>
      <a:accent1>
        <a:srgbClr val="01E100"/>
      </a:accent1>
      <a:accent2>
        <a:srgbClr val="0A2965"/>
      </a:accent2>
      <a:accent3>
        <a:srgbClr val="FF8BE3"/>
      </a:accent3>
      <a:accent4>
        <a:srgbClr val="005AFF"/>
      </a:accent4>
      <a:accent5>
        <a:srgbClr val="C2F3FE"/>
      </a:accent5>
      <a:accent6>
        <a:srgbClr val="AB63F9"/>
      </a:accent6>
      <a:hlink>
        <a:srgbClr val="0563C1"/>
      </a:hlink>
      <a:folHlink>
        <a:srgbClr val="954F72"/>
      </a:folHlink>
    </a:clrScheme>
    <a:fontScheme name="Custom 4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D0B8E2D0-6FB9-4EF9-8111-3420756DAF1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67184A1-71A5-4945-B1A1-43FE0CE17A89}">
  <ds:schemaRefs>
    <ds:schemaRef ds:uri="http://schemas.microsoft.com/sharepoint/v3/contenttype/forms"/>
  </ds:schemaRefs>
</ds:datastoreItem>
</file>

<file path=customXml/itemProps3.xml><?xml version="1.0" encoding="utf-8"?>
<ds:datastoreItem xmlns:ds="http://schemas.openxmlformats.org/officeDocument/2006/customXml" ds:itemID="{FEB1032B-3266-49E0-955D-06CFE9E2198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{4DB2C6C5-40E0-B843-B323-8C403F383D79}tf10001073</Template>
  <TotalTime>274</TotalTime>
  <Words>513</Words>
  <Application>Microsoft Office PowerPoint</Application>
  <PresentationFormat>Widescreen</PresentationFormat>
  <Paragraphs>61</Paragraphs>
  <Slides>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Avenir Next LT Pro</vt:lpstr>
      <vt:lpstr>Calibri</vt:lpstr>
      <vt:lpstr>Calibri Light</vt:lpstr>
      <vt:lpstr>Cascadia Code bold</vt:lpstr>
      <vt:lpstr>Cascadia Code Light</vt:lpstr>
      <vt:lpstr>Office Theme</vt:lpstr>
      <vt:lpstr>Security Controls In shared source code repositories</vt:lpstr>
      <vt:lpstr>What does security controls in a shared repository mean?</vt:lpstr>
      <vt:lpstr>What counts as a Security Control</vt:lpstr>
      <vt:lpstr> How to Implement Security controls </vt:lpstr>
      <vt:lpstr>Application of security</vt:lpstr>
      <vt:lpstr>Why protect your source code repository </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Violet Gonzalez</cp:lastModifiedBy>
  <cp:revision>3</cp:revision>
  <dcterms:created xsi:type="dcterms:W3CDTF">2022-10-31T00:50:56Z</dcterms:created>
  <dcterms:modified xsi:type="dcterms:W3CDTF">2025-03-02T06:46:02Z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