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sldIdLst>
    <p:sldId id="258" r:id="rId5"/>
    <p:sldId id="278" r:id="rId6"/>
    <p:sldId id="266" r:id="rId7"/>
    <p:sldId id="282" r:id="rId8"/>
    <p:sldId id="279" r:id="rId9"/>
    <p:sldId id="264" r:id="rId10"/>
    <p:sldId id="286" r:id="rId11"/>
    <p:sldId id="280" r:id="rId12"/>
    <p:sldId id="285"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456" userDrawn="1">
          <p15:clr>
            <a:srgbClr val="A4A3A4"/>
          </p15:clr>
        </p15:guide>
        <p15:guide id="3" pos="3840" userDrawn="1">
          <p15:clr>
            <a:srgbClr val="A4A3A4"/>
          </p15:clr>
        </p15:guide>
        <p15:guide id="4" pos="7224" userDrawn="1">
          <p15:clr>
            <a:srgbClr val="A4A3A4"/>
          </p15:clr>
        </p15:guide>
        <p15:guide id="5" orient="horz" pos="408" userDrawn="1">
          <p15:clr>
            <a:srgbClr val="A4A3A4"/>
          </p15:clr>
        </p15:guide>
        <p15:guide id="6" orient="horz" pos="139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A000"/>
    <a:srgbClr val="23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68"/>
    <p:restoredTop sz="94830"/>
  </p:normalViewPr>
  <p:slideViewPr>
    <p:cSldViewPr snapToGrid="0" showGuides="1">
      <p:cViewPr varScale="1">
        <p:scale>
          <a:sx n="58" d="100"/>
          <a:sy n="58" d="100"/>
        </p:scale>
        <p:origin x="102" y="1050"/>
      </p:cViewPr>
      <p:guideLst>
        <p:guide orient="horz" pos="2184"/>
        <p:guide pos="456"/>
        <p:guide pos="3840"/>
        <p:guide pos="7224"/>
        <p:guide orient="horz" pos="408"/>
        <p:guide orient="horz" pos="1392"/>
      </p:guideLst>
    </p:cSldViewPr>
  </p:slid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D55A2A-2FF6-4450-A9E6-5D783F506EE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00F5A72-AAB6-480E-B0F2-CDB6B0D739F5}">
      <dgm:prSet phldrT="[Text]"/>
      <dgm:spPr>
        <a:solidFill>
          <a:srgbClr val="FEA000"/>
        </a:solidFill>
      </dgm:spPr>
      <dgm:t>
        <a:bodyPr/>
        <a:lstStyle/>
        <a:p>
          <a:r>
            <a:rPr lang="en-US" dirty="0"/>
            <a:t>Fear of Blame	</a:t>
          </a:r>
        </a:p>
      </dgm:t>
    </dgm:pt>
    <dgm:pt modelId="{8A61964A-ED44-4CB5-BF36-F1806620EABD}" type="parTrans" cxnId="{B7A3A2AC-7286-4853-9E5D-96A5A3D7E625}">
      <dgm:prSet/>
      <dgm:spPr/>
      <dgm:t>
        <a:bodyPr/>
        <a:lstStyle/>
        <a:p>
          <a:endParaRPr lang="en-US"/>
        </a:p>
      </dgm:t>
    </dgm:pt>
    <dgm:pt modelId="{3D7D8892-9575-48FE-8C7C-87B0229E2B74}" type="sibTrans" cxnId="{B7A3A2AC-7286-4853-9E5D-96A5A3D7E625}">
      <dgm:prSet/>
      <dgm:spPr/>
      <dgm:t>
        <a:bodyPr/>
        <a:lstStyle/>
        <a:p>
          <a:endParaRPr lang="en-US"/>
        </a:p>
      </dgm:t>
    </dgm:pt>
    <dgm:pt modelId="{6FF86970-05A8-4D99-8C4E-4FA27B5518C7}">
      <dgm:prSet phldrT="[Text]"/>
      <dgm:spPr>
        <a:solidFill>
          <a:srgbClr val="FEA000"/>
        </a:solidFill>
      </dgm:spPr>
      <dgm:t>
        <a:bodyPr/>
        <a:lstStyle/>
        <a:p>
          <a:r>
            <a:rPr lang="en-US" dirty="0"/>
            <a:t>Lack of Trust in leadership</a:t>
          </a:r>
        </a:p>
      </dgm:t>
    </dgm:pt>
    <dgm:pt modelId="{EEA3BADD-8453-45C1-809D-D55E565ED05C}" type="parTrans" cxnId="{8D641D4E-8BBC-48AC-8E4E-A5FCBF617B27}">
      <dgm:prSet/>
      <dgm:spPr/>
      <dgm:t>
        <a:bodyPr/>
        <a:lstStyle/>
        <a:p>
          <a:endParaRPr lang="en-US"/>
        </a:p>
      </dgm:t>
    </dgm:pt>
    <dgm:pt modelId="{3637100E-5D72-405C-9625-1D65C1959332}" type="sibTrans" cxnId="{8D641D4E-8BBC-48AC-8E4E-A5FCBF617B27}">
      <dgm:prSet/>
      <dgm:spPr/>
      <dgm:t>
        <a:bodyPr/>
        <a:lstStyle/>
        <a:p>
          <a:endParaRPr lang="en-US"/>
        </a:p>
      </dgm:t>
    </dgm:pt>
    <dgm:pt modelId="{783DCB04-888C-460E-8ECB-32C72C0DC967}">
      <dgm:prSet phldrT="[Text]"/>
      <dgm:spPr>
        <a:solidFill>
          <a:srgbClr val="FEA000"/>
        </a:solidFill>
      </dgm:spPr>
      <dgm:t>
        <a:bodyPr/>
        <a:lstStyle/>
        <a:p>
          <a:r>
            <a:rPr lang="en-US" dirty="0"/>
            <a:t>Lack of Transparency </a:t>
          </a:r>
        </a:p>
      </dgm:t>
    </dgm:pt>
    <dgm:pt modelId="{9EC80533-18C8-4456-8BD3-DB0715916FDF}" type="parTrans" cxnId="{416A2AF9-A9D6-43DF-9DD2-953ECB598B71}">
      <dgm:prSet/>
      <dgm:spPr/>
      <dgm:t>
        <a:bodyPr/>
        <a:lstStyle/>
        <a:p>
          <a:endParaRPr lang="en-US"/>
        </a:p>
      </dgm:t>
    </dgm:pt>
    <dgm:pt modelId="{F3DA4689-5034-47E6-9CF5-18A7FB50959C}" type="sibTrans" cxnId="{416A2AF9-A9D6-43DF-9DD2-953ECB598B71}">
      <dgm:prSet/>
      <dgm:spPr/>
      <dgm:t>
        <a:bodyPr/>
        <a:lstStyle/>
        <a:p>
          <a:endParaRPr lang="en-US"/>
        </a:p>
      </dgm:t>
    </dgm:pt>
    <dgm:pt modelId="{14A16757-DA94-4414-86A2-3EE5EE693FBF}">
      <dgm:prSet phldrT="[Text]"/>
      <dgm:spPr>
        <a:solidFill>
          <a:srgbClr val="FEA000"/>
        </a:solidFill>
      </dgm:spPr>
      <dgm:t>
        <a:bodyPr/>
        <a:lstStyle/>
        <a:p>
          <a:r>
            <a:rPr lang="en-US" dirty="0"/>
            <a:t>Poor communication </a:t>
          </a:r>
        </a:p>
      </dgm:t>
    </dgm:pt>
    <dgm:pt modelId="{8B32E433-F931-40C4-BEBC-39FB51190DC2}" type="parTrans" cxnId="{3C75446A-306B-4254-8CB4-962472CA2EE0}">
      <dgm:prSet/>
      <dgm:spPr/>
      <dgm:t>
        <a:bodyPr/>
        <a:lstStyle/>
        <a:p>
          <a:endParaRPr lang="en-US"/>
        </a:p>
      </dgm:t>
    </dgm:pt>
    <dgm:pt modelId="{E73A0A2F-F59E-4B66-8A98-D8D0E830FA56}" type="sibTrans" cxnId="{3C75446A-306B-4254-8CB4-962472CA2EE0}">
      <dgm:prSet/>
      <dgm:spPr/>
      <dgm:t>
        <a:bodyPr/>
        <a:lstStyle/>
        <a:p>
          <a:endParaRPr lang="en-US"/>
        </a:p>
      </dgm:t>
    </dgm:pt>
    <dgm:pt modelId="{F3B7CBDA-54FE-4FC6-8B45-CD265D7618AD}" type="pres">
      <dgm:prSet presAssocID="{4ED55A2A-2FF6-4450-A9E6-5D783F506EEC}" presName="diagram" presStyleCnt="0">
        <dgm:presLayoutVars>
          <dgm:dir/>
          <dgm:resizeHandles val="exact"/>
        </dgm:presLayoutVars>
      </dgm:prSet>
      <dgm:spPr/>
    </dgm:pt>
    <dgm:pt modelId="{7DD5913C-4477-43BB-9B37-6ABAC98767EF}" type="pres">
      <dgm:prSet presAssocID="{A00F5A72-AAB6-480E-B0F2-CDB6B0D739F5}" presName="node" presStyleLbl="node1" presStyleIdx="0" presStyleCnt="4">
        <dgm:presLayoutVars>
          <dgm:bulletEnabled val="1"/>
        </dgm:presLayoutVars>
      </dgm:prSet>
      <dgm:spPr/>
    </dgm:pt>
    <dgm:pt modelId="{D7E90F1C-5D22-40D4-B53B-49BCEE15DF5D}" type="pres">
      <dgm:prSet presAssocID="{3D7D8892-9575-48FE-8C7C-87B0229E2B74}" presName="sibTrans" presStyleCnt="0"/>
      <dgm:spPr/>
    </dgm:pt>
    <dgm:pt modelId="{E967D3D4-ECDA-40D5-B5DE-5C9FEBE24B31}" type="pres">
      <dgm:prSet presAssocID="{6FF86970-05A8-4D99-8C4E-4FA27B5518C7}" presName="node" presStyleLbl="node1" presStyleIdx="1" presStyleCnt="4">
        <dgm:presLayoutVars>
          <dgm:bulletEnabled val="1"/>
        </dgm:presLayoutVars>
      </dgm:prSet>
      <dgm:spPr/>
    </dgm:pt>
    <dgm:pt modelId="{46341E3A-A890-45D7-B770-B2C8CC2E30DB}" type="pres">
      <dgm:prSet presAssocID="{3637100E-5D72-405C-9625-1D65C1959332}" presName="sibTrans" presStyleCnt="0"/>
      <dgm:spPr/>
    </dgm:pt>
    <dgm:pt modelId="{D1310161-211E-4FDF-ABD5-0B38BE3DE0DE}" type="pres">
      <dgm:prSet presAssocID="{783DCB04-888C-460E-8ECB-32C72C0DC967}" presName="node" presStyleLbl="node1" presStyleIdx="2" presStyleCnt="4">
        <dgm:presLayoutVars>
          <dgm:bulletEnabled val="1"/>
        </dgm:presLayoutVars>
      </dgm:prSet>
      <dgm:spPr/>
    </dgm:pt>
    <dgm:pt modelId="{BAFB034C-1281-4C60-B1A2-B12D8211F92A}" type="pres">
      <dgm:prSet presAssocID="{F3DA4689-5034-47E6-9CF5-18A7FB50959C}" presName="sibTrans" presStyleCnt="0"/>
      <dgm:spPr/>
    </dgm:pt>
    <dgm:pt modelId="{1C1A8E32-0DF2-4F62-830B-5445165ED828}" type="pres">
      <dgm:prSet presAssocID="{14A16757-DA94-4414-86A2-3EE5EE693FBF}" presName="node" presStyleLbl="node1" presStyleIdx="3" presStyleCnt="4">
        <dgm:presLayoutVars>
          <dgm:bulletEnabled val="1"/>
        </dgm:presLayoutVars>
      </dgm:prSet>
      <dgm:spPr/>
    </dgm:pt>
  </dgm:ptLst>
  <dgm:cxnLst>
    <dgm:cxn modelId="{B31C4823-0EA8-4270-B724-9E694A8EFDA1}" type="presOf" srcId="{4ED55A2A-2FF6-4450-A9E6-5D783F506EEC}" destId="{F3B7CBDA-54FE-4FC6-8B45-CD265D7618AD}" srcOrd="0" destOrd="0" presId="urn:microsoft.com/office/officeart/2005/8/layout/default"/>
    <dgm:cxn modelId="{3C75446A-306B-4254-8CB4-962472CA2EE0}" srcId="{4ED55A2A-2FF6-4450-A9E6-5D783F506EEC}" destId="{14A16757-DA94-4414-86A2-3EE5EE693FBF}" srcOrd="3" destOrd="0" parTransId="{8B32E433-F931-40C4-BEBC-39FB51190DC2}" sibTransId="{E73A0A2F-F59E-4B66-8A98-D8D0E830FA56}"/>
    <dgm:cxn modelId="{8D641D4E-8BBC-48AC-8E4E-A5FCBF617B27}" srcId="{4ED55A2A-2FF6-4450-A9E6-5D783F506EEC}" destId="{6FF86970-05A8-4D99-8C4E-4FA27B5518C7}" srcOrd="1" destOrd="0" parTransId="{EEA3BADD-8453-45C1-809D-D55E565ED05C}" sibTransId="{3637100E-5D72-405C-9625-1D65C1959332}"/>
    <dgm:cxn modelId="{B7A3A2AC-7286-4853-9E5D-96A5A3D7E625}" srcId="{4ED55A2A-2FF6-4450-A9E6-5D783F506EEC}" destId="{A00F5A72-AAB6-480E-B0F2-CDB6B0D739F5}" srcOrd="0" destOrd="0" parTransId="{8A61964A-ED44-4CB5-BF36-F1806620EABD}" sibTransId="{3D7D8892-9575-48FE-8C7C-87B0229E2B74}"/>
    <dgm:cxn modelId="{C12522C2-364A-4349-B109-88C5856E39EA}" type="presOf" srcId="{14A16757-DA94-4414-86A2-3EE5EE693FBF}" destId="{1C1A8E32-0DF2-4F62-830B-5445165ED828}" srcOrd="0" destOrd="0" presId="urn:microsoft.com/office/officeart/2005/8/layout/default"/>
    <dgm:cxn modelId="{FF6B8AC7-70B5-4AF1-A033-8C237E941A0E}" type="presOf" srcId="{783DCB04-888C-460E-8ECB-32C72C0DC967}" destId="{D1310161-211E-4FDF-ABD5-0B38BE3DE0DE}" srcOrd="0" destOrd="0" presId="urn:microsoft.com/office/officeart/2005/8/layout/default"/>
    <dgm:cxn modelId="{AF62AEED-703D-44B2-98B9-2353E7F4224E}" type="presOf" srcId="{6FF86970-05A8-4D99-8C4E-4FA27B5518C7}" destId="{E967D3D4-ECDA-40D5-B5DE-5C9FEBE24B31}" srcOrd="0" destOrd="0" presId="urn:microsoft.com/office/officeart/2005/8/layout/default"/>
    <dgm:cxn modelId="{CF8FFEF0-E58E-4D93-939F-9ED7147539E7}" type="presOf" srcId="{A00F5A72-AAB6-480E-B0F2-CDB6B0D739F5}" destId="{7DD5913C-4477-43BB-9B37-6ABAC98767EF}" srcOrd="0" destOrd="0" presId="urn:microsoft.com/office/officeart/2005/8/layout/default"/>
    <dgm:cxn modelId="{416A2AF9-A9D6-43DF-9DD2-953ECB598B71}" srcId="{4ED55A2A-2FF6-4450-A9E6-5D783F506EEC}" destId="{783DCB04-888C-460E-8ECB-32C72C0DC967}" srcOrd="2" destOrd="0" parTransId="{9EC80533-18C8-4456-8BD3-DB0715916FDF}" sibTransId="{F3DA4689-5034-47E6-9CF5-18A7FB50959C}"/>
    <dgm:cxn modelId="{8BED97C8-5AB0-40A6-84FA-648FD1C80099}" type="presParOf" srcId="{F3B7CBDA-54FE-4FC6-8B45-CD265D7618AD}" destId="{7DD5913C-4477-43BB-9B37-6ABAC98767EF}" srcOrd="0" destOrd="0" presId="urn:microsoft.com/office/officeart/2005/8/layout/default"/>
    <dgm:cxn modelId="{1FE77DDD-E16F-49E9-98F2-B91BF4DB3805}" type="presParOf" srcId="{F3B7CBDA-54FE-4FC6-8B45-CD265D7618AD}" destId="{D7E90F1C-5D22-40D4-B53B-49BCEE15DF5D}" srcOrd="1" destOrd="0" presId="urn:microsoft.com/office/officeart/2005/8/layout/default"/>
    <dgm:cxn modelId="{7D8F1261-8EF9-4E06-AA56-3226BB6A3648}" type="presParOf" srcId="{F3B7CBDA-54FE-4FC6-8B45-CD265D7618AD}" destId="{E967D3D4-ECDA-40D5-B5DE-5C9FEBE24B31}" srcOrd="2" destOrd="0" presId="urn:microsoft.com/office/officeart/2005/8/layout/default"/>
    <dgm:cxn modelId="{0F95D2BD-95E5-453D-BBB3-FC9E9D46490C}" type="presParOf" srcId="{F3B7CBDA-54FE-4FC6-8B45-CD265D7618AD}" destId="{46341E3A-A890-45D7-B770-B2C8CC2E30DB}" srcOrd="3" destOrd="0" presId="urn:microsoft.com/office/officeart/2005/8/layout/default"/>
    <dgm:cxn modelId="{C0A41830-057A-44B1-8895-3B9BF7841400}" type="presParOf" srcId="{F3B7CBDA-54FE-4FC6-8B45-CD265D7618AD}" destId="{D1310161-211E-4FDF-ABD5-0B38BE3DE0DE}" srcOrd="4" destOrd="0" presId="urn:microsoft.com/office/officeart/2005/8/layout/default"/>
    <dgm:cxn modelId="{8977AB7F-6002-49A4-8989-384DEA668397}" type="presParOf" srcId="{F3B7CBDA-54FE-4FC6-8B45-CD265D7618AD}" destId="{BAFB034C-1281-4C60-B1A2-B12D8211F92A}" srcOrd="5" destOrd="0" presId="urn:microsoft.com/office/officeart/2005/8/layout/default"/>
    <dgm:cxn modelId="{5B1D0805-DF55-4CD1-8EA5-57663D949554}" type="presParOf" srcId="{F3B7CBDA-54FE-4FC6-8B45-CD265D7618AD}" destId="{1C1A8E32-0DF2-4F62-830B-5445165ED828}"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8915E-DC14-41D6-9BB5-F49E1C265163}" type="doc">
      <dgm:prSet loTypeId="urn:microsoft.com/office/officeart/2008/layout/LinedList" loCatId="list" qsTypeId="urn:microsoft.com/office/officeart/2005/8/quickstyle/simple2" qsCatId="simple" csTypeId="urn:microsoft.com/office/officeart/2005/8/colors/colorful1" csCatId="colorful" phldr="1"/>
      <dgm:spPr/>
      <dgm:t>
        <a:bodyPr/>
        <a:lstStyle/>
        <a:p>
          <a:endParaRPr lang="en-US"/>
        </a:p>
      </dgm:t>
    </dgm:pt>
    <dgm:pt modelId="{8FE81FEC-2664-411F-AEB3-065F29F52751}">
      <dgm:prSet custT="1"/>
      <dgm:spPr/>
      <dgm:t>
        <a:bodyPr/>
        <a:lstStyle/>
        <a:p>
          <a:pPr marL="0"/>
          <a:r>
            <a:rPr lang="en-US" sz="1000" dirty="0"/>
            <a:t>Just culture and the psychology of Failure. (n.d.-b). https://www.nasa.gov/wp-content/uploads/2024/01/0920-10-20-sims-just-culture-presentation-for-ama-conference.pdf?emrc=b42ca1 </a:t>
          </a:r>
          <a:endParaRPr lang="en-US" sz="1000" b="1" i="0" dirty="0">
            <a:latin typeface="Arial" panose="020B0604020202020204" pitchFamily="34" charset="0"/>
            <a:cs typeface="Arial" panose="020B0604020202020204" pitchFamily="34" charset="0"/>
          </a:endParaRP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73D947E0-108F-4D20-A71E-3CF329F97212}">
      <dgm:prSet phldr="0" custT="1"/>
      <dgm:spPr/>
      <dgm:t>
        <a:bodyPr anchor="ctr"/>
        <a:lstStyle/>
        <a:p>
          <a:pPr marL="0" rtl="0"/>
          <a:endParaRPr lang="en-US" sz="1800" b="1" i="0" dirty="0">
            <a:latin typeface="+mj-lt"/>
            <a:cs typeface="Arial Black" panose="020B0604020202020204" pitchFamily="34" charset="0"/>
          </a:endParaRP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dgm:t>
        <a:bodyPr/>
        <a:lstStyle/>
        <a:p>
          <a:pPr marL="0"/>
          <a:r>
            <a:rPr lang="en-US" sz="1000" dirty="0"/>
            <a:t>How instituting a “just culture” improves security. (n.d.-a). https://www.darkreading.com/cyber-risk/how-instituting-a-just-culture-improves-security </a:t>
          </a:r>
          <a:endParaRPr lang="en-US" sz="1000" b="1" i="0" dirty="0">
            <a:latin typeface="Arial" panose="020B0604020202020204" pitchFamily="34" charset="0"/>
            <a:cs typeface="Arial" panose="020B0604020202020204" pitchFamily="34" charset="0"/>
          </a:endParaRP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dgm:t>
        <a:bodyPr anchor="ctr"/>
        <a:lstStyle/>
        <a:p>
          <a:pPr marL="0"/>
          <a:endParaRPr lang="en-US" sz="1800" b="1" i="0" dirty="0">
            <a:latin typeface="+mj-lt"/>
            <a:cs typeface="Arial Black" panose="020B0604020202020204" pitchFamily="34" charset="0"/>
          </a:endParaRP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50418D2B-9486-42DE-AFDD-1D31420040FF}">
      <dgm:prSet phldr="0" custT="1"/>
      <dgm:spPr/>
      <dgm:t>
        <a:bodyPr/>
        <a:lstStyle/>
        <a:p>
          <a:pPr marL="0"/>
          <a:r>
            <a:rPr lang="en-US" sz="1000" dirty="0" err="1"/>
            <a:t>Stevenshorrock</a:t>
          </a:r>
          <a:r>
            <a:rPr lang="en-US" sz="1000" dirty="0"/>
            <a:t>. (2024, November 2). </a:t>
          </a:r>
          <a:r>
            <a:rPr lang="en-US" sz="1000" i="1" dirty="0"/>
            <a:t>Why is it just so difficult? barriers to “just culture” in the real world</a:t>
          </a:r>
          <a:r>
            <a:rPr lang="en-US" sz="1000" dirty="0"/>
            <a:t>. Humanistic Systems. https://humanisticsystems.com/2023/10/18/why-is-it-just-so-difficult-barriers-to-just-culture-in-the-real-world/ </a:t>
          </a:r>
          <a:endParaRPr lang="en-US" sz="1000" b="1" i="0" dirty="0">
            <a:latin typeface="Arial" panose="020B0604020202020204" pitchFamily="34" charset="0"/>
            <a:cs typeface="Arial" panose="020B0604020202020204" pitchFamily="34" charset="0"/>
          </a:endParaRPr>
        </a:p>
      </dgm:t>
    </dgm:pt>
    <dgm:pt modelId="{D5A17F6B-93F5-442B-938A-0F38C281BE88}" type="parTrans" cxnId="{5A5BA622-5DEB-48B9-88D9-C1DE36C711E5}">
      <dgm:prSet/>
      <dgm:spPr/>
      <dgm:t>
        <a:bodyPr/>
        <a:lstStyle/>
        <a:p>
          <a:endParaRPr lang="en-US"/>
        </a:p>
      </dgm:t>
    </dgm:pt>
    <dgm:pt modelId="{1D87A0A5-8024-4710-846B-D5BFAC785107}" type="sibTrans" cxnId="{5A5BA622-5DEB-48B9-88D9-C1DE36C711E5}">
      <dgm:prSet/>
      <dgm:spPr/>
      <dgm:t>
        <a:bodyPr/>
        <a:lstStyle/>
        <a:p>
          <a:endParaRPr lang="en-US"/>
        </a:p>
      </dgm:t>
    </dgm:pt>
    <dgm:pt modelId="{E9682B4F-0217-4B50-923E-C104AA24290F}">
      <dgm:prSet phldr="0" custT="1"/>
      <dgm:spPr/>
      <dgm:t>
        <a:bodyPr anchor="ctr"/>
        <a:lstStyle/>
        <a:p>
          <a:pPr marL="0"/>
          <a:endParaRPr lang="en-US" sz="1800" b="1" i="0" dirty="0">
            <a:latin typeface="+mj-lt"/>
            <a:cs typeface="Arial Black" panose="020B0604020202020204" pitchFamily="34" charset="0"/>
          </a:endParaRP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dgm:t>
        <a:bodyPr/>
        <a:lstStyle/>
        <a:p>
          <a:pPr marL="0"/>
          <a:r>
            <a:rPr lang="en-US" sz="900" dirty="0"/>
            <a:t>Gaur, S., Kumar, R., Gillespie, S. M., &amp; Jump, R. L. P. (2022, February). </a:t>
          </a:r>
          <a:r>
            <a:rPr lang="en-US" sz="900" i="1" dirty="0"/>
            <a:t>Integrating principles of safety culture and just culture into nursing homes: Lessons from the pandemic</a:t>
          </a:r>
          <a:r>
            <a:rPr lang="en-US" sz="900" dirty="0"/>
            <a:t>. Journal of the American Medical Directors Association. https://pmc.ncbi.nlm.nih.gov/articles/PMC8709783/#:~:text=This%20gap%20gave%20rise%20to,and%20calls%20for%20appropriate%20accountability. </a:t>
          </a:r>
          <a:endParaRPr lang="en-US" sz="900" b="1" i="0" dirty="0">
            <a:latin typeface="Arial" panose="020B0604020202020204" pitchFamily="34" charset="0"/>
            <a:cs typeface="Arial" panose="020B0604020202020204" pitchFamily="34" charset="0"/>
          </a:endParaRP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FEB4A941-E9FA-4A86-A673-85FF34B35F20}">
      <dgm:prSet phldr="0" custT="1"/>
      <dgm:spPr/>
      <dgm:t>
        <a:bodyPr/>
        <a:lstStyle/>
        <a:p>
          <a:pPr marL="0"/>
          <a:r>
            <a:rPr lang="en-US" sz="1000" dirty="0" err="1"/>
            <a:t>Stevenshorrock</a:t>
          </a:r>
          <a:r>
            <a:rPr lang="en-US" sz="1000" dirty="0"/>
            <a:t>. (2024a, May 24). </a:t>
          </a:r>
          <a:r>
            <a:rPr lang="en-US" sz="1000" i="1" dirty="0"/>
            <a:t>Just culture: Who are we really afraid of?</a:t>
          </a:r>
          <a:r>
            <a:rPr lang="en-US" sz="1000" dirty="0"/>
            <a:t>. Humanistic Systems. https://humanisticsystems.com/2016/11/24/just-culture-who-are-we-really-afraid-of</a:t>
          </a:r>
          <a:r>
            <a:rPr lang="en-US" sz="1400" dirty="0"/>
            <a:t>/ </a:t>
          </a:r>
          <a:endParaRPr lang="en-US" sz="1400" b="1" i="0" dirty="0">
            <a:latin typeface="Arial" panose="020B0604020202020204" pitchFamily="34" charset="0"/>
            <a:cs typeface="Arial" panose="020B0604020202020204" pitchFamily="34" charset="0"/>
          </a:endParaRPr>
        </a:p>
      </dgm:t>
    </dgm:pt>
    <dgm:pt modelId="{39522508-BC4E-4DD5-A744-AFEFFE36DB74}" type="parTrans" cxnId="{F942F56C-9025-4AA1-9B36-C5AE0A93B0F5}">
      <dgm:prSet/>
      <dgm:spPr/>
      <dgm:t>
        <a:bodyPr/>
        <a:lstStyle/>
        <a:p>
          <a:endParaRPr lang="en-US"/>
        </a:p>
      </dgm:t>
    </dgm:pt>
    <dgm:pt modelId="{97624CC8-6315-4683-B26C-C30D552DA5A6}" type="sibTrans" cxnId="{F942F56C-9025-4AA1-9B36-C5AE0A93B0F5}">
      <dgm:prSet/>
      <dgm:spPr/>
      <dgm:t>
        <a:bodyPr/>
        <a:lstStyle/>
        <a:p>
          <a:endParaRPr lang="en-US"/>
        </a:p>
      </dgm:t>
    </dgm:pt>
    <dgm:pt modelId="{A2322D3A-7AC2-4C5C-9D7E-EAB2313D47D4}">
      <dgm:prSet phldr="0" custT="1"/>
      <dgm:spPr/>
      <dgm:t>
        <a:bodyPr anchor="ctr"/>
        <a:lstStyle/>
        <a:p>
          <a:pPr marL="0"/>
          <a:endParaRPr lang="en-US" sz="1800" b="1" i="0" dirty="0">
            <a:latin typeface="+mj-lt"/>
            <a:cs typeface="Arial Black" panose="020B0604020202020204" pitchFamily="34" charset="0"/>
          </a:endParaRPr>
        </a:p>
      </dgm:t>
    </dgm:pt>
    <dgm:pt modelId="{4A8C15D4-B36F-4764-B4FF-F2AF790D3E17}" type="parTrans" cxnId="{179FAFCF-F878-464E-A8A6-1185EFA0E380}">
      <dgm:prSet/>
      <dgm:spPr/>
      <dgm:t>
        <a:bodyPr/>
        <a:lstStyle/>
        <a:p>
          <a:endParaRPr lang="en-US"/>
        </a:p>
      </dgm:t>
    </dgm:pt>
    <dgm:pt modelId="{84DE1C3A-3FC7-4DB3-88ED-33F65A71557A}" type="sibTrans" cxnId="{179FAFCF-F878-464E-A8A6-1185EFA0E380}">
      <dgm:prSet/>
      <dgm:spPr/>
      <dgm:t>
        <a:bodyPr/>
        <a:lstStyle/>
        <a:p>
          <a:endParaRPr lang="en-US"/>
        </a:p>
      </dgm:t>
    </dgm:pt>
    <dgm:pt modelId="{4F85505A-81B6-4FDA-A144-900B71DAD946}">
      <dgm:prSet phldr="0" custT="1"/>
      <dgm:spPr/>
      <dgm:t>
        <a:bodyPr anchor="ctr"/>
        <a:lstStyle/>
        <a:p>
          <a:pPr marL="0"/>
          <a:endParaRPr lang="en-US" sz="1800" b="1" i="0" dirty="0">
            <a:latin typeface="+mj-lt"/>
            <a:cs typeface="Arial Black" panose="020B0604020202020204" pitchFamily="34" charset="0"/>
          </a:endParaRPr>
        </a:p>
      </dgm:t>
    </dgm:pt>
    <dgm:pt modelId="{D9A96E25-7BBE-4DDD-8DDE-B4970D4340A8}" type="parTrans" cxnId="{2D633B56-E147-4EFC-B9EE-6C0413F329B0}">
      <dgm:prSet/>
      <dgm:spPr/>
      <dgm:t>
        <a:bodyPr/>
        <a:lstStyle/>
        <a:p>
          <a:endParaRPr lang="en-US"/>
        </a:p>
      </dgm:t>
    </dgm:pt>
    <dgm:pt modelId="{68F74A88-49DC-44B1-BC0D-220A7B97601C}" type="sibTrans" cxnId="{2D633B56-E147-4EFC-B9EE-6C0413F329B0}">
      <dgm:prSet/>
      <dgm:spPr/>
      <dgm:t>
        <a:bodyPr/>
        <a:lstStyle/>
        <a:p>
          <a:endParaRPr lang="en-US"/>
        </a:p>
      </dgm:t>
    </dgm:pt>
    <dgm:pt modelId="{F776D97D-7E8A-BE47-8534-04C00FFCCC4D}" type="pres">
      <dgm:prSet presAssocID="{0DD8915E-DC14-41D6-9BB5-F49E1C265163}" presName="vert0" presStyleCnt="0">
        <dgm:presLayoutVars>
          <dgm:dir/>
          <dgm:animOne val="branch"/>
          <dgm:animLvl val="lvl"/>
        </dgm:presLayoutVars>
      </dgm:prSet>
      <dgm:spPr/>
    </dgm:pt>
    <dgm:pt modelId="{3C4E0FA1-D067-AD44-8E28-106F1EE1F117}" type="pres">
      <dgm:prSet presAssocID="{73D947E0-108F-4D20-A71E-3CF329F97212}" presName="thickLine" presStyleLbl="alignNode1" presStyleIdx="0" presStyleCnt="5"/>
      <dgm:spPr>
        <a:ln>
          <a:solidFill>
            <a:schemeClr val="accent2">
              <a:hueOff val="0"/>
              <a:satOff val="0"/>
              <a:lumOff val="0"/>
              <a:alpha val="0"/>
            </a:schemeClr>
          </a:solidFill>
        </a:ln>
      </dgm:spPr>
    </dgm:pt>
    <dgm:pt modelId="{4618D61B-DCED-8E48-9FBD-90A3161B1E67}" type="pres">
      <dgm:prSet presAssocID="{73D947E0-108F-4D20-A71E-3CF329F97212}" presName="horz1" presStyleCnt="0"/>
      <dgm:spPr/>
    </dgm:pt>
    <dgm:pt modelId="{27290E1D-A993-FE47-AD32-264686D4D5C9}" type="pres">
      <dgm:prSet presAssocID="{73D947E0-108F-4D20-A71E-3CF329F97212}" presName="tx1" presStyleLbl="revTx" presStyleIdx="0" presStyleCnt="10"/>
      <dgm:spPr/>
    </dgm:pt>
    <dgm:pt modelId="{22DDA73C-6B43-B040-875B-5AEDC5BAD42D}" type="pres">
      <dgm:prSet presAssocID="{73D947E0-108F-4D20-A71E-3CF329F97212}" presName="vert1" presStyleCnt="0"/>
      <dgm:spPr/>
    </dgm:pt>
    <dgm:pt modelId="{0A8259C7-5577-FE4A-960D-35F40680E496}" type="pres">
      <dgm:prSet presAssocID="{30A490C8-22B4-4D68-875C-0F0DE2FF864D}" presName="vertSpace2a" presStyleCnt="0"/>
      <dgm:spPr/>
    </dgm:pt>
    <dgm:pt modelId="{D9A20406-96A6-E94F-A649-D259FC3E9FB5}" type="pres">
      <dgm:prSet presAssocID="{30A490C8-22B4-4D68-875C-0F0DE2FF864D}" presName="horz2" presStyleCnt="0"/>
      <dgm:spPr/>
    </dgm:pt>
    <dgm:pt modelId="{355BB4CC-5E93-4246-B4DF-6F912038E788}" type="pres">
      <dgm:prSet presAssocID="{30A490C8-22B4-4D68-875C-0F0DE2FF864D}" presName="horzSpace2" presStyleCnt="0"/>
      <dgm:spPr/>
    </dgm:pt>
    <dgm:pt modelId="{4586F0D8-A120-274B-BE51-856FCB4AC43F}" type="pres">
      <dgm:prSet presAssocID="{30A490C8-22B4-4D68-875C-0F0DE2FF864D}" presName="tx2" presStyleLbl="revTx" presStyleIdx="1" presStyleCnt="10" custScaleX="100332" custLinFactNeighborX="-14427" custLinFactNeighborY="16832"/>
      <dgm:spPr/>
    </dgm:pt>
    <dgm:pt modelId="{2E15F8C9-5842-A144-9D5F-AAF49EBC828C}" type="pres">
      <dgm:prSet presAssocID="{30A490C8-22B4-4D68-875C-0F0DE2FF864D}" presName="vert2" presStyleCnt="0"/>
      <dgm:spPr/>
    </dgm:pt>
    <dgm:pt modelId="{D32907E9-4487-C641-A90B-8734AF86410A}" type="pres">
      <dgm:prSet presAssocID="{30A490C8-22B4-4D68-875C-0F0DE2FF864D}" presName="thinLine2b" presStyleLbl="callout" presStyleIdx="0" presStyleCnt="5" custLinFactY="-100000" custLinFactNeighborX="-122" custLinFactNeighborY="-135783"/>
      <dgm:spPr>
        <a:ln>
          <a:solidFill>
            <a:schemeClr val="accent2">
              <a:tint val="50000"/>
              <a:hueOff val="0"/>
              <a:satOff val="0"/>
              <a:lumOff val="0"/>
              <a:alpha val="0"/>
            </a:schemeClr>
          </a:solidFill>
        </a:ln>
      </dgm:spPr>
    </dgm:pt>
    <dgm:pt modelId="{ED8A1C51-E98E-2843-9399-F7BEAA0953E2}" type="pres">
      <dgm:prSet presAssocID="{30A490C8-22B4-4D68-875C-0F0DE2FF864D}" presName="vertSpace2b" presStyleCnt="0"/>
      <dgm:spPr/>
    </dgm:pt>
    <dgm:pt modelId="{178B931F-8CEF-0149-B4DF-A88FA13E58C2}" type="pres">
      <dgm:prSet presAssocID="{B1AFA1AF-0FF8-45B3-A6D0-0E255A2F637D}" presName="thickLine" presStyleLbl="alignNode1" presStyleIdx="1" presStyleCnt="5"/>
      <dgm:spPr>
        <a:ln w="25400">
          <a:solidFill>
            <a:schemeClr val="accent3"/>
          </a:solidFill>
        </a:ln>
      </dgm:spPr>
    </dgm:pt>
    <dgm:pt modelId="{265D5022-9B9B-BA42-88D0-37765DFBADEE}" type="pres">
      <dgm:prSet presAssocID="{B1AFA1AF-0FF8-45B3-A6D0-0E255A2F637D}" presName="horz1" presStyleCnt="0"/>
      <dgm:spPr/>
    </dgm:pt>
    <dgm:pt modelId="{47BBF4D0-3042-9C45-AD8E-AC9529290611}" type="pres">
      <dgm:prSet presAssocID="{B1AFA1AF-0FF8-45B3-A6D0-0E255A2F637D}" presName="tx1" presStyleLbl="revTx" presStyleIdx="2" presStyleCnt="10"/>
      <dgm:spPr/>
    </dgm:pt>
    <dgm:pt modelId="{8117825D-08FF-8042-8745-FC633703D5F7}" type="pres">
      <dgm:prSet presAssocID="{B1AFA1AF-0FF8-45B3-A6D0-0E255A2F637D}" presName="vert1" presStyleCnt="0"/>
      <dgm:spPr/>
    </dgm:pt>
    <dgm:pt modelId="{68351258-5A8B-754C-B6A1-9825B142B219}" type="pres">
      <dgm:prSet presAssocID="{50418D2B-9486-42DE-AFDD-1D31420040FF}" presName="vertSpace2a" presStyleCnt="0"/>
      <dgm:spPr/>
    </dgm:pt>
    <dgm:pt modelId="{5FE2E143-7FA8-A043-B610-C273DA4DDD8B}" type="pres">
      <dgm:prSet presAssocID="{50418D2B-9486-42DE-AFDD-1D31420040FF}" presName="horz2" presStyleCnt="0"/>
      <dgm:spPr/>
    </dgm:pt>
    <dgm:pt modelId="{DD4CD826-FC02-E348-A6C9-0DC2E2D9C29B}" type="pres">
      <dgm:prSet presAssocID="{50418D2B-9486-42DE-AFDD-1D31420040FF}" presName="horzSpace2" presStyleCnt="0"/>
      <dgm:spPr/>
    </dgm:pt>
    <dgm:pt modelId="{40AD39FF-552E-3645-816F-DA192029EE94}" type="pres">
      <dgm:prSet presAssocID="{50418D2B-9486-42DE-AFDD-1D31420040FF}" presName="tx2" presStyleLbl="revTx" presStyleIdx="3" presStyleCnt="10" custScaleX="100835" custLinFactNeighborX="-14587" custLinFactNeighborY="14728"/>
      <dgm:spPr/>
    </dgm:pt>
    <dgm:pt modelId="{A23BCA2D-2ABE-AD4A-B328-864E09D9D53A}" type="pres">
      <dgm:prSet presAssocID="{50418D2B-9486-42DE-AFDD-1D31420040FF}" presName="vert2" presStyleCnt="0"/>
      <dgm:spPr/>
    </dgm:pt>
    <dgm:pt modelId="{3C32CEDB-4D51-DE42-A3D8-8AC9E88624F2}" type="pres">
      <dgm:prSet presAssocID="{50418D2B-9486-42DE-AFDD-1D31420040FF}" presName="thinLine2b" presStyleLbl="callout" presStyleIdx="1" presStyleCnt="5"/>
      <dgm:spPr>
        <a:ln>
          <a:solidFill>
            <a:schemeClr val="accent2">
              <a:tint val="50000"/>
              <a:hueOff val="0"/>
              <a:satOff val="0"/>
              <a:lumOff val="0"/>
              <a:alpha val="0"/>
            </a:schemeClr>
          </a:solidFill>
        </a:ln>
      </dgm:spPr>
    </dgm:pt>
    <dgm:pt modelId="{EAF5A931-D6EC-9745-891E-D2432D3F82C1}" type="pres">
      <dgm:prSet presAssocID="{50418D2B-9486-42DE-AFDD-1D31420040FF}" presName="vertSpace2b" presStyleCnt="0"/>
      <dgm:spPr/>
    </dgm:pt>
    <dgm:pt modelId="{913B5E25-C84D-514D-AB84-FB479AF2BAA5}" type="pres">
      <dgm:prSet presAssocID="{E9682B4F-0217-4B50-923E-C104AA24290F}" presName="thickLine" presStyleLbl="alignNode1" presStyleIdx="2" presStyleCnt="5"/>
      <dgm:spPr>
        <a:ln w="25400">
          <a:solidFill>
            <a:schemeClr val="accent2"/>
          </a:solidFill>
        </a:ln>
      </dgm:spPr>
    </dgm:pt>
    <dgm:pt modelId="{6DCC70ED-4D75-B243-B2A7-47ECDF797974}" type="pres">
      <dgm:prSet presAssocID="{E9682B4F-0217-4B50-923E-C104AA24290F}" presName="horz1" presStyleCnt="0"/>
      <dgm:spPr/>
    </dgm:pt>
    <dgm:pt modelId="{3E5AB2BF-A462-A841-B59B-E575612010D9}" type="pres">
      <dgm:prSet presAssocID="{E9682B4F-0217-4B50-923E-C104AA24290F}" presName="tx1" presStyleLbl="revTx" presStyleIdx="4" presStyleCnt="10"/>
      <dgm:spPr/>
    </dgm:pt>
    <dgm:pt modelId="{A8F50829-4BAB-7C4A-AA30-84E2D099EB01}" type="pres">
      <dgm:prSet presAssocID="{E9682B4F-0217-4B50-923E-C104AA24290F}" presName="vert1" presStyleCnt="0"/>
      <dgm:spPr/>
    </dgm:pt>
    <dgm:pt modelId="{B00668AF-A753-A947-B0E8-8227A583AE63}" type="pres">
      <dgm:prSet presAssocID="{0EC0C300-11E4-45CF-8418-973585107209}" presName="vertSpace2a" presStyleCnt="0"/>
      <dgm:spPr/>
    </dgm:pt>
    <dgm:pt modelId="{7513036D-86F8-6D46-87EA-832DD97DEE31}" type="pres">
      <dgm:prSet presAssocID="{0EC0C300-11E4-45CF-8418-973585107209}" presName="horz2" presStyleCnt="0"/>
      <dgm:spPr/>
    </dgm:pt>
    <dgm:pt modelId="{CC7DA8AC-3BF7-C34B-81F7-1982D6060B6D}" type="pres">
      <dgm:prSet presAssocID="{0EC0C300-11E4-45CF-8418-973585107209}" presName="horzSpace2" presStyleCnt="0"/>
      <dgm:spPr/>
    </dgm:pt>
    <dgm:pt modelId="{C5AD48B0-9931-9B4D-A60B-A844B7F448FC}" type="pres">
      <dgm:prSet presAssocID="{0EC0C300-11E4-45CF-8418-973585107209}" presName="tx2" presStyleLbl="revTx" presStyleIdx="5" presStyleCnt="10" custScaleX="141391" custLinFactNeighborX="-11616" custLinFactNeighborY="2104"/>
      <dgm:spPr/>
    </dgm:pt>
    <dgm:pt modelId="{739BA94D-B766-5549-A0A2-0A928B4B7133}" type="pres">
      <dgm:prSet presAssocID="{0EC0C300-11E4-45CF-8418-973585107209}" presName="vert2" presStyleCnt="0"/>
      <dgm:spPr/>
    </dgm:pt>
    <dgm:pt modelId="{1486AE56-865C-6E48-9D6E-6B6DFA851578}" type="pres">
      <dgm:prSet presAssocID="{0EC0C300-11E4-45CF-8418-973585107209}" presName="thinLine2b" presStyleLbl="callout" presStyleIdx="2" presStyleCnt="5"/>
      <dgm:spPr>
        <a:ln>
          <a:solidFill>
            <a:schemeClr val="accent2">
              <a:tint val="50000"/>
              <a:hueOff val="0"/>
              <a:satOff val="0"/>
              <a:lumOff val="0"/>
              <a:alpha val="0"/>
            </a:schemeClr>
          </a:solidFill>
        </a:ln>
      </dgm:spPr>
    </dgm:pt>
    <dgm:pt modelId="{B12D3693-6970-B94A-AB2E-8B150F518B73}" type="pres">
      <dgm:prSet presAssocID="{0EC0C300-11E4-45CF-8418-973585107209}" presName="vertSpace2b" presStyleCnt="0"/>
      <dgm:spPr/>
    </dgm:pt>
    <dgm:pt modelId="{88532B37-2569-E445-B003-569B3ACBA8CA}" type="pres">
      <dgm:prSet presAssocID="{4F85505A-81B6-4FDA-A144-900B71DAD946}" presName="thickLine" presStyleLbl="alignNode1" presStyleIdx="3" presStyleCnt="5"/>
      <dgm:spPr>
        <a:ln w="25400">
          <a:solidFill>
            <a:schemeClr val="accent4"/>
          </a:solidFill>
        </a:ln>
      </dgm:spPr>
    </dgm:pt>
    <dgm:pt modelId="{27C10060-401A-7945-9D2A-17F166E50813}" type="pres">
      <dgm:prSet presAssocID="{4F85505A-81B6-4FDA-A144-900B71DAD946}" presName="horz1" presStyleCnt="0"/>
      <dgm:spPr/>
    </dgm:pt>
    <dgm:pt modelId="{C76500F5-9E3D-F842-99EC-C1DB4300D8B6}" type="pres">
      <dgm:prSet presAssocID="{4F85505A-81B6-4FDA-A144-900B71DAD946}" presName="tx1" presStyleLbl="revTx" presStyleIdx="6" presStyleCnt="10"/>
      <dgm:spPr/>
    </dgm:pt>
    <dgm:pt modelId="{18B63E3F-6E39-1A43-89A5-CF1EF0E2CD9D}" type="pres">
      <dgm:prSet presAssocID="{4F85505A-81B6-4FDA-A144-900B71DAD946}" presName="vert1" presStyleCnt="0"/>
      <dgm:spPr/>
    </dgm:pt>
    <dgm:pt modelId="{7614AAED-BC05-C04C-AA76-2598331FEA14}" type="pres">
      <dgm:prSet presAssocID="{FEB4A941-E9FA-4A86-A673-85FF34B35F20}" presName="vertSpace2a" presStyleCnt="0"/>
      <dgm:spPr/>
    </dgm:pt>
    <dgm:pt modelId="{5D3E0464-418A-564F-B2E6-DCDA7E5525CA}" type="pres">
      <dgm:prSet presAssocID="{FEB4A941-E9FA-4A86-A673-85FF34B35F20}" presName="horz2" presStyleCnt="0"/>
      <dgm:spPr/>
    </dgm:pt>
    <dgm:pt modelId="{53A5F1A9-72FB-CC4A-98FD-3028E50DEEE3}" type="pres">
      <dgm:prSet presAssocID="{FEB4A941-E9FA-4A86-A673-85FF34B35F20}" presName="horzSpace2" presStyleCnt="0"/>
      <dgm:spPr/>
    </dgm:pt>
    <dgm:pt modelId="{4249D1DC-A83D-314A-B537-01066820A2A2}" type="pres">
      <dgm:prSet presAssocID="{FEB4A941-E9FA-4A86-A673-85FF34B35F20}" presName="tx2" presStyleLbl="revTx" presStyleIdx="7" presStyleCnt="10" custScaleX="101028" custLinFactNeighborX="-14556" custLinFactNeighborY="29455"/>
      <dgm:spPr/>
    </dgm:pt>
    <dgm:pt modelId="{24573E07-646E-EE40-91F5-5D1B85DFB7A5}" type="pres">
      <dgm:prSet presAssocID="{FEB4A941-E9FA-4A86-A673-85FF34B35F20}" presName="vert2" presStyleCnt="0"/>
      <dgm:spPr/>
    </dgm:pt>
    <dgm:pt modelId="{0D57756D-529C-2140-A977-BD0E25A5CF9F}" type="pres">
      <dgm:prSet presAssocID="{FEB4A941-E9FA-4A86-A673-85FF34B35F20}" presName="thinLine2b" presStyleLbl="callout" presStyleIdx="3" presStyleCnt="5"/>
      <dgm:spPr>
        <a:ln>
          <a:solidFill>
            <a:schemeClr val="accent2">
              <a:tint val="50000"/>
              <a:hueOff val="0"/>
              <a:satOff val="0"/>
              <a:lumOff val="0"/>
              <a:alpha val="0"/>
            </a:schemeClr>
          </a:solidFill>
        </a:ln>
      </dgm:spPr>
    </dgm:pt>
    <dgm:pt modelId="{F09EA6CB-33D3-8D42-AA93-5A54221B358E}" type="pres">
      <dgm:prSet presAssocID="{FEB4A941-E9FA-4A86-A673-85FF34B35F20}" presName="vertSpace2b" presStyleCnt="0"/>
      <dgm:spPr/>
    </dgm:pt>
    <dgm:pt modelId="{F5770AFA-66ED-0C4C-805A-0A58C20E9262}" type="pres">
      <dgm:prSet presAssocID="{A2322D3A-7AC2-4C5C-9D7E-EAB2313D47D4}" presName="thickLine" presStyleLbl="alignNode1" presStyleIdx="4" presStyleCnt="5"/>
      <dgm:spPr>
        <a:ln w="25400">
          <a:solidFill>
            <a:schemeClr val="accent1"/>
          </a:solidFill>
        </a:ln>
      </dgm:spPr>
    </dgm:pt>
    <dgm:pt modelId="{F891B2B1-AF2F-6B4A-BB1C-410B26CB87A9}" type="pres">
      <dgm:prSet presAssocID="{A2322D3A-7AC2-4C5C-9D7E-EAB2313D47D4}" presName="horz1" presStyleCnt="0"/>
      <dgm:spPr/>
    </dgm:pt>
    <dgm:pt modelId="{7543777C-4617-0343-8040-A73DD2FC544E}" type="pres">
      <dgm:prSet presAssocID="{A2322D3A-7AC2-4C5C-9D7E-EAB2313D47D4}" presName="tx1" presStyleLbl="revTx" presStyleIdx="8" presStyleCnt="10"/>
      <dgm:spPr/>
    </dgm:pt>
    <dgm:pt modelId="{1F14637B-F64E-2B44-B962-58D4B9D01816}" type="pres">
      <dgm:prSet presAssocID="{A2322D3A-7AC2-4C5C-9D7E-EAB2313D47D4}" presName="vert1" presStyleCnt="0"/>
      <dgm:spPr/>
    </dgm:pt>
    <dgm:pt modelId="{C5E85A61-2F53-ED40-B82C-D1234507F0B9}" type="pres">
      <dgm:prSet presAssocID="{8FE81FEC-2664-411F-AEB3-065F29F52751}" presName="vertSpace2a" presStyleCnt="0"/>
      <dgm:spPr/>
    </dgm:pt>
    <dgm:pt modelId="{A74182B4-4E0B-8C41-8815-820CE83D2B24}" type="pres">
      <dgm:prSet presAssocID="{8FE81FEC-2664-411F-AEB3-065F29F52751}" presName="horz2" presStyleCnt="0"/>
      <dgm:spPr/>
    </dgm:pt>
    <dgm:pt modelId="{F42ED7E8-626D-8844-B304-8CB707F5C617}" type="pres">
      <dgm:prSet presAssocID="{8FE81FEC-2664-411F-AEB3-065F29F52751}" presName="horzSpace2" presStyleCnt="0"/>
      <dgm:spPr/>
    </dgm:pt>
    <dgm:pt modelId="{FDF61795-EF4F-DD4D-9159-4AAF6F881146}" type="pres">
      <dgm:prSet presAssocID="{8FE81FEC-2664-411F-AEB3-065F29F52751}" presName="tx2" presStyleLbl="revTx" presStyleIdx="9" presStyleCnt="10" custScaleX="104069" custLinFactNeighborX="-14860" custLinFactNeighborY="26215"/>
      <dgm:spPr/>
    </dgm:pt>
    <dgm:pt modelId="{8A4368D5-9931-DE4B-BB7D-B49BEF583F76}" type="pres">
      <dgm:prSet presAssocID="{8FE81FEC-2664-411F-AEB3-065F29F52751}" presName="vert2" presStyleCnt="0"/>
      <dgm:spPr/>
    </dgm:pt>
    <dgm:pt modelId="{C75E1AE3-DD31-AD48-9D72-710374FAA08B}" type="pres">
      <dgm:prSet presAssocID="{8FE81FEC-2664-411F-AEB3-065F29F52751}" presName="thinLine2b" presStyleLbl="callout" presStyleIdx="4" presStyleCnt="5"/>
      <dgm:spPr>
        <a:ln>
          <a:solidFill>
            <a:schemeClr val="accent2">
              <a:tint val="50000"/>
              <a:hueOff val="0"/>
              <a:satOff val="0"/>
              <a:lumOff val="0"/>
              <a:alpha val="0"/>
            </a:schemeClr>
          </a:solidFill>
        </a:ln>
      </dgm:spPr>
    </dgm:pt>
    <dgm:pt modelId="{3B2061BB-F946-524B-A959-DFB71D9FE3F7}" type="pres">
      <dgm:prSet presAssocID="{8FE81FEC-2664-411F-AEB3-065F29F52751}" presName="vertSpace2b" presStyleCnt="0"/>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B6DE9009-327C-7543-8775-3ACB7D495B43}" type="presOf" srcId="{E9682B4F-0217-4B50-923E-C104AA24290F}" destId="{3E5AB2BF-A462-A841-B59B-E575612010D9}" srcOrd="0" destOrd="0" presId="urn:microsoft.com/office/officeart/2008/layout/LinedList"/>
    <dgm:cxn modelId="{5A5BA622-5DEB-48B9-88D9-C1DE36C711E5}" srcId="{B1AFA1AF-0FF8-45B3-A6D0-0E255A2F637D}" destId="{50418D2B-9486-42DE-AFDD-1D31420040FF}" srcOrd="0" destOrd="0" parTransId="{D5A17F6B-93F5-442B-938A-0F38C281BE88}" sibTransId="{1D87A0A5-8024-4710-846B-D5BFAC785107}"/>
    <dgm:cxn modelId="{BCED732E-1760-9944-B00F-317E89FFC48D}" type="presOf" srcId="{30A490C8-22B4-4D68-875C-0F0DE2FF864D}" destId="{4586F0D8-A120-274B-BE51-856FCB4AC43F}" srcOrd="0" destOrd="0" presId="urn:microsoft.com/office/officeart/2008/layout/LinedList"/>
    <dgm:cxn modelId="{711E093C-AD42-45A4-8D40-A2D39702062E}" srcId="{A2322D3A-7AC2-4C5C-9D7E-EAB2313D47D4}" destId="{8FE81FEC-2664-411F-AEB3-065F29F52751}" srcOrd="0" destOrd="0" parTransId="{BCBC007E-0269-421B-9C41-DE26D5C3A822}" sibTransId="{80230EB7-7230-4881-A631-309C07417378}"/>
    <dgm:cxn modelId="{7632773D-8054-0145-9910-2656ABCE5CDA}" type="presOf" srcId="{0DD8915E-DC14-41D6-9BB5-F49E1C265163}" destId="{F776D97D-7E8A-BE47-8534-04C00FFCCC4D}" srcOrd="0" destOrd="0" presId="urn:microsoft.com/office/officeart/2008/layout/LinedList"/>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C573C975-9BCD-3D47-86C8-14A8B61FE168}" type="presOf" srcId="{FEB4A941-E9FA-4A86-A673-85FF34B35F20}" destId="{4249D1DC-A83D-314A-B537-01066820A2A2}" srcOrd="0" destOrd="0" presId="urn:microsoft.com/office/officeart/2008/layout/LinedList"/>
    <dgm:cxn modelId="{2D633B56-E147-4EFC-B9EE-6C0413F329B0}" srcId="{0DD8915E-DC14-41D6-9BB5-F49E1C265163}" destId="{4F85505A-81B6-4FDA-A144-900B71DAD946}" srcOrd="3" destOrd="0" parTransId="{D9A96E25-7BBE-4DDD-8DDE-B4970D4340A8}" sibTransId="{68F74A88-49DC-44B1-BC0D-220A7B97601C}"/>
    <dgm:cxn modelId="{772B227B-9842-7E4B-A946-48F9C08394D4}" type="presOf" srcId="{A2322D3A-7AC2-4C5C-9D7E-EAB2313D47D4}" destId="{7543777C-4617-0343-8040-A73DD2FC544E}" srcOrd="0" destOrd="0" presId="urn:microsoft.com/office/officeart/2008/layout/LinedList"/>
    <dgm:cxn modelId="{52858697-E36E-3C41-91FB-24B844EEE1F4}" type="presOf" srcId="{0EC0C300-11E4-45CF-8418-973585107209}" destId="{C5AD48B0-9931-9B4D-A60B-A844B7F448FC}" srcOrd="0" destOrd="0" presId="urn:microsoft.com/office/officeart/2008/layout/LinedList"/>
    <dgm:cxn modelId="{D2CA01BF-F7E8-4A4F-9160-6406DCF31990}" type="presOf" srcId="{50418D2B-9486-42DE-AFDD-1D31420040FF}" destId="{40AD39FF-552E-3645-816F-DA192029EE94}" srcOrd="0" destOrd="0" presId="urn:microsoft.com/office/officeart/2008/layout/Lined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99B75BD8-5AF8-7C4E-AEFD-430CD2C4CA57}" type="presOf" srcId="{73D947E0-108F-4D20-A71E-3CF329F97212}" destId="{27290E1D-A993-FE47-AD32-264686D4D5C9}" srcOrd="0" destOrd="0" presId="urn:microsoft.com/office/officeart/2008/layout/LinedList"/>
    <dgm:cxn modelId="{4AE21DE4-3E74-934C-A2DD-7AA9CF220864}" type="presOf" srcId="{B1AFA1AF-0FF8-45B3-A6D0-0E255A2F637D}" destId="{47BBF4D0-3042-9C45-AD8E-AC9529290611}" srcOrd="0" destOrd="0" presId="urn:microsoft.com/office/officeart/2008/layout/LinedList"/>
    <dgm:cxn modelId="{C4C745E7-4D99-7344-9422-E0A0ECE59A54}" type="presOf" srcId="{8FE81FEC-2664-411F-AEB3-065F29F52751}" destId="{FDF61795-EF4F-DD4D-9159-4AAF6F881146}" srcOrd="0" destOrd="0" presId="urn:microsoft.com/office/officeart/2008/layout/LinedList"/>
    <dgm:cxn modelId="{9759C9F1-6967-624A-9FF9-1DD2452BA3AA}" type="presOf" srcId="{4F85505A-81B6-4FDA-A144-900B71DAD946}" destId="{C76500F5-9E3D-F842-99EC-C1DB4300D8B6}" srcOrd="0" destOrd="0" presId="urn:microsoft.com/office/officeart/2008/layout/LinedList"/>
    <dgm:cxn modelId="{1AFBC1C2-4125-A746-815F-A6C0479AAB5E}" type="presParOf" srcId="{F776D97D-7E8A-BE47-8534-04C00FFCCC4D}" destId="{3C4E0FA1-D067-AD44-8E28-106F1EE1F117}" srcOrd="0" destOrd="0" presId="urn:microsoft.com/office/officeart/2008/layout/LinedList"/>
    <dgm:cxn modelId="{DEE48448-65C4-7D43-9C6C-1C322194C845}" type="presParOf" srcId="{F776D97D-7E8A-BE47-8534-04C00FFCCC4D}" destId="{4618D61B-DCED-8E48-9FBD-90A3161B1E67}" srcOrd="1" destOrd="0" presId="urn:microsoft.com/office/officeart/2008/layout/LinedList"/>
    <dgm:cxn modelId="{1C948CC6-566C-D945-A9AA-DD3067DB7EA5}" type="presParOf" srcId="{4618D61B-DCED-8E48-9FBD-90A3161B1E67}" destId="{27290E1D-A993-FE47-AD32-264686D4D5C9}" srcOrd="0" destOrd="0" presId="urn:microsoft.com/office/officeart/2008/layout/LinedList"/>
    <dgm:cxn modelId="{40323340-BD78-3242-90F0-8760C70B54C8}" type="presParOf" srcId="{4618D61B-DCED-8E48-9FBD-90A3161B1E67}" destId="{22DDA73C-6B43-B040-875B-5AEDC5BAD42D}" srcOrd="1" destOrd="0" presId="urn:microsoft.com/office/officeart/2008/layout/LinedList"/>
    <dgm:cxn modelId="{2F01CA35-2E6B-8B4C-918E-CB7F12B2EB17}" type="presParOf" srcId="{22DDA73C-6B43-B040-875B-5AEDC5BAD42D}" destId="{0A8259C7-5577-FE4A-960D-35F40680E496}" srcOrd="0" destOrd="0" presId="urn:microsoft.com/office/officeart/2008/layout/LinedList"/>
    <dgm:cxn modelId="{85E2D432-435C-1E4C-B9EB-3486629C64F1}" type="presParOf" srcId="{22DDA73C-6B43-B040-875B-5AEDC5BAD42D}" destId="{D9A20406-96A6-E94F-A649-D259FC3E9FB5}" srcOrd="1" destOrd="0" presId="urn:microsoft.com/office/officeart/2008/layout/LinedList"/>
    <dgm:cxn modelId="{73B953AA-1A2A-F948-B838-69A40AF93991}" type="presParOf" srcId="{D9A20406-96A6-E94F-A649-D259FC3E9FB5}" destId="{355BB4CC-5E93-4246-B4DF-6F912038E788}" srcOrd="0" destOrd="0" presId="urn:microsoft.com/office/officeart/2008/layout/LinedList"/>
    <dgm:cxn modelId="{0BFB45BA-2414-1B4C-9D20-295C1A568B14}" type="presParOf" srcId="{D9A20406-96A6-E94F-A649-D259FC3E9FB5}" destId="{4586F0D8-A120-274B-BE51-856FCB4AC43F}" srcOrd="1" destOrd="0" presId="urn:microsoft.com/office/officeart/2008/layout/LinedList"/>
    <dgm:cxn modelId="{D93E62D6-26CC-3041-BEC4-1078B7F5EE28}" type="presParOf" srcId="{D9A20406-96A6-E94F-A649-D259FC3E9FB5}" destId="{2E15F8C9-5842-A144-9D5F-AAF49EBC828C}" srcOrd="2" destOrd="0" presId="urn:microsoft.com/office/officeart/2008/layout/LinedList"/>
    <dgm:cxn modelId="{5D7453AA-C784-ED40-8752-06BF4D8D8228}" type="presParOf" srcId="{22DDA73C-6B43-B040-875B-5AEDC5BAD42D}" destId="{D32907E9-4487-C641-A90B-8734AF86410A}" srcOrd="2" destOrd="0" presId="urn:microsoft.com/office/officeart/2008/layout/LinedList"/>
    <dgm:cxn modelId="{58782C78-CC2C-D84A-B7A0-1A1D448F7740}" type="presParOf" srcId="{22DDA73C-6B43-B040-875B-5AEDC5BAD42D}" destId="{ED8A1C51-E98E-2843-9399-F7BEAA0953E2}" srcOrd="3" destOrd="0" presId="urn:microsoft.com/office/officeart/2008/layout/LinedList"/>
    <dgm:cxn modelId="{963F728C-6DCE-5340-ADAF-6D26364518C4}" type="presParOf" srcId="{F776D97D-7E8A-BE47-8534-04C00FFCCC4D}" destId="{178B931F-8CEF-0149-B4DF-A88FA13E58C2}" srcOrd="2" destOrd="0" presId="urn:microsoft.com/office/officeart/2008/layout/LinedList"/>
    <dgm:cxn modelId="{4B5413E7-E374-124C-ADE9-E376B016B1AA}" type="presParOf" srcId="{F776D97D-7E8A-BE47-8534-04C00FFCCC4D}" destId="{265D5022-9B9B-BA42-88D0-37765DFBADEE}" srcOrd="3" destOrd="0" presId="urn:microsoft.com/office/officeart/2008/layout/LinedList"/>
    <dgm:cxn modelId="{85099CAB-265F-AB4A-A5E6-392E1C4AE93C}" type="presParOf" srcId="{265D5022-9B9B-BA42-88D0-37765DFBADEE}" destId="{47BBF4D0-3042-9C45-AD8E-AC9529290611}" srcOrd="0" destOrd="0" presId="urn:microsoft.com/office/officeart/2008/layout/LinedList"/>
    <dgm:cxn modelId="{6D5B2806-C37E-0A42-9682-4E7B12402D01}" type="presParOf" srcId="{265D5022-9B9B-BA42-88D0-37765DFBADEE}" destId="{8117825D-08FF-8042-8745-FC633703D5F7}" srcOrd="1" destOrd="0" presId="urn:microsoft.com/office/officeart/2008/layout/LinedList"/>
    <dgm:cxn modelId="{9626628D-7312-3D4A-81E8-4C60BB924D51}" type="presParOf" srcId="{8117825D-08FF-8042-8745-FC633703D5F7}" destId="{68351258-5A8B-754C-B6A1-9825B142B219}" srcOrd="0" destOrd="0" presId="urn:microsoft.com/office/officeart/2008/layout/LinedList"/>
    <dgm:cxn modelId="{F653DD3A-2935-454B-A4E7-D2CD5FB2C54E}" type="presParOf" srcId="{8117825D-08FF-8042-8745-FC633703D5F7}" destId="{5FE2E143-7FA8-A043-B610-C273DA4DDD8B}" srcOrd="1" destOrd="0" presId="urn:microsoft.com/office/officeart/2008/layout/LinedList"/>
    <dgm:cxn modelId="{6EB2913B-BDE1-6D45-83E2-F4243409489A}" type="presParOf" srcId="{5FE2E143-7FA8-A043-B610-C273DA4DDD8B}" destId="{DD4CD826-FC02-E348-A6C9-0DC2E2D9C29B}" srcOrd="0" destOrd="0" presId="urn:microsoft.com/office/officeart/2008/layout/LinedList"/>
    <dgm:cxn modelId="{2744F6A2-A406-3A4D-A021-EBE446961DC9}" type="presParOf" srcId="{5FE2E143-7FA8-A043-B610-C273DA4DDD8B}" destId="{40AD39FF-552E-3645-816F-DA192029EE94}" srcOrd="1" destOrd="0" presId="urn:microsoft.com/office/officeart/2008/layout/LinedList"/>
    <dgm:cxn modelId="{B2EFF51F-B7A0-5247-855A-5DF225E76E44}" type="presParOf" srcId="{5FE2E143-7FA8-A043-B610-C273DA4DDD8B}" destId="{A23BCA2D-2ABE-AD4A-B328-864E09D9D53A}" srcOrd="2" destOrd="0" presId="urn:microsoft.com/office/officeart/2008/layout/LinedList"/>
    <dgm:cxn modelId="{054EE277-AF92-A14F-B8DF-8CD00E2F546F}" type="presParOf" srcId="{8117825D-08FF-8042-8745-FC633703D5F7}" destId="{3C32CEDB-4D51-DE42-A3D8-8AC9E88624F2}" srcOrd="2" destOrd="0" presId="urn:microsoft.com/office/officeart/2008/layout/LinedList"/>
    <dgm:cxn modelId="{45056D0C-8B13-EA4F-9C1C-34CD6E5CC0A8}" type="presParOf" srcId="{8117825D-08FF-8042-8745-FC633703D5F7}" destId="{EAF5A931-D6EC-9745-891E-D2432D3F82C1}" srcOrd="3" destOrd="0" presId="urn:microsoft.com/office/officeart/2008/layout/LinedList"/>
    <dgm:cxn modelId="{F181DF5D-631B-E04B-AE77-22B190EF9699}" type="presParOf" srcId="{F776D97D-7E8A-BE47-8534-04C00FFCCC4D}" destId="{913B5E25-C84D-514D-AB84-FB479AF2BAA5}" srcOrd="4" destOrd="0" presId="urn:microsoft.com/office/officeart/2008/layout/LinedList"/>
    <dgm:cxn modelId="{730F3869-EADB-AA4E-9877-72AC11B368CE}" type="presParOf" srcId="{F776D97D-7E8A-BE47-8534-04C00FFCCC4D}" destId="{6DCC70ED-4D75-B243-B2A7-47ECDF797974}" srcOrd="5" destOrd="0" presId="urn:microsoft.com/office/officeart/2008/layout/LinedList"/>
    <dgm:cxn modelId="{F1A74471-8FDE-B547-8DB9-C3BEBDE9484C}" type="presParOf" srcId="{6DCC70ED-4D75-B243-B2A7-47ECDF797974}" destId="{3E5AB2BF-A462-A841-B59B-E575612010D9}" srcOrd="0" destOrd="0" presId="urn:microsoft.com/office/officeart/2008/layout/LinedList"/>
    <dgm:cxn modelId="{D8EE97EF-C58E-CA4D-935F-3696E76DCAD4}" type="presParOf" srcId="{6DCC70ED-4D75-B243-B2A7-47ECDF797974}" destId="{A8F50829-4BAB-7C4A-AA30-84E2D099EB01}" srcOrd="1" destOrd="0" presId="urn:microsoft.com/office/officeart/2008/layout/LinedList"/>
    <dgm:cxn modelId="{55305C6D-EBD9-6147-924D-7A520F9C2F7B}" type="presParOf" srcId="{A8F50829-4BAB-7C4A-AA30-84E2D099EB01}" destId="{B00668AF-A753-A947-B0E8-8227A583AE63}" srcOrd="0" destOrd="0" presId="urn:microsoft.com/office/officeart/2008/layout/LinedList"/>
    <dgm:cxn modelId="{BC083303-4717-3047-BDAF-AB372A513541}" type="presParOf" srcId="{A8F50829-4BAB-7C4A-AA30-84E2D099EB01}" destId="{7513036D-86F8-6D46-87EA-832DD97DEE31}" srcOrd="1" destOrd="0" presId="urn:microsoft.com/office/officeart/2008/layout/LinedList"/>
    <dgm:cxn modelId="{1E734147-96C9-B844-A363-F3A3E5B41FA0}" type="presParOf" srcId="{7513036D-86F8-6D46-87EA-832DD97DEE31}" destId="{CC7DA8AC-3BF7-C34B-81F7-1982D6060B6D}" srcOrd="0" destOrd="0" presId="urn:microsoft.com/office/officeart/2008/layout/LinedList"/>
    <dgm:cxn modelId="{DB84297B-E3C6-194F-91AB-44DA723AE4C7}" type="presParOf" srcId="{7513036D-86F8-6D46-87EA-832DD97DEE31}" destId="{C5AD48B0-9931-9B4D-A60B-A844B7F448FC}" srcOrd="1" destOrd="0" presId="urn:microsoft.com/office/officeart/2008/layout/LinedList"/>
    <dgm:cxn modelId="{AC329C1A-F5AE-5D48-9B83-435F7E1C408C}" type="presParOf" srcId="{7513036D-86F8-6D46-87EA-832DD97DEE31}" destId="{739BA94D-B766-5549-A0A2-0A928B4B7133}" srcOrd="2" destOrd="0" presId="urn:microsoft.com/office/officeart/2008/layout/LinedList"/>
    <dgm:cxn modelId="{C5164D36-7D9B-844B-AFB2-C871EE520B4C}" type="presParOf" srcId="{A8F50829-4BAB-7C4A-AA30-84E2D099EB01}" destId="{1486AE56-865C-6E48-9D6E-6B6DFA851578}" srcOrd="2" destOrd="0" presId="urn:microsoft.com/office/officeart/2008/layout/LinedList"/>
    <dgm:cxn modelId="{3D6C1D07-B700-D74A-9FEF-2D02E52C7767}" type="presParOf" srcId="{A8F50829-4BAB-7C4A-AA30-84E2D099EB01}" destId="{B12D3693-6970-B94A-AB2E-8B150F518B73}" srcOrd="3" destOrd="0" presId="urn:microsoft.com/office/officeart/2008/layout/LinedList"/>
    <dgm:cxn modelId="{F200239E-02AD-F244-964C-597398F50846}" type="presParOf" srcId="{F776D97D-7E8A-BE47-8534-04C00FFCCC4D}" destId="{88532B37-2569-E445-B003-569B3ACBA8CA}" srcOrd="6" destOrd="0" presId="urn:microsoft.com/office/officeart/2008/layout/LinedList"/>
    <dgm:cxn modelId="{0FE2B243-C37E-B148-ADAD-B485F82713A6}" type="presParOf" srcId="{F776D97D-7E8A-BE47-8534-04C00FFCCC4D}" destId="{27C10060-401A-7945-9D2A-17F166E50813}" srcOrd="7" destOrd="0" presId="urn:microsoft.com/office/officeart/2008/layout/LinedList"/>
    <dgm:cxn modelId="{901EE5F2-0C91-0549-8BB5-B68C7AFBF1C6}" type="presParOf" srcId="{27C10060-401A-7945-9D2A-17F166E50813}" destId="{C76500F5-9E3D-F842-99EC-C1DB4300D8B6}" srcOrd="0" destOrd="0" presId="urn:microsoft.com/office/officeart/2008/layout/LinedList"/>
    <dgm:cxn modelId="{55FFBF0E-D38C-F848-BEEF-76F14AD0E52B}" type="presParOf" srcId="{27C10060-401A-7945-9D2A-17F166E50813}" destId="{18B63E3F-6E39-1A43-89A5-CF1EF0E2CD9D}" srcOrd="1" destOrd="0" presId="urn:microsoft.com/office/officeart/2008/layout/LinedList"/>
    <dgm:cxn modelId="{D1DAE132-899B-7A41-9B16-38DA3558D999}" type="presParOf" srcId="{18B63E3F-6E39-1A43-89A5-CF1EF0E2CD9D}" destId="{7614AAED-BC05-C04C-AA76-2598331FEA14}" srcOrd="0" destOrd="0" presId="urn:microsoft.com/office/officeart/2008/layout/LinedList"/>
    <dgm:cxn modelId="{B38F40B3-CD88-5C41-ADF6-9F20DA6886C7}" type="presParOf" srcId="{18B63E3F-6E39-1A43-89A5-CF1EF0E2CD9D}" destId="{5D3E0464-418A-564F-B2E6-DCDA7E5525CA}" srcOrd="1" destOrd="0" presId="urn:microsoft.com/office/officeart/2008/layout/LinedList"/>
    <dgm:cxn modelId="{84628A23-95A5-064C-866C-7BFD66FC4172}" type="presParOf" srcId="{5D3E0464-418A-564F-B2E6-DCDA7E5525CA}" destId="{53A5F1A9-72FB-CC4A-98FD-3028E50DEEE3}" srcOrd="0" destOrd="0" presId="urn:microsoft.com/office/officeart/2008/layout/LinedList"/>
    <dgm:cxn modelId="{8B6772C7-F7F1-8142-B4F4-FA8B72240E1F}" type="presParOf" srcId="{5D3E0464-418A-564F-B2E6-DCDA7E5525CA}" destId="{4249D1DC-A83D-314A-B537-01066820A2A2}" srcOrd="1" destOrd="0" presId="urn:microsoft.com/office/officeart/2008/layout/LinedList"/>
    <dgm:cxn modelId="{02D96DEC-77B9-9242-AA46-7ED4EE23BB84}" type="presParOf" srcId="{5D3E0464-418A-564F-B2E6-DCDA7E5525CA}" destId="{24573E07-646E-EE40-91F5-5D1B85DFB7A5}" srcOrd="2" destOrd="0" presId="urn:microsoft.com/office/officeart/2008/layout/LinedList"/>
    <dgm:cxn modelId="{08AFC2EC-BC3C-D444-991D-9088985A82D7}" type="presParOf" srcId="{18B63E3F-6E39-1A43-89A5-CF1EF0E2CD9D}" destId="{0D57756D-529C-2140-A977-BD0E25A5CF9F}" srcOrd="2" destOrd="0" presId="urn:microsoft.com/office/officeart/2008/layout/LinedList"/>
    <dgm:cxn modelId="{693A3E82-CADE-6A44-B958-AA563416F281}" type="presParOf" srcId="{18B63E3F-6E39-1A43-89A5-CF1EF0E2CD9D}" destId="{F09EA6CB-33D3-8D42-AA93-5A54221B358E}" srcOrd="3" destOrd="0" presId="urn:microsoft.com/office/officeart/2008/layout/LinedList"/>
    <dgm:cxn modelId="{12D23EA2-0ED9-D34E-B5ED-F5D3205CAB99}" type="presParOf" srcId="{F776D97D-7E8A-BE47-8534-04C00FFCCC4D}" destId="{F5770AFA-66ED-0C4C-805A-0A58C20E9262}" srcOrd="8" destOrd="0" presId="urn:microsoft.com/office/officeart/2008/layout/LinedList"/>
    <dgm:cxn modelId="{D6655B2D-64A9-7743-802F-4F8E778B3C33}" type="presParOf" srcId="{F776D97D-7E8A-BE47-8534-04C00FFCCC4D}" destId="{F891B2B1-AF2F-6B4A-BB1C-410B26CB87A9}" srcOrd="9" destOrd="0" presId="urn:microsoft.com/office/officeart/2008/layout/LinedList"/>
    <dgm:cxn modelId="{318C1DAB-A068-964F-A17E-140AD336B1BF}" type="presParOf" srcId="{F891B2B1-AF2F-6B4A-BB1C-410B26CB87A9}" destId="{7543777C-4617-0343-8040-A73DD2FC544E}" srcOrd="0" destOrd="0" presId="urn:microsoft.com/office/officeart/2008/layout/LinedList"/>
    <dgm:cxn modelId="{B8AF4568-9B82-DA44-AD5C-EA377FA2D9B3}" type="presParOf" srcId="{F891B2B1-AF2F-6B4A-BB1C-410B26CB87A9}" destId="{1F14637B-F64E-2B44-B962-58D4B9D01816}" srcOrd="1" destOrd="0" presId="urn:microsoft.com/office/officeart/2008/layout/LinedList"/>
    <dgm:cxn modelId="{4658BBE0-0059-7746-8015-ACCF9C12F94D}" type="presParOf" srcId="{1F14637B-F64E-2B44-B962-58D4B9D01816}" destId="{C5E85A61-2F53-ED40-B82C-D1234507F0B9}" srcOrd="0" destOrd="0" presId="urn:microsoft.com/office/officeart/2008/layout/LinedList"/>
    <dgm:cxn modelId="{EEFBE36F-E91C-3F40-963E-7DFDA2159A59}" type="presParOf" srcId="{1F14637B-F64E-2B44-B962-58D4B9D01816}" destId="{A74182B4-4E0B-8C41-8815-820CE83D2B24}" srcOrd="1" destOrd="0" presId="urn:microsoft.com/office/officeart/2008/layout/LinedList"/>
    <dgm:cxn modelId="{F7097533-54BF-4B46-AD4D-92D21EEBFDFE}" type="presParOf" srcId="{A74182B4-4E0B-8C41-8815-820CE83D2B24}" destId="{F42ED7E8-626D-8844-B304-8CB707F5C617}" srcOrd="0" destOrd="0" presId="urn:microsoft.com/office/officeart/2008/layout/LinedList"/>
    <dgm:cxn modelId="{154656EA-373C-3444-B79D-76EDB13C71D0}" type="presParOf" srcId="{A74182B4-4E0B-8C41-8815-820CE83D2B24}" destId="{FDF61795-EF4F-DD4D-9159-4AAF6F881146}" srcOrd="1" destOrd="0" presId="urn:microsoft.com/office/officeart/2008/layout/LinedList"/>
    <dgm:cxn modelId="{8D205AE8-2368-B64F-A428-DA96C0D8A08F}" type="presParOf" srcId="{A74182B4-4E0B-8C41-8815-820CE83D2B24}" destId="{8A4368D5-9931-DE4B-BB7D-B49BEF583F76}" srcOrd="2" destOrd="0" presId="urn:microsoft.com/office/officeart/2008/layout/LinedList"/>
    <dgm:cxn modelId="{A7BBB921-7E0D-5D41-9EFD-6FA175CB64CE}" type="presParOf" srcId="{1F14637B-F64E-2B44-B962-58D4B9D01816}" destId="{C75E1AE3-DD31-AD48-9D72-710374FAA08B}" srcOrd="2" destOrd="0" presId="urn:microsoft.com/office/officeart/2008/layout/LinedList"/>
    <dgm:cxn modelId="{6429F904-383C-C243-9E84-BE55B6F1F30B}" type="presParOf" srcId="{1F14637B-F64E-2B44-B962-58D4B9D01816}" destId="{3B2061BB-F946-524B-A959-DFB71D9FE3F7}"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D5913C-4477-43BB-9B37-6ABAC98767EF}">
      <dsp:nvSpPr>
        <dsp:cNvPr id="0" name=""/>
        <dsp:cNvSpPr/>
      </dsp:nvSpPr>
      <dsp:spPr>
        <a:xfrm>
          <a:off x="829431" y="1378"/>
          <a:ext cx="2264222" cy="1358533"/>
        </a:xfrm>
        <a:prstGeom prst="rect">
          <a:avLst/>
        </a:prstGeom>
        <a:solidFill>
          <a:srgbClr val="FEA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Fear of Blame	</a:t>
          </a:r>
        </a:p>
      </dsp:txBody>
      <dsp:txXfrm>
        <a:off x="829431" y="1378"/>
        <a:ext cx="2264222" cy="1358533"/>
      </dsp:txXfrm>
    </dsp:sp>
    <dsp:sp modelId="{E967D3D4-ECDA-40D5-B5DE-5C9FEBE24B31}">
      <dsp:nvSpPr>
        <dsp:cNvPr id="0" name=""/>
        <dsp:cNvSpPr/>
      </dsp:nvSpPr>
      <dsp:spPr>
        <a:xfrm>
          <a:off x="3320076" y="1378"/>
          <a:ext cx="2264222" cy="1358533"/>
        </a:xfrm>
        <a:prstGeom prst="rect">
          <a:avLst/>
        </a:prstGeom>
        <a:solidFill>
          <a:srgbClr val="FEA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Lack of Trust in leadership</a:t>
          </a:r>
        </a:p>
      </dsp:txBody>
      <dsp:txXfrm>
        <a:off x="3320076" y="1378"/>
        <a:ext cx="2264222" cy="1358533"/>
      </dsp:txXfrm>
    </dsp:sp>
    <dsp:sp modelId="{D1310161-211E-4FDF-ABD5-0B38BE3DE0DE}">
      <dsp:nvSpPr>
        <dsp:cNvPr id="0" name=""/>
        <dsp:cNvSpPr/>
      </dsp:nvSpPr>
      <dsp:spPr>
        <a:xfrm>
          <a:off x="829431" y="1586334"/>
          <a:ext cx="2264222" cy="1358533"/>
        </a:xfrm>
        <a:prstGeom prst="rect">
          <a:avLst/>
        </a:prstGeom>
        <a:solidFill>
          <a:srgbClr val="FEA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Lack of Transparency </a:t>
          </a:r>
        </a:p>
      </dsp:txBody>
      <dsp:txXfrm>
        <a:off x="829431" y="1586334"/>
        <a:ext cx="2264222" cy="1358533"/>
      </dsp:txXfrm>
    </dsp:sp>
    <dsp:sp modelId="{1C1A8E32-0DF2-4F62-830B-5445165ED828}">
      <dsp:nvSpPr>
        <dsp:cNvPr id="0" name=""/>
        <dsp:cNvSpPr/>
      </dsp:nvSpPr>
      <dsp:spPr>
        <a:xfrm>
          <a:off x="3320076" y="1586334"/>
          <a:ext cx="2264222" cy="1358533"/>
        </a:xfrm>
        <a:prstGeom prst="rect">
          <a:avLst/>
        </a:prstGeom>
        <a:solidFill>
          <a:srgbClr val="FEA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Poor communication </a:t>
          </a:r>
        </a:p>
      </dsp:txBody>
      <dsp:txXfrm>
        <a:off x="3320076" y="1586334"/>
        <a:ext cx="2264222" cy="13585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4E0FA1-D067-AD44-8E28-106F1EE1F117}">
      <dsp:nvSpPr>
        <dsp:cNvPr id="0" name=""/>
        <dsp:cNvSpPr/>
      </dsp:nvSpPr>
      <dsp:spPr>
        <a:xfrm>
          <a:off x="0" y="531"/>
          <a:ext cx="8861425" cy="0"/>
        </a:xfrm>
        <a:prstGeom prst="line">
          <a:avLst/>
        </a:prstGeom>
        <a:solidFill>
          <a:schemeClr val="accent2">
            <a:hueOff val="0"/>
            <a:satOff val="0"/>
            <a:lumOff val="0"/>
            <a:alphaOff val="0"/>
          </a:schemeClr>
        </a:solidFill>
        <a:ln w="12700" cap="flat" cmpd="sng" algn="ctr">
          <a:solidFill>
            <a:schemeClr val="accent2">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7290E1D-A993-FE47-AD32-264686D4D5C9}">
      <dsp:nvSpPr>
        <dsp:cNvPr id="0" name=""/>
        <dsp:cNvSpPr/>
      </dsp:nvSpPr>
      <dsp:spPr>
        <a:xfrm>
          <a:off x="0" y="531"/>
          <a:ext cx="1767092"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endParaRPr lang="en-US" sz="1800" b="1" i="0" kern="1200" dirty="0">
            <a:latin typeface="+mj-lt"/>
            <a:cs typeface="Arial Black" panose="020B0604020202020204" pitchFamily="34" charset="0"/>
          </a:endParaRPr>
        </a:p>
      </dsp:txBody>
      <dsp:txXfrm>
        <a:off x="0" y="531"/>
        <a:ext cx="1767092" cy="870055"/>
      </dsp:txXfrm>
    </dsp:sp>
    <dsp:sp modelId="{4586F0D8-A120-274B-BE51-856FCB4AC43F}">
      <dsp:nvSpPr>
        <dsp:cNvPr id="0" name=""/>
        <dsp:cNvSpPr/>
      </dsp:nvSpPr>
      <dsp:spPr>
        <a:xfrm>
          <a:off x="898991" y="173044"/>
          <a:ext cx="6958866" cy="790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How instituting a “just culture” improves security. (n.d.-a). https://www.darkreading.com/cyber-risk/how-instituting-a-just-culture-improves-security </a:t>
          </a:r>
          <a:endParaRPr lang="en-US" sz="1000" b="1" i="0" kern="1200" dirty="0">
            <a:latin typeface="Arial" panose="020B0604020202020204" pitchFamily="34" charset="0"/>
            <a:cs typeface="Arial" panose="020B0604020202020204" pitchFamily="34" charset="0"/>
          </a:endParaRPr>
        </a:p>
      </dsp:txBody>
      <dsp:txXfrm>
        <a:off x="898991" y="173044"/>
        <a:ext cx="6958866" cy="790186"/>
      </dsp:txXfrm>
    </dsp:sp>
    <dsp:sp modelId="{D32907E9-4487-C641-A90B-8734AF86410A}">
      <dsp:nvSpPr>
        <dsp:cNvPr id="0" name=""/>
        <dsp:cNvSpPr/>
      </dsp:nvSpPr>
      <dsp:spPr>
        <a:xfrm>
          <a:off x="1758469" y="740580"/>
          <a:ext cx="7068371"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dsp:style>
    </dsp:sp>
    <dsp:sp modelId="{178B931F-8CEF-0149-B4DF-A88FA13E58C2}">
      <dsp:nvSpPr>
        <dsp:cNvPr id="0" name=""/>
        <dsp:cNvSpPr/>
      </dsp:nvSpPr>
      <dsp:spPr>
        <a:xfrm>
          <a:off x="0" y="870586"/>
          <a:ext cx="8861425" cy="0"/>
        </a:xfrm>
        <a:prstGeom prst="line">
          <a:avLst/>
        </a:prstGeom>
        <a:solidFill>
          <a:schemeClr val="accent3">
            <a:hueOff val="0"/>
            <a:satOff val="0"/>
            <a:lumOff val="0"/>
            <a:alphaOff val="0"/>
          </a:schemeClr>
        </a:solidFill>
        <a:ln w="25400" cap="flat" cmpd="sng" algn="ctr">
          <a:solidFill>
            <a:schemeClr val="accent3"/>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7BBF4D0-3042-9C45-AD8E-AC9529290611}">
      <dsp:nvSpPr>
        <dsp:cNvPr id="0" name=""/>
        <dsp:cNvSpPr/>
      </dsp:nvSpPr>
      <dsp:spPr>
        <a:xfrm>
          <a:off x="0" y="870586"/>
          <a:ext cx="1760169"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endParaRPr lang="en-US" sz="1800" b="1" i="0" kern="1200" dirty="0">
            <a:latin typeface="+mj-lt"/>
            <a:cs typeface="Arial Black" panose="020B0604020202020204" pitchFamily="34" charset="0"/>
          </a:endParaRPr>
        </a:p>
      </dsp:txBody>
      <dsp:txXfrm>
        <a:off x="0" y="870586"/>
        <a:ext cx="1760169" cy="870055"/>
      </dsp:txXfrm>
    </dsp:sp>
    <dsp:sp modelId="{40AD39FF-552E-3645-816F-DA192029EE94}">
      <dsp:nvSpPr>
        <dsp:cNvPr id="0" name=""/>
        <dsp:cNvSpPr/>
      </dsp:nvSpPr>
      <dsp:spPr>
        <a:xfrm>
          <a:off x="884415" y="1026474"/>
          <a:ext cx="6966353" cy="790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err="1"/>
            <a:t>Stevenshorrock</a:t>
          </a:r>
          <a:r>
            <a:rPr lang="en-US" sz="1000" kern="1200" dirty="0"/>
            <a:t>. (2024, November 2). </a:t>
          </a:r>
          <a:r>
            <a:rPr lang="en-US" sz="1000" i="1" kern="1200" dirty="0"/>
            <a:t>Why is it just so difficult? barriers to “just culture” in the real world</a:t>
          </a:r>
          <a:r>
            <a:rPr lang="en-US" sz="1000" kern="1200" dirty="0"/>
            <a:t>. Humanistic Systems. https://humanisticsystems.com/2023/10/18/why-is-it-just-so-difficult-barriers-to-just-culture-in-the-real-world/ </a:t>
          </a:r>
          <a:endParaRPr lang="en-US" sz="1000" b="1" i="0" kern="1200" dirty="0">
            <a:latin typeface="Arial" panose="020B0604020202020204" pitchFamily="34" charset="0"/>
            <a:cs typeface="Arial" panose="020B0604020202020204" pitchFamily="34" charset="0"/>
          </a:endParaRPr>
        </a:p>
      </dsp:txBody>
      <dsp:txXfrm>
        <a:off x="884415" y="1026474"/>
        <a:ext cx="6966353" cy="790186"/>
      </dsp:txXfrm>
    </dsp:sp>
    <dsp:sp modelId="{3C32CEDB-4D51-DE42-A3D8-8AC9E88624F2}">
      <dsp:nvSpPr>
        <dsp:cNvPr id="0" name=""/>
        <dsp:cNvSpPr/>
      </dsp:nvSpPr>
      <dsp:spPr>
        <a:xfrm>
          <a:off x="1760169" y="1700282"/>
          <a:ext cx="704067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dsp:style>
    </dsp:sp>
    <dsp:sp modelId="{913B5E25-C84D-514D-AB84-FB479AF2BAA5}">
      <dsp:nvSpPr>
        <dsp:cNvPr id="0" name=""/>
        <dsp:cNvSpPr/>
      </dsp:nvSpPr>
      <dsp:spPr>
        <a:xfrm>
          <a:off x="0" y="1740641"/>
          <a:ext cx="8861425" cy="0"/>
        </a:xfrm>
        <a:prstGeom prst="line">
          <a:avLst/>
        </a:prstGeom>
        <a:solidFill>
          <a:schemeClr val="accent4">
            <a:hueOff val="0"/>
            <a:satOff val="0"/>
            <a:lumOff val="0"/>
            <a:alphaOff val="0"/>
          </a:schemeClr>
        </a:solidFill>
        <a:ln w="25400" cap="flat" cmpd="sng" algn="ctr">
          <a:solidFill>
            <a:schemeClr val="accent2"/>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E5AB2BF-A462-A841-B59B-E575612010D9}">
      <dsp:nvSpPr>
        <dsp:cNvPr id="0" name=""/>
        <dsp:cNvSpPr/>
      </dsp:nvSpPr>
      <dsp:spPr>
        <a:xfrm>
          <a:off x="0" y="1740641"/>
          <a:ext cx="1336136"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endParaRPr lang="en-US" sz="1800" b="1" i="0" kern="1200" dirty="0">
            <a:latin typeface="+mj-lt"/>
            <a:cs typeface="Arial Black" panose="020B0604020202020204" pitchFamily="34" charset="0"/>
          </a:endParaRPr>
        </a:p>
      </dsp:txBody>
      <dsp:txXfrm>
        <a:off x="0" y="1740641"/>
        <a:ext cx="1336136" cy="870055"/>
      </dsp:txXfrm>
    </dsp:sp>
    <dsp:sp modelId="{C5AD48B0-9931-9B4D-A60B-A844B7F448FC}">
      <dsp:nvSpPr>
        <dsp:cNvPr id="0" name=""/>
        <dsp:cNvSpPr/>
      </dsp:nvSpPr>
      <dsp:spPr>
        <a:xfrm>
          <a:off x="827164" y="1796776"/>
          <a:ext cx="7415020" cy="790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dirty="0"/>
            <a:t>Gaur, S., Kumar, R., Gillespie, S. M., &amp; Jump, R. L. P. (2022, February). </a:t>
          </a:r>
          <a:r>
            <a:rPr lang="en-US" sz="900" i="1" kern="1200" dirty="0"/>
            <a:t>Integrating principles of safety culture and just culture into nursing homes: Lessons from the pandemic</a:t>
          </a:r>
          <a:r>
            <a:rPr lang="en-US" sz="900" kern="1200" dirty="0"/>
            <a:t>. Journal of the American Medical Directors Association. https://pmc.ncbi.nlm.nih.gov/articles/PMC8709783/#:~:text=This%20gap%20gave%20rise%20to,and%20calls%20for%20appropriate%20accountability. </a:t>
          </a:r>
          <a:endParaRPr lang="en-US" sz="900" b="1" i="0" kern="1200" dirty="0">
            <a:latin typeface="Arial" panose="020B0604020202020204" pitchFamily="34" charset="0"/>
            <a:cs typeface="Arial" panose="020B0604020202020204" pitchFamily="34" charset="0"/>
          </a:endParaRPr>
        </a:p>
      </dsp:txBody>
      <dsp:txXfrm>
        <a:off x="827164" y="1796776"/>
        <a:ext cx="7415020" cy="790186"/>
      </dsp:txXfrm>
    </dsp:sp>
    <dsp:sp modelId="{1486AE56-865C-6E48-9D6E-6B6DFA851578}">
      <dsp:nvSpPr>
        <dsp:cNvPr id="0" name=""/>
        <dsp:cNvSpPr/>
      </dsp:nvSpPr>
      <dsp:spPr>
        <a:xfrm>
          <a:off x="1336136" y="2570337"/>
          <a:ext cx="5344546"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dsp:style>
    </dsp:sp>
    <dsp:sp modelId="{88532B37-2569-E445-B003-569B3ACBA8CA}">
      <dsp:nvSpPr>
        <dsp:cNvPr id="0" name=""/>
        <dsp:cNvSpPr/>
      </dsp:nvSpPr>
      <dsp:spPr>
        <a:xfrm>
          <a:off x="0" y="2610696"/>
          <a:ext cx="8861425" cy="0"/>
        </a:xfrm>
        <a:prstGeom prst="line">
          <a:avLst/>
        </a:prstGeom>
        <a:solidFill>
          <a:schemeClr val="accent5">
            <a:hueOff val="0"/>
            <a:satOff val="0"/>
            <a:lumOff val="0"/>
            <a:alphaOff val="0"/>
          </a:schemeClr>
        </a:solidFill>
        <a:ln w="25400" cap="flat" cmpd="sng" algn="ctr">
          <a:solidFill>
            <a:schemeClr val="accent4"/>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76500F5-9E3D-F842-99EC-C1DB4300D8B6}">
      <dsp:nvSpPr>
        <dsp:cNvPr id="0" name=""/>
        <dsp:cNvSpPr/>
      </dsp:nvSpPr>
      <dsp:spPr>
        <a:xfrm>
          <a:off x="0" y="2610696"/>
          <a:ext cx="1756708"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endParaRPr lang="en-US" sz="1800" b="1" i="0" kern="1200" dirty="0">
            <a:latin typeface="+mj-lt"/>
            <a:cs typeface="Arial Black" panose="020B0604020202020204" pitchFamily="34" charset="0"/>
          </a:endParaRPr>
        </a:p>
      </dsp:txBody>
      <dsp:txXfrm>
        <a:off x="0" y="2610696"/>
        <a:ext cx="1756708" cy="870055"/>
      </dsp:txXfrm>
    </dsp:sp>
    <dsp:sp modelId="{4249D1DC-A83D-314A-B537-01066820A2A2}">
      <dsp:nvSpPr>
        <dsp:cNvPr id="0" name=""/>
        <dsp:cNvSpPr/>
      </dsp:nvSpPr>
      <dsp:spPr>
        <a:xfrm>
          <a:off x="884813" y="2882955"/>
          <a:ext cx="6965961" cy="790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err="1"/>
            <a:t>Stevenshorrock</a:t>
          </a:r>
          <a:r>
            <a:rPr lang="en-US" sz="1000" kern="1200" dirty="0"/>
            <a:t>. (2024a, May 24). </a:t>
          </a:r>
          <a:r>
            <a:rPr lang="en-US" sz="1000" i="1" kern="1200" dirty="0"/>
            <a:t>Just culture: Who are we really afraid of?</a:t>
          </a:r>
          <a:r>
            <a:rPr lang="en-US" sz="1000" kern="1200" dirty="0"/>
            <a:t>. Humanistic Systems. https://humanisticsystems.com/2016/11/24/just-culture-who-are-we-really-afraid-of</a:t>
          </a:r>
          <a:r>
            <a:rPr lang="en-US" sz="1400" kern="1200" dirty="0"/>
            <a:t>/ </a:t>
          </a:r>
          <a:endParaRPr lang="en-US" sz="1400" b="1" i="0" kern="1200" dirty="0">
            <a:latin typeface="Arial" panose="020B0604020202020204" pitchFamily="34" charset="0"/>
            <a:cs typeface="Arial" panose="020B0604020202020204" pitchFamily="34" charset="0"/>
          </a:endParaRPr>
        </a:p>
      </dsp:txBody>
      <dsp:txXfrm>
        <a:off x="884813" y="2882955"/>
        <a:ext cx="6965961" cy="790186"/>
      </dsp:txXfrm>
    </dsp:sp>
    <dsp:sp modelId="{0D57756D-529C-2140-A977-BD0E25A5CF9F}">
      <dsp:nvSpPr>
        <dsp:cNvPr id="0" name=""/>
        <dsp:cNvSpPr/>
      </dsp:nvSpPr>
      <dsp:spPr>
        <a:xfrm>
          <a:off x="1756708" y="3440392"/>
          <a:ext cx="7026833"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dsp:style>
    </dsp:sp>
    <dsp:sp modelId="{F5770AFA-66ED-0C4C-805A-0A58C20E9262}">
      <dsp:nvSpPr>
        <dsp:cNvPr id="0" name=""/>
        <dsp:cNvSpPr/>
      </dsp:nvSpPr>
      <dsp:spPr>
        <a:xfrm>
          <a:off x="0" y="3480751"/>
          <a:ext cx="8861425" cy="0"/>
        </a:xfrm>
        <a:prstGeom prst="line">
          <a:avLst/>
        </a:prstGeom>
        <a:solidFill>
          <a:schemeClr val="accent6">
            <a:hueOff val="0"/>
            <a:satOff val="0"/>
            <a:lumOff val="0"/>
            <a:alphaOff val="0"/>
          </a:schemeClr>
        </a:solidFill>
        <a:ln w="25400" cap="flat" cmpd="sng" algn="ctr">
          <a:solidFill>
            <a:schemeClr val="accent1"/>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543777C-4617-0343-8040-A73DD2FC544E}">
      <dsp:nvSpPr>
        <dsp:cNvPr id="0" name=""/>
        <dsp:cNvSpPr/>
      </dsp:nvSpPr>
      <dsp:spPr>
        <a:xfrm>
          <a:off x="0" y="3480751"/>
          <a:ext cx="1716901"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endParaRPr lang="en-US" sz="1800" b="1" i="0" kern="1200" dirty="0">
            <a:latin typeface="+mj-lt"/>
            <a:cs typeface="Arial Black" panose="020B0604020202020204" pitchFamily="34" charset="0"/>
          </a:endParaRPr>
        </a:p>
      </dsp:txBody>
      <dsp:txXfrm>
        <a:off x="0" y="3480751"/>
        <a:ext cx="1716901" cy="870055"/>
      </dsp:txXfrm>
    </dsp:sp>
    <dsp:sp modelId="{FDF61795-EF4F-DD4D-9159-4AAF6F881146}">
      <dsp:nvSpPr>
        <dsp:cNvPr id="0" name=""/>
        <dsp:cNvSpPr/>
      </dsp:nvSpPr>
      <dsp:spPr>
        <a:xfrm>
          <a:off x="844277" y="3561151"/>
          <a:ext cx="7013040" cy="790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Just culture and the psychology of Failure. (n.d.-b). https://www.nasa.gov/wp-content/uploads/2024/01/0920-10-20-sims-just-culture-presentation-for-ama-conference.pdf?emrc=b42ca1 </a:t>
          </a:r>
          <a:endParaRPr lang="en-US" sz="1000" b="1" i="0" kern="1200" dirty="0">
            <a:latin typeface="Arial" panose="020B0604020202020204" pitchFamily="34" charset="0"/>
            <a:cs typeface="Arial" panose="020B0604020202020204" pitchFamily="34" charset="0"/>
          </a:endParaRPr>
        </a:p>
      </dsp:txBody>
      <dsp:txXfrm>
        <a:off x="844277" y="3561151"/>
        <a:ext cx="7013040" cy="790186"/>
      </dsp:txXfrm>
    </dsp:sp>
    <dsp:sp modelId="{C75E1AE3-DD31-AD48-9D72-710374FAA08B}">
      <dsp:nvSpPr>
        <dsp:cNvPr id="0" name=""/>
        <dsp:cNvSpPr/>
      </dsp:nvSpPr>
      <dsp:spPr>
        <a:xfrm>
          <a:off x="1716901" y="4310447"/>
          <a:ext cx="6867604"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067D9-116D-3843-ABDF-D6546C1962D4}" type="datetimeFigureOut">
              <a:rPr lang="en-US" smtClean="0"/>
              <a:t>2/23/2025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9D21CC-DD94-204E-93C8-E1AAF3084C8D}" type="slidenum">
              <a:rPr lang="en-US" smtClean="0"/>
              <a:t>‹#›</a:t>
            </a:fld>
            <a:endParaRPr lang="en-US" dirty="0"/>
          </a:p>
        </p:txBody>
      </p:sp>
    </p:spTree>
    <p:extLst>
      <p:ext uri="{BB962C8B-B14F-4D97-AF65-F5344CB8AC3E}">
        <p14:creationId xmlns:p14="http://schemas.microsoft.com/office/powerpoint/2010/main" val="3940510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a:t>
            </a:fld>
            <a:endParaRPr lang="en-US" dirty="0"/>
          </a:p>
        </p:txBody>
      </p:sp>
    </p:spTree>
    <p:extLst>
      <p:ext uri="{BB962C8B-B14F-4D97-AF65-F5344CB8AC3E}">
        <p14:creationId xmlns:p14="http://schemas.microsoft.com/office/powerpoint/2010/main" val="1833048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2</a:t>
            </a:fld>
            <a:endParaRPr lang="en-US" dirty="0"/>
          </a:p>
        </p:txBody>
      </p:sp>
    </p:spTree>
    <p:extLst>
      <p:ext uri="{BB962C8B-B14F-4D97-AF65-F5344CB8AC3E}">
        <p14:creationId xmlns:p14="http://schemas.microsoft.com/office/powerpoint/2010/main" val="137684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3</a:t>
            </a:fld>
            <a:endParaRPr lang="en-US" dirty="0"/>
          </a:p>
        </p:txBody>
      </p:sp>
    </p:spTree>
    <p:extLst>
      <p:ext uri="{BB962C8B-B14F-4D97-AF65-F5344CB8AC3E}">
        <p14:creationId xmlns:p14="http://schemas.microsoft.com/office/powerpoint/2010/main" val="368559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5</a:t>
            </a:fld>
            <a:endParaRPr lang="en-US" dirty="0"/>
          </a:p>
        </p:txBody>
      </p:sp>
    </p:spTree>
    <p:extLst>
      <p:ext uri="{BB962C8B-B14F-4D97-AF65-F5344CB8AC3E}">
        <p14:creationId xmlns:p14="http://schemas.microsoft.com/office/powerpoint/2010/main" val="1568690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10</a:t>
            </a:fld>
            <a:endParaRPr lang="en-US" dirty="0"/>
          </a:p>
        </p:txBody>
      </p:sp>
    </p:spTree>
    <p:extLst>
      <p:ext uri="{BB962C8B-B14F-4D97-AF65-F5344CB8AC3E}">
        <p14:creationId xmlns:p14="http://schemas.microsoft.com/office/powerpoint/2010/main" val="103912345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2.sv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1.xml"/><Relationship Id="rId5" Type="http://schemas.openxmlformats.org/officeDocument/2006/relationships/image" Target="../media/image35.svg"/><Relationship Id="rId4" Type="http://schemas.openxmlformats.org/officeDocument/2006/relationships/image" Target="../media/image3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9.svg"/><Relationship Id="rId7" Type="http://schemas.openxmlformats.org/officeDocument/2006/relationships/image" Target="../media/image18.svg"/><Relationship Id="rId2" Type="http://schemas.openxmlformats.org/officeDocument/2006/relationships/image" Target="../media/image38.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41.svg"/><Relationship Id="rId4" Type="http://schemas.openxmlformats.org/officeDocument/2006/relationships/image" Target="../media/image40.png"/><Relationship Id="rId9" Type="http://schemas.openxmlformats.org/officeDocument/2006/relationships/image" Target="../media/image23.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svg"/><Relationship Id="rId7" Type="http://schemas.openxmlformats.org/officeDocument/2006/relationships/image" Target="../media/image27.sv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svg"/><Relationship Id="rId10"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29.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B4A24E8-C109-4F3A-CEE5-84689AA13B22}"/>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949" b="27959"/>
          <a:stretch>
            <a:fillRect/>
          </a:stretch>
        </p:blipFill>
        <p:spPr>
          <a:xfrm>
            <a:off x="9830598" y="1496755"/>
            <a:ext cx="2361462" cy="5361246"/>
          </a:xfrm>
          <a:custGeom>
            <a:avLst/>
            <a:gdLst>
              <a:gd name="connsiteX0" fmla="*/ 0 w 2361462"/>
              <a:gd name="connsiteY0" fmla="*/ 0 h 5361246"/>
              <a:gd name="connsiteX1" fmla="*/ 2361462 w 2361462"/>
              <a:gd name="connsiteY1" fmla="*/ 0 h 5361246"/>
              <a:gd name="connsiteX2" fmla="*/ 2361462 w 2361462"/>
              <a:gd name="connsiteY2" fmla="*/ 5361246 h 5361246"/>
              <a:gd name="connsiteX3" fmla="*/ 0 w 2361462"/>
              <a:gd name="connsiteY3" fmla="*/ 5361246 h 5361246"/>
            </a:gdLst>
            <a:ahLst/>
            <a:cxnLst>
              <a:cxn ang="0">
                <a:pos x="connsiteX0" y="connsiteY0"/>
              </a:cxn>
              <a:cxn ang="0">
                <a:pos x="connsiteX1" y="connsiteY1"/>
              </a:cxn>
              <a:cxn ang="0">
                <a:pos x="connsiteX2" y="connsiteY2"/>
              </a:cxn>
              <a:cxn ang="0">
                <a:pos x="connsiteX3" y="connsiteY3"/>
              </a:cxn>
            </a:cxnLst>
            <a:rect l="l" t="t" r="r" b="b"/>
            <a:pathLst>
              <a:path w="2361462" h="5361246">
                <a:moveTo>
                  <a:pt x="0" y="0"/>
                </a:moveTo>
                <a:lnTo>
                  <a:pt x="2361462" y="0"/>
                </a:lnTo>
                <a:lnTo>
                  <a:pt x="2361462" y="5361246"/>
                </a:lnTo>
                <a:lnTo>
                  <a:pt x="0" y="5361246"/>
                </a:lnTo>
                <a:close/>
              </a:path>
            </a:pathLst>
          </a:custGeom>
        </p:spPr>
      </p:pic>
      <p:pic>
        <p:nvPicPr>
          <p:cNvPr id="10" name="Graphic 9">
            <a:extLst>
              <a:ext uri="{FF2B5EF4-FFF2-40B4-BE49-F238E27FC236}">
                <a16:creationId xmlns:a16="http://schemas.microsoft.com/office/drawing/2014/main" id="{69497D1C-2169-2658-B8BB-0495216A4BA3}"/>
              </a:ext>
            </a:extLst>
          </p:cNvPr>
          <p:cNvPicPr>
            <a:picLocks noChangeAspect="1"/>
          </p:cNvPicPr>
          <p:nvPr userDrawn="1"/>
        </p:nvPicPr>
        <p:blipFill>
          <a:blip r:embed="rId4">
            <a:extLst>
              <a:ext uri="{96DAC541-7B7A-43D3-8B79-37D633B846F1}">
                <asvg:svgBlip xmlns:asvg="http://schemas.microsoft.com/office/drawing/2016/SVG/main" r:embed="rId5"/>
              </a:ext>
            </a:extLst>
          </a:blip>
          <a:srcRect r="80421" b="19612"/>
          <a:stretch>
            <a:fillRect/>
          </a:stretch>
        </p:blipFill>
        <p:spPr>
          <a:xfrm>
            <a:off x="10352634" y="2036470"/>
            <a:ext cx="1839366" cy="4821530"/>
          </a:xfrm>
          <a:custGeom>
            <a:avLst/>
            <a:gdLst>
              <a:gd name="connsiteX0" fmla="*/ 0 w 1777810"/>
              <a:gd name="connsiteY0" fmla="*/ 0 h 4821530"/>
              <a:gd name="connsiteX1" fmla="*/ 1777810 w 1777810"/>
              <a:gd name="connsiteY1" fmla="*/ 0 h 4821530"/>
              <a:gd name="connsiteX2" fmla="*/ 1777810 w 1777810"/>
              <a:gd name="connsiteY2" fmla="*/ 4821530 h 4821530"/>
              <a:gd name="connsiteX3" fmla="*/ 0 w 1777810"/>
              <a:gd name="connsiteY3" fmla="*/ 4821530 h 4821530"/>
            </a:gdLst>
            <a:ahLst/>
            <a:cxnLst>
              <a:cxn ang="0">
                <a:pos x="connsiteX0" y="connsiteY0"/>
              </a:cxn>
              <a:cxn ang="0">
                <a:pos x="connsiteX1" y="connsiteY1"/>
              </a:cxn>
              <a:cxn ang="0">
                <a:pos x="connsiteX2" y="connsiteY2"/>
              </a:cxn>
              <a:cxn ang="0">
                <a:pos x="connsiteX3" y="connsiteY3"/>
              </a:cxn>
            </a:cxnLst>
            <a:rect l="l" t="t" r="r" b="b"/>
            <a:pathLst>
              <a:path w="1777810" h="4821530">
                <a:moveTo>
                  <a:pt x="0" y="0"/>
                </a:moveTo>
                <a:lnTo>
                  <a:pt x="1777810" y="0"/>
                </a:lnTo>
                <a:lnTo>
                  <a:pt x="1777810" y="4821530"/>
                </a:lnTo>
                <a:lnTo>
                  <a:pt x="0" y="4821530"/>
                </a:lnTo>
                <a:close/>
              </a:path>
            </a:pathLst>
          </a:custGeom>
        </p:spPr>
      </p:pic>
      <p:pic>
        <p:nvPicPr>
          <p:cNvPr id="12" name="Graphic 11">
            <a:extLst>
              <a:ext uri="{FF2B5EF4-FFF2-40B4-BE49-F238E27FC236}">
                <a16:creationId xmlns:a16="http://schemas.microsoft.com/office/drawing/2014/main" id="{CA85067D-406E-8FBD-CAD7-FC3FEDE4100F}"/>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4917240"/>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pic>
        <p:nvPicPr>
          <p:cNvPr id="14" name="Graphic 13">
            <a:extLst>
              <a:ext uri="{FF2B5EF4-FFF2-40B4-BE49-F238E27FC236}">
                <a16:creationId xmlns:a16="http://schemas.microsoft.com/office/drawing/2014/main" id="{CCC84229-A616-7DBF-80DE-339B893E9C39}"/>
              </a:ext>
            </a:extLst>
          </p:cNvPr>
          <p:cNvPicPr>
            <a:picLocks noChangeAspect="1"/>
          </p:cNvPicPr>
          <p:nvPr userDrawn="1"/>
        </p:nvPicPr>
        <p:blipFill>
          <a:blip r:embed="rId8">
            <a:extLst>
              <a:ext uri="{96DAC541-7B7A-43D3-8B79-37D633B846F1}">
                <asvg:svgBlip xmlns:asvg="http://schemas.microsoft.com/office/drawing/2016/SVG/main" r:embed="rId9"/>
              </a:ext>
            </a:extLst>
          </a:blip>
          <a:srcRect l="6010" t="41466"/>
          <a:stretch>
            <a:fillRect/>
          </a:stretch>
        </p:blipFill>
        <p:spPr>
          <a:xfrm>
            <a:off x="2" y="2"/>
            <a:ext cx="3767431" cy="1009819"/>
          </a:xfrm>
          <a:custGeom>
            <a:avLst/>
            <a:gdLst>
              <a:gd name="connsiteX0" fmla="*/ 0 w 3767431"/>
              <a:gd name="connsiteY0" fmla="*/ 0 h 1009819"/>
              <a:gd name="connsiteX1" fmla="*/ 3767431 w 3767431"/>
              <a:gd name="connsiteY1" fmla="*/ 0 h 1009819"/>
              <a:gd name="connsiteX2" fmla="*/ 3767431 w 3767431"/>
              <a:gd name="connsiteY2" fmla="*/ 1009819 h 1009819"/>
              <a:gd name="connsiteX3" fmla="*/ 0 w 3767431"/>
              <a:gd name="connsiteY3" fmla="*/ 1009819 h 1009819"/>
            </a:gdLst>
            <a:ahLst/>
            <a:cxnLst>
              <a:cxn ang="0">
                <a:pos x="connsiteX0" y="connsiteY0"/>
              </a:cxn>
              <a:cxn ang="0">
                <a:pos x="connsiteX1" y="connsiteY1"/>
              </a:cxn>
              <a:cxn ang="0">
                <a:pos x="connsiteX2" y="connsiteY2"/>
              </a:cxn>
              <a:cxn ang="0">
                <a:pos x="connsiteX3" y="connsiteY3"/>
              </a:cxn>
            </a:cxnLst>
            <a:rect l="l" t="t" r="r" b="b"/>
            <a:pathLst>
              <a:path w="3767431" h="1009819">
                <a:moveTo>
                  <a:pt x="0" y="0"/>
                </a:moveTo>
                <a:lnTo>
                  <a:pt x="3767431" y="0"/>
                </a:lnTo>
                <a:lnTo>
                  <a:pt x="3767431" y="1009819"/>
                </a:lnTo>
                <a:lnTo>
                  <a:pt x="0" y="1009819"/>
                </a:lnTo>
                <a:close/>
              </a:path>
            </a:pathLst>
          </a:custGeom>
        </p:spPr>
      </p:pic>
      <p:pic>
        <p:nvPicPr>
          <p:cNvPr id="16" name="Graphic 15">
            <a:extLst>
              <a:ext uri="{FF2B5EF4-FFF2-40B4-BE49-F238E27FC236}">
                <a16:creationId xmlns:a16="http://schemas.microsoft.com/office/drawing/2014/main" id="{AFF238C4-81CD-3A8B-6CD4-36EC3C74A82E}"/>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5590419"/>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sp>
        <p:nvSpPr>
          <p:cNvPr id="18" name="Oval 17">
            <a:extLst>
              <a:ext uri="{FF2B5EF4-FFF2-40B4-BE49-F238E27FC236}">
                <a16:creationId xmlns:a16="http://schemas.microsoft.com/office/drawing/2014/main" id="{63E3A363-145F-206F-266C-B9E2B0FAB7DD}"/>
              </a:ext>
            </a:extLst>
          </p:cNvPr>
          <p:cNvSpPr/>
          <p:nvPr userDrawn="1"/>
        </p:nvSpPr>
        <p:spPr>
          <a:xfrm>
            <a:off x="9250598" y="471605"/>
            <a:ext cx="2157097" cy="2157097"/>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0" name="Oval 19">
            <a:extLst>
              <a:ext uri="{FF2B5EF4-FFF2-40B4-BE49-F238E27FC236}">
                <a16:creationId xmlns:a16="http://schemas.microsoft.com/office/drawing/2014/main" id="{3DE02E05-595A-16CF-6266-62538DFC16D0}"/>
              </a:ext>
            </a:extLst>
          </p:cNvPr>
          <p:cNvSpPr/>
          <p:nvPr userDrawn="1"/>
        </p:nvSpPr>
        <p:spPr>
          <a:xfrm>
            <a:off x="7940285" y="4985135"/>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3D85649E-04BD-5186-BD79-8AA93DD3249B}"/>
              </a:ext>
            </a:extLst>
          </p:cNvPr>
          <p:cNvSpPr/>
          <p:nvPr userDrawn="1"/>
        </p:nvSpPr>
        <p:spPr>
          <a:xfrm>
            <a:off x="7940285" y="5679283"/>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253DCF60-4DBD-60A8-147B-E448AF1810D5}"/>
              </a:ext>
            </a:extLst>
          </p:cNvPr>
          <p:cNvSpPr/>
          <p:nvPr userDrawn="1"/>
        </p:nvSpPr>
        <p:spPr>
          <a:xfrm>
            <a:off x="2930516" y="246834"/>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9CAD9A-42EA-5081-7FB2-7E583DDE19E7}"/>
              </a:ext>
            </a:extLst>
          </p:cNvPr>
          <p:cNvSpPr>
            <a:spLocks noGrp="1"/>
          </p:cNvSpPr>
          <p:nvPr>
            <p:ph type="ctrTitle"/>
          </p:nvPr>
        </p:nvSpPr>
        <p:spPr>
          <a:xfrm>
            <a:off x="2724912" y="2359152"/>
            <a:ext cx="6528816" cy="1883664"/>
          </a:xfrm>
        </p:spPr>
        <p:txBody>
          <a:bodyPr anchor="t">
            <a:noAutofit/>
          </a:bodyPr>
          <a:lstStyle>
            <a:lvl1pPr algn="l">
              <a:defRPr sz="5900"/>
            </a:lvl1pPr>
          </a:lstStyle>
          <a:p>
            <a:r>
              <a:rPr lang="en-US" dirty="0"/>
              <a:t>Click to edit Master title style</a:t>
            </a:r>
          </a:p>
        </p:txBody>
      </p:sp>
      <p:sp>
        <p:nvSpPr>
          <p:cNvPr id="3" name="Subtitle 2">
            <a:extLst>
              <a:ext uri="{FF2B5EF4-FFF2-40B4-BE49-F238E27FC236}">
                <a16:creationId xmlns:a16="http://schemas.microsoft.com/office/drawing/2014/main" id="{55B3C71F-CB44-ACA0-AF0E-CD2A4DA71F09}"/>
              </a:ext>
            </a:extLst>
          </p:cNvPr>
          <p:cNvSpPr>
            <a:spLocks noGrp="1"/>
          </p:cNvSpPr>
          <p:nvPr>
            <p:ph type="subTitle" idx="1"/>
          </p:nvPr>
        </p:nvSpPr>
        <p:spPr>
          <a:xfrm>
            <a:off x="2724912" y="1947672"/>
            <a:ext cx="5943600" cy="41148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26" name="Graphic 25">
            <a:extLst>
              <a:ext uri="{FF2B5EF4-FFF2-40B4-BE49-F238E27FC236}">
                <a16:creationId xmlns:a16="http://schemas.microsoft.com/office/drawing/2014/main" id="{0FD1BB09-A7ED-BA2F-D5C0-000FA9FC2469}"/>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13498771">
            <a:off x="1238845" y="2129773"/>
            <a:ext cx="1501346" cy="1501346"/>
          </a:xfrm>
          <a:prstGeom prst="rect">
            <a:avLst/>
          </a:prstGeom>
        </p:spPr>
      </p:pic>
    </p:spTree>
    <p:extLst>
      <p:ext uri="{BB962C8B-B14F-4D97-AF65-F5344CB8AC3E}">
        <p14:creationId xmlns:p14="http://schemas.microsoft.com/office/powerpoint/2010/main" val="371475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Smart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65732" y="1825625"/>
            <a:ext cx="886053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a:extLst>
              <a:ext uri="{FF2B5EF4-FFF2-40B4-BE49-F238E27FC236}">
                <a16:creationId xmlns:a16="http://schemas.microsoft.com/office/drawing/2014/main" id="{06D563D3-0A67-7027-7E6A-4A1CC1EFC697}"/>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9" name="Footer Placeholder 8">
            <a:extLst>
              <a:ext uri="{FF2B5EF4-FFF2-40B4-BE49-F238E27FC236}">
                <a16:creationId xmlns:a16="http://schemas.microsoft.com/office/drawing/2014/main" id="{0253299D-623D-C544-F0BB-1CFBDADB60B5}"/>
              </a:ext>
            </a:extLst>
          </p:cNvPr>
          <p:cNvSpPr>
            <a:spLocks noGrp="1"/>
          </p:cNvSpPr>
          <p:nvPr>
            <p:ph type="ftr" sz="quarter" idx="14"/>
          </p:nvPr>
        </p:nvSpPr>
        <p:spPr/>
        <p:txBody>
          <a:bodyPr/>
          <a:lstStyle/>
          <a:p>
            <a:endParaRPr lang="en-US" dirty="0"/>
          </a:p>
        </p:txBody>
      </p:sp>
      <p:sp>
        <p:nvSpPr>
          <p:cNvPr id="10" name="Slide Number Placeholder 9">
            <a:extLst>
              <a:ext uri="{FF2B5EF4-FFF2-40B4-BE49-F238E27FC236}">
                <a16:creationId xmlns:a16="http://schemas.microsoft.com/office/drawing/2014/main" id="{D4DFB546-9FE5-4620-5D33-4097901B71B3}"/>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28279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ext Placeholder 9">
            <a:extLst>
              <a:ext uri="{FF2B5EF4-FFF2-40B4-BE49-F238E27FC236}">
                <a16:creationId xmlns:a16="http://schemas.microsoft.com/office/drawing/2014/main" id="{CEF658BC-1431-0DE4-1239-3174304231C4}"/>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 name="Title 1">
            <a:extLst>
              <a:ext uri="{FF2B5EF4-FFF2-40B4-BE49-F238E27FC236}">
                <a16:creationId xmlns:a16="http://schemas.microsoft.com/office/drawing/2014/main" id="{984763BC-4E08-292A-DD60-96BE96D0CD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960985-1AA1-7560-41A6-84310DD64A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0E0AF6-58A8-48DB-1F46-476F080F61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6BEC9D58-970F-C9CA-292B-CD8C17FCE4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852D850-95FE-4444-3630-18B4E285596B}"/>
              </a:ext>
            </a:extLst>
          </p:cNvPr>
          <p:cNvSpPr>
            <a:spLocks noGrp="1"/>
          </p:cNvSpPr>
          <p:nvPr>
            <p:ph type="sldNum" sz="quarter" idx="12"/>
          </p:nvPr>
        </p:nvSpPr>
        <p:spPr/>
        <p:txBody>
          <a:bodyPr/>
          <a:lstStyle/>
          <a:p>
            <a:fld id="{CC43B8D3-9A08-F84C-9DD4-44948BA52D4B}" type="slidenum">
              <a:rPr lang="en-US" smtClean="0"/>
              <a:t>‹#›</a:t>
            </a:fld>
            <a:endParaRPr lang="en-US" dirty="0"/>
          </a:p>
        </p:txBody>
      </p:sp>
    </p:spTree>
    <p:extLst>
      <p:ext uri="{BB962C8B-B14F-4D97-AF65-F5344CB8AC3E}">
        <p14:creationId xmlns:p14="http://schemas.microsoft.com/office/powerpoint/2010/main" val="2481193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2" name="Text Placeholder 31">
            <a:extLst>
              <a:ext uri="{FF2B5EF4-FFF2-40B4-BE49-F238E27FC236}">
                <a16:creationId xmlns:a16="http://schemas.microsoft.com/office/drawing/2014/main" id="{068D4647-BE09-FD84-9BD2-6303C6683A8E}"/>
              </a:ext>
            </a:extLst>
          </p:cNvPr>
          <p:cNvSpPr>
            <a:spLocks noGrp="1"/>
          </p:cNvSpPr>
          <p:nvPr>
            <p:ph type="body" sz="quarter" idx="23"/>
          </p:nvPr>
        </p:nvSpPr>
        <p:spPr>
          <a:xfrm>
            <a:off x="1655064" y="2926080"/>
            <a:ext cx="1801368" cy="502920"/>
          </a:xfrm>
          <a:solidFill>
            <a:schemeClr val="accent1"/>
          </a:solidFill>
        </p:spPr>
        <p:txBody>
          <a:bodyPr>
            <a:noAutofit/>
          </a:bodyPr>
          <a:lstStyle>
            <a:lvl1pPr marL="0" indent="0">
              <a:buNone/>
              <a:defRPr sz="1200">
                <a:noFill/>
              </a:defRPr>
            </a:lvl1pPr>
          </a:lstStyle>
          <a:p>
            <a:pPr lvl="0"/>
            <a:r>
              <a:rPr lang="en-US" dirty="0"/>
              <a:t>Click to edit Master text styles</a:t>
            </a:r>
          </a:p>
        </p:txBody>
      </p:sp>
      <p:sp>
        <p:nvSpPr>
          <p:cNvPr id="33" name="Text Placeholder 31">
            <a:extLst>
              <a:ext uri="{FF2B5EF4-FFF2-40B4-BE49-F238E27FC236}">
                <a16:creationId xmlns:a16="http://schemas.microsoft.com/office/drawing/2014/main" id="{AB9EB1AC-FF5A-36FF-E4EC-C3F6EDF04BEF}"/>
              </a:ext>
            </a:extLst>
          </p:cNvPr>
          <p:cNvSpPr>
            <a:spLocks noGrp="1"/>
          </p:cNvSpPr>
          <p:nvPr>
            <p:ph type="body" sz="quarter" idx="24"/>
          </p:nvPr>
        </p:nvSpPr>
        <p:spPr>
          <a:xfrm>
            <a:off x="3995928" y="2926080"/>
            <a:ext cx="1801368" cy="502920"/>
          </a:xfrm>
          <a:solidFill>
            <a:schemeClr val="accent2"/>
          </a:solidFill>
        </p:spPr>
        <p:txBody>
          <a:bodyPr>
            <a:noAutofit/>
          </a:bodyPr>
          <a:lstStyle>
            <a:lvl1pPr marL="0" indent="0">
              <a:buNone/>
              <a:defRPr sz="1200">
                <a:noFill/>
              </a:defRPr>
            </a:lvl1pPr>
          </a:lstStyle>
          <a:p>
            <a:pPr lvl="0"/>
            <a:r>
              <a:rPr lang="en-US" dirty="0"/>
              <a:t>Click to edit Master text styles</a:t>
            </a:r>
          </a:p>
        </p:txBody>
      </p:sp>
      <p:sp>
        <p:nvSpPr>
          <p:cNvPr id="34" name="Text Placeholder 31">
            <a:extLst>
              <a:ext uri="{FF2B5EF4-FFF2-40B4-BE49-F238E27FC236}">
                <a16:creationId xmlns:a16="http://schemas.microsoft.com/office/drawing/2014/main" id="{919FA078-A6CC-4C6E-BB4E-70AA4ECA801E}"/>
              </a:ext>
            </a:extLst>
          </p:cNvPr>
          <p:cNvSpPr>
            <a:spLocks noGrp="1"/>
          </p:cNvSpPr>
          <p:nvPr>
            <p:ph type="body" sz="quarter" idx="25"/>
          </p:nvPr>
        </p:nvSpPr>
        <p:spPr>
          <a:xfrm>
            <a:off x="6345936" y="2926080"/>
            <a:ext cx="1801368" cy="502920"/>
          </a:xfrm>
          <a:solidFill>
            <a:schemeClr val="accent4"/>
          </a:solidFill>
        </p:spPr>
        <p:txBody>
          <a:bodyPr>
            <a:noAutofit/>
          </a:bodyPr>
          <a:lstStyle>
            <a:lvl1pPr marL="0" indent="0">
              <a:buNone/>
              <a:defRPr sz="1200">
                <a:noFill/>
              </a:defRPr>
            </a:lvl1pPr>
          </a:lstStyle>
          <a:p>
            <a:pPr lvl="0"/>
            <a:r>
              <a:rPr lang="en-US" dirty="0"/>
              <a:t>Click to edit Master text styles</a:t>
            </a:r>
          </a:p>
        </p:txBody>
      </p:sp>
      <p:sp>
        <p:nvSpPr>
          <p:cNvPr id="35" name="Text Placeholder 31">
            <a:extLst>
              <a:ext uri="{FF2B5EF4-FFF2-40B4-BE49-F238E27FC236}">
                <a16:creationId xmlns:a16="http://schemas.microsoft.com/office/drawing/2014/main" id="{B0730A45-AC46-DF6D-F56B-76A81490918A}"/>
              </a:ext>
            </a:extLst>
          </p:cNvPr>
          <p:cNvSpPr>
            <a:spLocks noGrp="1"/>
          </p:cNvSpPr>
          <p:nvPr>
            <p:ph type="body" sz="quarter" idx="26"/>
          </p:nvPr>
        </p:nvSpPr>
        <p:spPr>
          <a:xfrm>
            <a:off x="8695944" y="2926080"/>
            <a:ext cx="1987296" cy="502920"/>
          </a:xfrm>
          <a:solidFill>
            <a:schemeClr val="accent3"/>
          </a:solidFill>
        </p:spPr>
        <p:txBody>
          <a:bodyPr>
            <a:noAutofit/>
          </a:bodyPr>
          <a:lstStyle>
            <a:lvl1pPr marL="0" indent="0">
              <a:buNone/>
              <a:defRPr sz="1200">
                <a:noFill/>
              </a:defRPr>
            </a:lvl1pPr>
          </a:lstStyle>
          <a:p>
            <a:pPr lvl="0"/>
            <a:r>
              <a:rPr lang="en-US" dirty="0"/>
              <a:t>Click to edit Master text styles</a:t>
            </a:r>
          </a:p>
        </p:txBody>
      </p:sp>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630936"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3054096"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5" name="Text Placeholder 14">
            <a:extLst>
              <a:ext uri="{FF2B5EF4-FFF2-40B4-BE49-F238E27FC236}">
                <a16:creationId xmlns:a16="http://schemas.microsoft.com/office/drawing/2014/main" id="{3F862698-31B6-3C3C-7B04-A5AB06659947}"/>
              </a:ext>
            </a:extLst>
          </p:cNvPr>
          <p:cNvSpPr>
            <a:spLocks noGrp="1" noChangeAspect="1"/>
          </p:cNvSpPr>
          <p:nvPr>
            <p:ph type="body" sz="quarter" idx="15" hasCustomPrompt="1"/>
          </p:nvPr>
        </p:nvSpPr>
        <p:spPr>
          <a:xfrm>
            <a:off x="722376"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19" name="Text Placeholder 14">
            <a:extLst>
              <a:ext uri="{FF2B5EF4-FFF2-40B4-BE49-F238E27FC236}">
                <a16:creationId xmlns:a16="http://schemas.microsoft.com/office/drawing/2014/main" id="{12F0E6AE-7B40-CC7A-BAB7-B5963027CE13}"/>
              </a:ext>
            </a:extLst>
          </p:cNvPr>
          <p:cNvSpPr>
            <a:spLocks noGrp="1" noChangeAspect="1"/>
          </p:cNvSpPr>
          <p:nvPr>
            <p:ph type="body" sz="quarter" idx="16" hasCustomPrompt="1"/>
          </p:nvPr>
        </p:nvSpPr>
        <p:spPr>
          <a:xfrm>
            <a:off x="3163824"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1" name="Text Placeholder 14">
            <a:extLst>
              <a:ext uri="{FF2B5EF4-FFF2-40B4-BE49-F238E27FC236}">
                <a16:creationId xmlns:a16="http://schemas.microsoft.com/office/drawing/2014/main" id="{F19DE03C-9C3C-ED9E-7938-68DC59591962}"/>
              </a:ext>
            </a:extLst>
          </p:cNvPr>
          <p:cNvSpPr>
            <a:spLocks noGrp="1" noChangeAspect="1"/>
          </p:cNvSpPr>
          <p:nvPr>
            <p:ph type="body" sz="quarter" idx="17" hasCustomPrompt="1"/>
          </p:nvPr>
        </p:nvSpPr>
        <p:spPr>
          <a:xfrm>
            <a:off x="5596128"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3" name="Text Placeholder 14">
            <a:extLst>
              <a:ext uri="{FF2B5EF4-FFF2-40B4-BE49-F238E27FC236}">
                <a16:creationId xmlns:a16="http://schemas.microsoft.com/office/drawing/2014/main" id="{D15E2928-BFA0-AA75-6EC4-69EFDD615540}"/>
              </a:ext>
            </a:extLst>
          </p:cNvPr>
          <p:cNvSpPr>
            <a:spLocks noGrp="1" noChangeAspect="1"/>
          </p:cNvSpPr>
          <p:nvPr>
            <p:ph type="body" sz="quarter" idx="18" hasCustomPrompt="1"/>
          </p:nvPr>
        </p:nvSpPr>
        <p:spPr>
          <a:xfrm>
            <a:off x="8028432"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5" name="Text Placeholder 14">
            <a:extLst>
              <a:ext uri="{FF2B5EF4-FFF2-40B4-BE49-F238E27FC236}">
                <a16:creationId xmlns:a16="http://schemas.microsoft.com/office/drawing/2014/main" id="{B1000C26-BF38-857C-8EB7-C84E4425628C}"/>
              </a:ext>
            </a:extLst>
          </p:cNvPr>
          <p:cNvSpPr>
            <a:spLocks noGrp="1" noChangeAspect="1"/>
          </p:cNvSpPr>
          <p:nvPr>
            <p:ph type="body" sz="quarter" idx="19" hasCustomPrompt="1"/>
          </p:nvPr>
        </p:nvSpPr>
        <p:spPr>
          <a:xfrm>
            <a:off x="10460736"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6" name="Text Placeholder 4">
            <a:extLst>
              <a:ext uri="{FF2B5EF4-FFF2-40B4-BE49-F238E27FC236}">
                <a16:creationId xmlns:a16="http://schemas.microsoft.com/office/drawing/2014/main" id="{7A3AFB34-A509-98A0-B6AB-3BC35F16DDD2}"/>
              </a:ext>
            </a:extLst>
          </p:cNvPr>
          <p:cNvSpPr>
            <a:spLocks noGrp="1"/>
          </p:cNvSpPr>
          <p:nvPr>
            <p:ph type="body" sz="quarter" idx="20"/>
          </p:nvPr>
        </p:nvSpPr>
        <p:spPr>
          <a:xfrm>
            <a:off x="5504688"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7" name="Text Placeholder 4">
            <a:extLst>
              <a:ext uri="{FF2B5EF4-FFF2-40B4-BE49-F238E27FC236}">
                <a16:creationId xmlns:a16="http://schemas.microsoft.com/office/drawing/2014/main" id="{B4CAD471-FB12-ACCA-9D4A-E01322DC61A0}"/>
              </a:ext>
            </a:extLst>
          </p:cNvPr>
          <p:cNvSpPr>
            <a:spLocks noGrp="1"/>
          </p:cNvSpPr>
          <p:nvPr>
            <p:ph type="body" sz="quarter" idx="21"/>
          </p:nvPr>
        </p:nvSpPr>
        <p:spPr>
          <a:xfrm>
            <a:off x="7918704"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8" name="Text Placeholder 4">
            <a:extLst>
              <a:ext uri="{FF2B5EF4-FFF2-40B4-BE49-F238E27FC236}">
                <a16:creationId xmlns:a16="http://schemas.microsoft.com/office/drawing/2014/main" id="{B7FF2DDC-689F-CE60-97C8-8575DBB2C068}"/>
              </a:ext>
            </a:extLst>
          </p:cNvPr>
          <p:cNvSpPr>
            <a:spLocks noGrp="1"/>
          </p:cNvSpPr>
          <p:nvPr>
            <p:ph type="body" sz="quarter" idx="22"/>
          </p:nvPr>
        </p:nvSpPr>
        <p:spPr>
          <a:xfrm>
            <a:off x="10369296" y="4041648"/>
            <a:ext cx="156362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6" name="Footer Placeholder 35">
            <a:extLst>
              <a:ext uri="{FF2B5EF4-FFF2-40B4-BE49-F238E27FC236}">
                <a16:creationId xmlns:a16="http://schemas.microsoft.com/office/drawing/2014/main" id="{A2666B74-0A69-6162-5AD3-4561A8EE5514}"/>
              </a:ext>
            </a:extLst>
          </p:cNvPr>
          <p:cNvSpPr>
            <a:spLocks noGrp="1"/>
          </p:cNvSpPr>
          <p:nvPr>
            <p:ph type="ftr" sz="quarter" idx="27"/>
          </p:nvPr>
        </p:nvSpPr>
        <p:spPr/>
        <p:txBody>
          <a:bodyPr/>
          <a:lstStyle/>
          <a:p>
            <a:endParaRPr lang="en-US" dirty="0"/>
          </a:p>
        </p:txBody>
      </p:sp>
      <p:sp>
        <p:nvSpPr>
          <p:cNvPr id="2" name="Text Placeholder 9">
            <a:extLst>
              <a:ext uri="{FF2B5EF4-FFF2-40B4-BE49-F238E27FC236}">
                <a16:creationId xmlns:a16="http://schemas.microsoft.com/office/drawing/2014/main" id="{78FC7A6E-EB75-1109-AB97-8091F2C9FF89}"/>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 name="Slide Number Placeholder 9">
            <a:extLst>
              <a:ext uri="{FF2B5EF4-FFF2-40B4-BE49-F238E27FC236}">
                <a16:creationId xmlns:a16="http://schemas.microsoft.com/office/drawing/2014/main" id="{3882992B-56C1-1B1D-6308-47369A0DF03F}"/>
              </a:ext>
            </a:extLst>
          </p:cNvPr>
          <p:cNvSpPr>
            <a:spLocks noGrp="1"/>
          </p:cNvSpPr>
          <p:nvPr>
            <p:ph type="sldNum" sz="quarter" idx="28"/>
          </p:nvPr>
        </p:nvSpPr>
        <p:spPr>
          <a:xfrm>
            <a:off x="1651903" y="809244"/>
            <a:ext cx="941832" cy="621792"/>
          </a:xfrm>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309024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9F44A91D-CC57-69D8-3CC1-3538FCB6BBA4}"/>
              </a:ext>
            </a:extLst>
          </p:cNvPr>
          <p:cNvPicPr>
            <a:picLocks noChangeAspect="1"/>
          </p:cNvPicPr>
          <p:nvPr userDrawn="1"/>
        </p:nvPicPr>
        <p:blipFill>
          <a:blip r:embed="rId2">
            <a:extLst>
              <a:ext uri="{96DAC541-7B7A-43D3-8B79-37D633B846F1}">
                <asvg:svgBlip xmlns:asvg="http://schemas.microsoft.com/office/drawing/2016/SVG/main" r:embed="rId3"/>
              </a:ext>
            </a:extLst>
          </a:blip>
          <a:srcRect r="77662" b="48541"/>
          <a:stretch>
            <a:fillRect/>
          </a:stretch>
        </p:blipFill>
        <p:spPr>
          <a:xfrm flipV="1">
            <a:off x="10376194" y="1"/>
            <a:ext cx="1815806" cy="3829511"/>
          </a:xfrm>
          <a:custGeom>
            <a:avLst/>
            <a:gdLst>
              <a:gd name="connsiteX0" fmla="*/ 0 w 1815806"/>
              <a:gd name="connsiteY0" fmla="*/ 3829511 h 3829511"/>
              <a:gd name="connsiteX1" fmla="*/ 1815806 w 1815806"/>
              <a:gd name="connsiteY1" fmla="*/ 3829511 h 3829511"/>
              <a:gd name="connsiteX2" fmla="*/ 1815806 w 1815806"/>
              <a:gd name="connsiteY2" fmla="*/ 0 h 3829511"/>
              <a:gd name="connsiteX3" fmla="*/ 0 w 1815806"/>
              <a:gd name="connsiteY3" fmla="*/ 0 h 3829511"/>
            </a:gdLst>
            <a:ahLst/>
            <a:cxnLst>
              <a:cxn ang="0">
                <a:pos x="connsiteX0" y="connsiteY0"/>
              </a:cxn>
              <a:cxn ang="0">
                <a:pos x="connsiteX1" y="connsiteY1"/>
              </a:cxn>
              <a:cxn ang="0">
                <a:pos x="connsiteX2" y="connsiteY2"/>
              </a:cxn>
              <a:cxn ang="0">
                <a:pos x="connsiteX3" y="connsiteY3"/>
              </a:cxn>
            </a:cxnLst>
            <a:rect l="l" t="t" r="r" b="b"/>
            <a:pathLst>
              <a:path w="1815806" h="3829511">
                <a:moveTo>
                  <a:pt x="0" y="3829511"/>
                </a:moveTo>
                <a:lnTo>
                  <a:pt x="1815806" y="3829511"/>
                </a:lnTo>
                <a:lnTo>
                  <a:pt x="1815806" y="0"/>
                </a:lnTo>
                <a:lnTo>
                  <a:pt x="0" y="0"/>
                </a:lnTo>
                <a:close/>
              </a:path>
            </a:pathLst>
          </a:custGeom>
        </p:spPr>
      </p:pic>
      <p:pic>
        <p:nvPicPr>
          <p:cNvPr id="16" name="Graphic 15">
            <a:extLst>
              <a:ext uri="{FF2B5EF4-FFF2-40B4-BE49-F238E27FC236}">
                <a16:creationId xmlns:a16="http://schemas.microsoft.com/office/drawing/2014/main" id="{5AB0AC87-A4CD-F667-74B2-52047C1E6FB5}"/>
              </a:ext>
            </a:extLst>
          </p:cNvPr>
          <p:cNvPicPr>
            <a:picLocks noChangeAspect="1"/>
          </p:cNvPicPr>
          <p:nvPr userDrawn="1"/>
        </p:nvPicPr>
        <p:blipFill>
          <a:blip r:embed="rId4">
            <a:extLst>
              <a:ext uri="{96DAC541-7B7A-43D3-8B79-37D633B846F1}">
                <asvg:svgBlip xmlns:asvg="http://schemas.microsoft.com/office/drawing/2016/SVG/main" r:embed="rId5"/>
              </a:ext>
            </a:extLst>
          </a:blip>
          <a:srcRect r="85638" b="45150"/>
          <a:stretch>
            <a:fillRect/>
          </a:stretch>
        </p:blipFill>
        <p:spPr>
          <a:xfrm flipV="1">
            <a:off x="10887888" y="1"/>
            <a:ext cx="1304112" cy="3289795"/>
          </a:xfrm>
          <a:custGeom>
            <a:avLst/>
            <a:gdLst>
              <a:gd name="connsiteX0" fmla="*/ 0 w 1304112"/>
              <a:gd name="connsiteY0" fmla="*/ 3289795 h 3289795"/>
              <a:gd name="connsiteX1" fmla="*/ 1304112 w 1304112"/>
              <a:gd name="connsiteY1" fmla="*/ 3289795 h 3289795"/>
              <a:gd name="connsiteX2" fmla="*/ 1304112 w 1304112"/>
              <a:gd name="connsiteY2" fmla="*/ 0 h 3289795"/>
              <a:gd name="connsiteX3" fmla="*/ 0 w 1304112"/>
              <a:gd name="connsiteY3" fmla="*/ 0 h 3289795"/>
            </a:gdLst>
            <a:ahLst/>
            <a:cxnLst>
              <a:cxn ang="0">
                <a:pos x="connsiteX0" y="connsiteY0"/>
              </a:cxn>
              <a:cxn ang="0">
                <a:pos x="connsiteX1" y="connsiteY1"/>
              </a:cxn>
              <a:cxn ang="0">
                <a:pos x="connsiteX2" y="connsiteY2"/>
              </a:cxn>
              <a:cxn ang="0">
                <a:pos x="connsiteX3" y="connsiteY3"/>
              </a:cxn>
            </a:cxnLst>
            <a:rect l="l" t="t" r="r" b="b"/>
            <a:pathLst>
              <a:path w="1304112" h="3289795">
                <a:moveTo>
                  <a:pt x="0" y="3289795"/>
                </a:moveTo>
                <a:lnTo>
                  <a:pt x="1304112" y="3289795"/>
                </a:lnTo>
                <a:lnTo>
                  <a:pt x="1304112" y="0"/>
                </a:lnTo>
                <a:lnTo>
                  <a:pt x="0" y="0"/>
                </a:lnTo>
                <a:close/>
              </a:path>
            </a:pathLst>
          </a:custGeom>
        </p:spPr>
      </p:pic>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55">
            <a:extLst>
              <a:ext uri="{FF2B5EF4-FFF2-40B4-BE49-F238E27FC236}">
                <a16:creationId xmlns:a16="http://schemas.microsoft.com/office/drawing/2014/main" id="{5DF0CA69-CF45-9850-4F85-B4C3BF2141B4}"/>
              </a:ext>
            </a:extLst>
          </p:cNvPr>
          <p:cNvSpPr/>
          <p:nvPr userDrawn="1"/>
        </p:nvSpPr>
        <p:spPr>
          <a:xfrm>
            <a:off x="-7736" y="6082871"/>
            <a:ext cx="12199737" cy="493110"/>
          </a:xfrm>
          <a:custGeom>
            <a:avLst/>
            <a:gdLst>
              <a:gd name="connsiteX0" fmla="*/ 25897 w 12199737"/>
              <a:gd name="connsiteY0" fmla="*/ 0 h 493110"/>
              <a:gd name="connsiteX1" fmla="*/ 12199737 w 12199737"/>
              <a:gd name="connsiteY1" fmla="*/ 0 h 493110"/>
              <a:gd name="connsiteX2" fmla="*/ 12199737 w 12199737"/>
              <a:gd name="connsiteY2" fmla="*/ 493110 h 493110"/>
              <a:gd name="connsiteX3" fmla="*/ 25897 w 12199737"/>
              <a:gd name="connsiteY3" fmla="*/ 493109 h 493110"/>
              <a:gd name="connsiteX4" fmla="*/ 0 w 12199737"/>
              <a:gd name="connsiteY4" fmla="*/ 490499 h 493110"/>
              <a:gd name="connsiteX5" fmla="*/ 0 w 12199737"/>
              <a:gd name="connsiteY5" fmla="*/ 2611 h 49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9737" h="493110">
                <a:moveTo>
                  <a:pt x="25897" y="0"/>
                </a:moveTo>
                <a:lnTo>
                  <a:pt x="12199737" y="0"/>
                </a:lnTo>
                <a:lnTo>
                  <a:pt x="12199737" y="493110"/>
                </a:lnTo>
                <a:lnTo>
                  <a:pt x="25897" y="493109"/>
                </a:lnTo>
                <a:lnTo>
                  <a:pt x="0" y="490499"/>
                </a:lnTo>
                <a:lnTo>
                  <a:pt x="0" y="261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Oval 19">
            <a:extLst>
              <a:ext uri="{FF2B5EF4-FFF2-40B4-BE49-F238E27FC236}">
                <a16:creationId xmlns:a16="http://schemas.microsoft.com/office/drawing/2014/main" id="{AFE865D6-FFF0-8547-C225-4EA40D12981C}"/>
              </a:ext>
            </a:extLst>
          </p:cNvPr>
          <p:cNvSpPr/>
          <p:nvPr userDrawn="1"/>
        </p:nvSpPr>
        <p:spPr>
          <a:xfrm>
            <a:off x="10745496" y="271272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BC43A4F4-14CD-C1BC-076B-D3EC524E9072}"/>
              </a:ext>
            </a:extLst>
          </p:cNvPr>
          <p:cNvSpPr/>
          <p:nvPr userDrawn="1"/>
        </p:nvSpPr>
        <p:spPr>
          <a:xfrm>
            <a:off x="11336726" y="2288311"/>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F59C9BF2-FA96-FBA2-CC60-3024E983F26F}"/>
              </a:ext>
            </a:extLst>
          </p:cNvPr>
          <p:cNvSpPr/>
          <p:nvPr userDrawn="1"/>
        </p:nvSpPr>
        <p:spPr>
          <a:xfrm>
            <a:off x="825032" y="6142636"/>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566160" cy="649224"/>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4352544" cy="2002536"/>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6035040" y="2148840"/>
            <a:ext cx="3566160" cy="649224"/>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0AB633-C7A8-E90B-901E-7E3FCE2D54D4}"/>
              </a:ext>
            </a:extLst>
          </p:cNvPr>
          <p:cNvSpPr>
            <a:spLocks noGrp="1"/>
          </p:cNvSpPr>
          <p:nvPr>
            <p:ph sz="quarter" idx="4"/>
          </p:nvPr>
        </p:nvSpPr>
        <p:spPr>
          <a:xfrm>
            <a:off x="5760720" y="2788920"/>
            <a:ext cx="4352544" cy="2002536"/>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9" name="Text Placeholder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1" name="Footer Placeholder 20">
            <a:extLst>
              <a:ext uri="{FF2B5EF4-FFF2-40B4-BE49-F238E27FC236}">
                <a16:creationId xmlns:a16="http://schemas.microsoft.com/office/drawing/2014/main" id="{D44511B0-E2E3-43E3-E867-BD59B58CA925}"/>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52812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5349240"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40AB633-C7A8-E90B-901E-7E3FCE2D54D4}"/>
              </a:ext>
            </a:extLst>
          </p:cNvPr>
          <p:cNvSpPr>
            <a:spLocks noGrp="1"/>
          </p:cNvSpPr>
          <p:nvPr>
            <p:ph sz="quarter" idx="4"/>
          </p:nvPr>
        </p:nvSpPr>
        <p:spPr>
          <a:xfrm>
            <a:off x="5074920"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9" name="Text Placeholder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1" name="Footer Placeholder 20">
            <a:extLst>
              <a:ext uri="{FF2B5EF4-FFF2-40B4-BE49-F238E27FC236}">
                <a16:creationId xmlns:a16="http://schemas.microsoft.com/office/drawing/2014/main" id="{D44511B0-E2E3-43E3-E867-BD59B58CA925}"/>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a:lstStyle/>
          <a:p>
            <a:fld id="{CC43B8D3-9A08-F84C-9DD4-44948BA52D4B}" type="slidenum">
              <a:rPr lang="en-US" smtClean="0"/>
              <a:pPr/>
              <a:t>‹#›</a:t>
            </a:fld>
            <a:endParaRPr lang="en-US" dirty="0"/>
          </a:p>
        </p:txBody>
      </p:sp>
      <p:pic>
        <p:nvPicPr>
          <p:cNvPr id="2" name="Graphic 1">
            <a:extLst>
              <a:ext uri="{FF2B5EF4-FFF2-40B4-BE49-F238E27FC236}">
                <a16:creationId xmlns:a16="http://schemas.microsoft.com/office/drawing/2014/main" id="{E38DCAB8-FF04-8225-502A-9415422E45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4165" t="86663"/>
          <a:stretch/>
        </p:blipFill>
        <p:spPr>
          <a:xfrm flipH="1" flipV="1">
            <a:off x="7732664" y="5943369"/>
            <a:ext cx="4459335" cy="914630"/>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7" name="Oval 6">
            <a:extLst>
              <a:ext uri="{FF2B5EF4-FFF2-40B4-BE49-F238E27FC236}">
                <a16:creationId xmlns:a16="http://schemas.microsoft.com/office/drawing/2014/main" id="{D37B56B1-1773-120E-5DF7-ADC768615C86}"/>
              </a:ext>
            </a:extLst>
          </p:cNvPr>
          <p:cNvSpPr/>
          <p:nvPr userDrawn="1"/>
        </p:nvSpPr>
        <p:spPr>
          <a:xfrm>
            <a:off x="10012200" y="597794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4">
            <a:extLst>
              <a:ext uri="{FF2B5EF4-FFF2-40B4-BE49-F238E27FC236}">
                <a16:creationId xmlns:a16="http://schemas.microsoft.com/office/drawing/2014/main" id="{BA05B6D8-31AC-001B-57B4-132C0A9BED34}"/>
              </a:ext>
            </a:extLst>
          </p:cNvPr>
          <p:cNvSpPr>
            <a:spLocks noGrp="1"/>
          </p:cNvSpPr>
          <p:nvPr>
            <p:ph type="body" sz="quarter" idx="16"/>
          </p:nvPr>
        </p:nvSpPr>
        <p:spPr>
          <a:xfrm>
            <a:off x="8851392"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Content Placeholder 5">
            <a:extLst>
              <a:ext uri="{FF2B5EF4-FFF2-40B4-BE49-F238E27FC236}">
                <a16:creationId xmlns:a16="http://schemas.microsoft.com/office/drawing/2014/main" id="{56DC4DB0-B5C2-72F4-A891-0281DDB80FCB}"/>
              </a:ext>
            </a:extLst>
          </p:cNvPr>
          <p:cNvSpPr>
            <a:spLocks noGrp="1"/>
          </p:cNvSpPr>
          <p:nvPr>
            <p:ph sz="quarter" idx="17"/>
          </p:nvPr>
        </p:nvSpPr>
        <p:spPr>
          <a:xfrm>
            <a:off x="8567928"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5535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0" name="Graphic 22">
            <a:extLst>
              <a:ext uri="{FF2B5EF4-FFF2-40B4-BE49-F238E27FC236}">
                <a16:creationId xmlns:a16="http://schemas.microsoft.com/office/drawing/2014/main" id="{8508C9A2-89A3-8585-F561-54AF27E76C2E}"/>
              </a:ext>
            </a:extLst>
          </p:cNvPr>
          <p:cNvSpPr/>
          <p:nvPr/>
        </p:nvSpPr>
        <p:spPr>
          <a:xfrm>
            <a:off x="8963354" y="3545840"/>
            <a:ext cx="2556181" cy="2641600"/>
          </a:xfrm>
          <a:custGeom>
            <a:avLst/>
            <a:gdLst>
              <a:gd name="connsiteX0" fmla="*/ 11417928 w 11417635"/>
              <a:gd name="connsiteY0" fmla="*/ 16489276 h 17685280"/>
              <a:gd name="connsiteX1" fmla="*/ 10219543 w 11417635"/>
              <a:gd name="connsiteY1" fmla="*/ 17687536 h 17685280"/>
              <a:gd name="connsiteX2" fmla="*/ 1198684 w 11417635"/>
              <a:gd name="connsiteY2" fmla="*/ 17687536 h 17685280"/>
              <a:gd name="connsiteX3" fmla="*/ 293 w 11417635"/>
              <a:gd name="connsiteY3" fmla="*/ 16489276 h 17685280"/>
              <a:gd name="connsiteX4" fmla="*/ 293 w 11417635"/>
              <a:gd name="connsiteY4" fmla="*/ 1200514 h 17685280"/>
              <a:gd name="connsiteX5" fmla="*/ 1198684 w 11417635"/>
              <a:gd name="connsiteY5" fmla="*/ 2255 h 17685280"/>
              <a:gd name="connsiteX6" fmla="*/ 10219543 w 11417635"/>
              <a:gd name="connsiteY6" fmla="*/ 2255 h 17685280"/>
              <a:gd name="connsiteX7" fmla="*/ 11417928 w 11417635"/>
              <a:gd name="connsiteY7" fmla="*/ 1200514 h 17685280"/>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7" fmla="*/ 10219250 w 11417635"/>
              <a:gd name="connsiteY7" fmla="*/ 14227 h 17699508"/>
              <a:gd name="connsiteX8" fmla="*/ 11417635 w 11417635"/>
              <a:gd name="connsiteY8" fmla="*/ 1212486 h 17699508"/>
              <a:gd name="connsiteX9" fmla="*/ 11417635 w 11417635"/>
              <a:gd name="connsiteY9" fmla="*/ 16501248 h 17699508"/>
              <a:gd name="connsiteX0" fmla="*/ 11417635 w 11509075"/>
              <a:gd name="connsiteY0" fmla="*/ 1212486 h 17699508"/>
              <a:gd name="connsiteX1" fmla="*/ 11417635 w 11509075"/>
              <a:gd name="connsiteY1" fmla="*/ 16501248 h 17699508"/>
              <a:gd name="connsiteX2" fmla="*/ 10219250 w 11509075"/>
              <a:gd name="connsiteY2" fmla="*/ 17699508 h 17699508"/>
              <a:gd name="connsiteX3" fmla="*/ 1198391 w 11509075"/>
              <a:gd name="connsiteY3" fmla="*/ 17699508 h 17699508"/>
              <a:gd name="connsiteX4" fmla="*/ 0 w 11509075"/>
              <a:gd name="connsiteY4" fmla="*/ 16501248 h 17699508"/>
              <a:gd name="connsiteX5" fmla="*/ 0 w 11509075"/>
              <a:gd name="connsiteY5" fmla="*/ 1212486 h 17699508"/>
              <a:gd name="connsiteX6" fmla="*/ 1198391 w 11509075"/>
              <a:gd name="connsiteY6" fmla="*/ 14227 h 17699508"/>
              <a:gd name="connsiteX7" fmla="*/ 3548686 w 11509075"/>
              <a:gd name="connsiteY7" fmla="*/ 0 h 17699508"/>
              <a:gd name="connsiteX8" fmla="*/ 10219250 w 11509075"/>
              <a:gd name="connsiteY8" fmla="*/ 14227 h 17699508"/>
              <a:gd name="connsiteX9" fmla="*/ 11509075 w 11509075"/>
              <a:gd name="connsiteY9" fmla="*/ 1303926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8" fmla="*/ 10219250 w 11417635"/>
              <a:gd name="connsiteY8" fmla="*/ 14227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002280 h 17699508"/>
              <a:gd name="connsiteX5" fmla="*/ 2235 w 11419870"/>
              <a:gd name="connsiteY5" fmla="*/ 1212486 h 17699508"/>
              <a:gd name="connsiteX6" fmla="*/ 1200626 w 11419870"/>
              <a:gd name="connsiteY6" fmla="*/ 14227 h 17699508"/>
              <a:gd name="connsiteX7" fmla="*/ 3550921 w 11419870"/>
              <a:gd name="connsiteY7"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947160 h 17699508"/>
              <a:gd name="connsiteX5" fmla="*/ 0 w 11419870"/>
              <a:gd name="connsiteY5" fmla="*/ 3002280 h 17699508"/>
              <a:gd name="connsiteX6" fmla="*/ 2235 w 11419870"/>
              <a:gd name="connsiteY6" fmla="*/ 1212486 h 17699508"/>
              <a:gd name="connsiteX7" fmla="*/ 1200626 w 11419870"/>
              <a:gd name="connsiteY7" fmla="*/ 14227 h 17699508"/>
              <a:gd name="connsiteX8" fmla="*/ 3550921 w 11419870"/>
              <a:gd name="connsiteY8" fmla="*/ 0 h 17699508"/>
              <a:gd name="connsiteX0" fmla="*/ 10221485 w 10221485"/>
              <a:gd name="connsiteY0" fmla="*/ 17699508 h 17699508"/>
              <a:gd name="connsiteX1" fmla="*/ 1200626 w 10221485"/>
              <a:gd name="connsiteY1" fmla="*/ 17699508 h 17699508"/>
              <a:gd name="connsiteX2" fmla="*/ 2235 w 10221485"/>
              <a:gd name="connsiteY2" fmla="*/ 16501248 h 17699508"/>
              <a:gd name="connsiteX3" fmla="*/ 0 w 10221485"/>
              <a:gd name="connsiteY3" fmla="*/ 3947160 h 17699508"/>
              <a:gd name="connsiteX4" fmla="*/ 0 w 10221485"/>
              <a:gd name="connsiteY4" fmla="*/ 3002280 h 17699508"/>
              <a:gd name="connsiteX5" fmla="*/ 2235 w 10221485"/>
              <a:gd name="connsiteY5" fmla="*/ 1212486 h 17699508"/>
              <a:gd name="connsiteX6" fmla="*/ 1200626 w 10221485"/>
              <a:gd name="connsiteY6" fmla="*/ 14227 h 17699508"/>
              <a:gd name="connsiteX7" fmla="*/ 3550921 w 10221485"/>
              <a:gd name="connsiteY7" fmla="*/ 0 h 17699508"/>
              <a:gd name="connsiteX0" fmla="*/ 1200626 w 3550921"/>
              <a:gd name="connsiteY0" fmla="*/ 17699508 h 17699508"/>
              <a:gd name="connsiteX1" fmla="*/ 2235 w 3550921"/>
              <a:gd name="connsiteY1" fmla="*/ 16501248 h 17699508"/>
              <a:gd name="connsiteX2" fmla="*/ 0 w 3550921"/>
              <a:gd name="connsiteY2" fmla="*/ 3947160 h 17699508"/>
              <a:gd name="connsiteX3" fmla="*/ 0 w 3550921"/>
              <a:gd name="connsiteY3" fmla="*/ 3002280 h 17699508"/>
              <a:gd name="connsiteX4" fmla="*/ 2235 w 3550921"/>
              <a:gd name="connsiteY4" fmla="*/ 1212486 h 17699508"/>
              <a:gd name="connsiteX5" fmla="*/ 1200626 w 3550921"/>
              <a:gd name="connsiteY5" fmla="*/ 14227 h 17699508"/>
              <a:gd name="connsiteX6" fmla="*/ 3550921 w 3550921"/>
              <a:gd name="connsiteY6" fmla="*/ 0 h 17699508"/>
              <a:gd name="connsiteX0" fmla="*/ 2235 w 3550921"/>
              <a:gd name="connsiteY0" fmla="*/ 16501248 h 16501248"/>
              <a:gd name="connsiteX1" fmla="*/ 0 w 3550921"/>
              <a:gd name="connsiteY1" fmla="*/ 3947160 h 16501248"/>
              <a:gd name="connsiteX2" fmla="*/ 0 w 3550921"/>
              <a:gd name="connsiteY2" fmla="*/ 3002280 h 16501248"/>
              <a:gd name="connsiteX3" fmla="*/ 2235 w 3550921"/>
              <a:gd name="connsiteY3" fmla="*/ 1212486 h 16501248"/>
              <a:gd name="connsiteX4" fmla="*/ 1200626 w 3550921"/>
              <a:gd name="connsiteY4" fmla="*/ 14227 h 16501248"/>
              <a:gd name="connsiteX5" fmla="*/ 3550921 w 3550921"/>
              <a:gd name="connsiteY5" fmla="*/ 0 h 16501248"/>
              <a:gd name="connsiteX0" fmla="*/ 0 w 3550921"/>
              <a:gd name="connsiteY0" fmla="*/ 3947160 h 3947160"/>
              <a:gd name="connsiteX1" fmla="*/ 0 w 3550921"/>
              <a:gd name="connsiteY1" fmla="*/ 3002280 h 3947160"/>
              <a:gd name="connsiteX2" fmla="*/ 2235 w 3550921"/>
              <a:gd name="connsiteY2" fmla="*/ 1212486 h 3947160"/>
              <a:gd name="connsiteX3" fmla="*/ 1200626 w 3550921"/>
              <a:gd name="connsiteY3" fmla="*/ 14227 h 3947160"/>
              <a:gd name="connsiteX4" fmla="*/ 3550921 w 3550921"/>
              <a:gd name="connsiteY4" fmla="*/ 0 h 3947160"/>
              <a:gd name="connsiteX0" fmla="*/ 0 w 3550921"/>
              <a:gd name="connsiteY0" fmla="*/ 3002280 h 3002280"/>
              <a:gd name="connsiteX1" fmla="*/ 2235 w 3550921"/>
              <a:gd name="connsiteY1" fmla="*/ 1212486 h 3002280"/>
              <a:gd name="connsiteX2" fmla="*/ 1200626 w 3550921"/>
              <a:gd name="connsiteY2" fmla="*/ 14227 h 3002280"/>
              <a:gd name="connsiteX3" fmla="*/ 3550921 w 3550921"/>
              <a:gd name="connsiteY3" fmla="*/ 0 h 3002280"/>
              <a:gd name="connsiteX0" fmla="*/ 2845 w 3548686"/>
              <a:gd name="connsiteY0" fmla="*/ 2799080 h 2799080"/>
              <a:gd name="connsiteX1" fmla="*/ 0 w 3548686"/>
              <a:gd name="connsiteY1" fmla="*/ 1212486 h 2799080"/>
              <a:gd name="connsiteX2" fmla="*/ 1198391 w 3548686"/>
              <a:gd name="connsiteY2" fmla="*/ 14227 h 2799080"/>
              <a:gd name="connsiteX3" fmla="*/ 3548686 w 3548686"/>
              <a:gd name="connsiteY3" fmla="*/ 0 h 2799080"/>
              <a:gd name="connsiteX0" fmla="*/ 2845 w 3548686"/>
              <a:gd name="connsiteY0" fmla="*/ 2707640 h 2707640"/>
              <a:gd name="connsiteX1" fmla="*/ 0 w 3548686"/>
              <a:gd name="connsiteY1" fmla="*/ 1212486 h 2707640"/>
              <a:gd name="connsiteX2" fmla="*/ 1198391 w 3548686"/>
              <a:gd name="connsiteY2" fmla="*/ 14227 h 2707640"/>
              <a:gd name="connsiteX3" fmla="*/ 3548686 w 3548686"/>
              <a:gd name="connsiteY3" fmla="*/ 0 h 2707640"/>
              <a:gd name="connsiteX0" fmla="*/ 2845 w 3548686"/>
              <a:gd name="connsiteY0" fmla="*/ 2667000 h 2667000"/>
              <a:gd name="connsiteX1" fmla="*/ 0 w 3548686"/>
              <a:gd name="connsiteY1" fmla="*/ 1212486 h 2667000"/>
              <a:gd name="connsiteX2" fmla="*/ 1198391 w 3548686"/>
              <a:gd name="connsiteY2" fmla="*/ 14227 h 2667000"/>
              <a:gd name="connsiteX3" fmla="*/ 3548686 w 3548686"/>
              <a:gd name="connsiteY3" fmla="*/ 0 h 2667000"/>
              <a:gd name="connsiteX0" fmla="*/ 2845 w 3548686"/>
              <a:gd name="connsiteY0" fmla="*/ 2651760 h 2651760"/>
              <a:gd name="connsiteX1" fmla="*/ 0 w 3548686"/>
              <a:gd name="connsiteY1" fmla="*/ 1212486 h 2651760"/>
              <a:gd name="connsiteX2" fmla="*/ 1198391 w 3548686"/>
              <a:gd name="connsiteY2" fmla="*/ 14227 h 2651760"/>
              <a:gd name="connsiteX3" fmla="*/ 3548686 w 3548686"/>
              <a:gd name="connsiteY3" fmla="*/ 0 h 2651760"/>
              <a:gd name="connsiteX0" fmla="*/ 2845 w 3020366"/>
              <a:gd name="connsiteY0" fmla="*/ 2651760 h 2651760"/>
              <a:gd name="connsiteX1" fmla="*/ 0 w 3020366"/>
              <a:gd name="connsiteY1" fmla="*/ 1212486 h 2651760"/>
              <a:gd name="connsiteX2" fmla="*/ 1198391 w 3020366"/>
              <a:gd name="connsiteY2" fmla="*/ 14227 h 2651760"/>
              <a:gd name="connsiteX3" fmla="*/ 3020366 w 3020366"/>
              <a:gd name="connsiteY3" fmla="*/ 0 h 2651760"/>
              <a:gd name="connsiteX0" fmla="*/ 2845 w 2883206"/>
              <a:gd name="connsiteY0" fmla="*/ 2651760 h 2651760"/>
              <a:gd name="connsiteX1" fmla="*/ 0 w 2883206"/>
              <a:gd name="connsiteY1" fmla="*/ 1212486 h 2651760"/>
              <a:gd name="connsiteX2" fmla="*/ 1198391 w 2883206"/>
              <a:gd name="connsiteY2" fmla="*/ 14227 h 2651760"/>
              <a:gd name="connsiteX3" fmla="*/ 2883206 w 2883206"/>
              <a:gd name="connsiteY3" fmla="*/ 0 h 2651760"/>
              <a:gd name="connsiteX0" fmla="*/ 2845 w 2796846"/>
              <a:gd name="connsiteY0" fmla="*/ 2651760 h 2651760"/>
              <a:gd name="connsiteX1" fmla="*/ 0 w 2796846"/>
              <a:gd name="connsiteY1" fmla="*/ 1212486 h 2651760"/>
              <a:gd name="connsiteX2" fmla="*/ 1198391 w 2796846"/>
              <a:gd name="connsiteY2" fmla="*/ 14227 h 2651760"/>
              <a:gd name="connsiteX3" fmla="*/ 2796846 w 2796846"/>
              <a:gd name="connsiteY3" fmla="*/ 0 h 2651760"/>
              <a:gd name="connsiteX0" fmla="*/ 2845 w 2735886"/>
              <a:gd name="connsiteY0" fmla="*/ 2656840 h 2656840"/>
              <a:gd name="connsiteX1" fmla="*/ 0 w 2735886"/>
              <a:gd name="connsiteY1" fmla="*/ 1217566 h 2656840"/>
              <a:gd name="connsiteX2" fmla="*/ 1198391 w 2735886"/>
              <a:gd name="connsiteY2" fmla="*/ 19307 h 2656840"/>
              <a:gd name="connsiteX3" fmla="*/ 2735886 w 2735886"/>
              <a:gd name="connsiteY3" fmla="*/ 0 h 265684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44446"/>
              <a:gd name="connsiteY0" fmla="*/ 2651760 h 2651760"/>
              <a:gd name="connsiteX1" fmla="*/ 0 w 2644446"/>
              <a:gd name="connsiteY1" fmla="*/ 1212486 h 2651760"/>
              <a:gd name="connsiteX2" fmla="*/ 1198391 w 2644446"/>
              <a:gd name="connsiteY2" fmla="*/ 14227 h 2651760"/>
              <a:gd name="connsiteX3" fmla="*/ 2644446 w 2644446"/>
              <a:gd name="connsiteY3" fmla="*/ 0 h 2651760"/>
              <a:gd name="connsiteX0" fmla="*/ 2845 w 2608886"/>
              <a:gd name="connsiteY0" fmla="*/ 2651760 h 2651760"/>
              <a:gd name="connsiteX1" fmla="*/ 0 w 2608886"/>
              <a:gd name="connsiteY1" fmla="*/ 1212486 h 2651760"/>
              <a:gd name="connsiteX2" fmla="*/ 1198391 w 2608886"/>
              <a:gd name="connsiteY2" fmla="*/ 14227 h 2651760"/>
              <a:gd name="connsiteX3" fmla="*/ 2608886 w 2608886"/>
              <a:gd name="connsiteY3" fmla="*/ 0 h 2651760"/>
              <a:gd name="connsiteX0" fmla="*/ 2845 w 2598726"/>
              <a:gd name="connsiteY0" fmla="*/ 2646680 h 2646680"/>
              <a:gd name="connsiteX1" fmla="*/ 0 w 2598726"/>
              <a:gd name="connsiteY1" fmla="*/ 1207406 h 2646680"/>
              <a:gd name="connsiteX2" fmla="*/ 1198391 w 2598726"/>
              <a:gd name="connsiteY2" fmla="*/ 9147 h 2646680"/>
              <a:gd name="connsiteX3" fmla="*/ 2598726 w 2598726"/>
              <a:gd name="connsiteY3" fmla="*/ 0 h 2646680"/>
              <a:gd name="connsiteX0" fmla="*/ 2845 w 2558086"/>
              <a:gd name="connsiteY0" fmla="*/ 2641600 h 2641600"/>
              <a:gd name="connsiteX1" fmla="*/ 0 w 2558086"/>
              <a:gd name="connsiteY1" fmla="*/ 1202326 h 2641600"/>
              <a:gd name="connsiteX2" fmla="*/ 1198391 w 2558086"/>
              <a:gd name="connsiteY2" fmla="*/ 4067 h 2641600"/>
              <a:gd name="connsiteX3" fmla="*/ 2558086 w 2558086"/>
              <a:gd name="connsiteY3" fmla="*/ 0 h 2641600"/>
              <a:gd name="connsiteX0" fmla="*/ 2845 w 2556181"/>
              <a:gd name="connsiteY0" fmla="*/ 2641600 h 2641600"/>
              <a:gd name="connsiteX1" fmla="*/ 0 w 2556181"/>
              <a:gd name="connsiteY1" fmla="*/ 1202326 h 2641600"/>
              <a:gd name="connsiteX2" fmla="*/ 1198391 w 2556181"/>
              <a:gd name="connsiteY2" fmla="*/ 4067 h 2641600"/>
              <a:gd name="connsiteX3" fmla="*/ 2556181 w 2556181"/>
              <a:gd name="connsiteY3" fmla="*/ 0 h 2641600"/>
            </a:gdLst>
            <a:ahLst/>
            <a:cxnLst>
              <a:cxn ang="0">
                <a:pos x="connsiteX0" y="connsiteY0"/>
              </a:cxn>
              <a:cxn ang="0">
                <a:pos x="connsiteX1" y="connsiteY1"/>
              </a:cxn>
              <a:cxn ang="0">
                <a:pos x="connsiteX2" y="connsiteY2"/>
              </a:cxn>
              <a:cxn ang="0">
                <a:pos x="connsiteX3" y="connsiteY3"/>
              </a:cxn>
            </a:cxnLst>
            <a:rect l="l" t="t" r="r" b="b"/>
            <a:pathLst>
              <a:path w="2556181" h="2641600">
                <a:moveTo>
                  <a:pt x="2845" y="2641600"/>
                </a:moveTo>
                <a:cubicBezTo>
                  <a:pt x="1897" y="2112735"/>
                  <a:pt x="948" y="1731191"/>
                  <a:pt x="0" y="1202326"/>
                </a:cubicBezTo>
                <a:cubicBezTo>
                  <a:pt x="0" y="540519"/>
                  <a:pt x="536541" y="4067"/>
                  <a:pt x="1198391" y="4067"/>
                </a:cubicBezTo>
                <a:lnTo>
                  <a:pt x="2556181" y="0"/>
                </a:lnTo>
              </a:path>
            </a:pathLst>
          </a:custGeom>
          <a:noFill/>
          <a:ln w="1356897" cap="sq">
            <a:solidFill>
              <a:schemeClr val="accent4">
                <a:alpha val="89000"/>
              </a:schemeClr>
            </a:solidFill>
            <a:prstDash val="solid"/>
            <a:round/>
          </a:ln>
        </p:spPr>
        <p:txBody>
          <a:bodyPr rtlCol="0" anchor="ctr"/>
          <a:lstStyle/>
          <a:p>
            <a:endParaRPr lang="en-US" dirty="0"/>
          </a:p>
        </p:txBody>
      </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a:lstStyle>
            <a:lvl1pPr marL="0" indent="0">
              <a:buNone/>
              <a:defRPr sz="1800"/>
            </a:lvl1pPr>
            <a:lvl2pPr marL="283464">
              <a:defRPr sz="1800"/>
            </a:lvl2pPr>
            <a:lvl3pPr marL="566928">
              <a:defRPr sz="1600"/>
            </a:lvl3pPr>
            <a:lvl4pPr marL="758952">
              <a:defRPr sz="1400"/>
            </a:lvl4pPr>
            <a:lvl5pPr marL="1042416">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3"/>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Graphic 24">
            <a:extLst>
              <a:ext uri="{FF2B5EF4-FFF2-40B4-BE49-F238E27FC236}">
                <a16:creationId xmlns:a16="http://schemas.microsoft.com/office/drawing/2014/main" id="{3A387C14-96A1-A53F-B0C4-8C320C0E434B}"/>
              </a:ext>
            </a:extLst>
          </p:cNvPr>
          <p:cNvSpPr/>
          <p:nvPr/>
        </p:nvSpPr>
        <p:spPr>
          <a:xfrm>
            <a:off x="8928734" y="3558489"/>
            <a:ext cx="3162299" cy="3196641"/>
          </a:xfrm>
          <a:custGeom>
            <a:avLst/>
            <a:gdLst>
              <a:gd name="connsiteX0" fmla="*/ -3730 w 9166847"/>
              <a:gd name="connsiteY0" fmla="*/ 5764965 h 5765688"/>
              <a:gd name="connsiteX1" fmla="*/ -3730 w 9166847"/>
              <a:gd name="connsiteY1" fmla="*/ 1152444 h 5765688"/>
              <a:gd name="connsiteX2" fmla="*/ 1189314 w 9166847"/>
              <a:gd name="connsiteY2" fmla="*/ -724 h 5765688"/>
              <a:gd name="connsiteX3" fmla="*/ 9163118 w 9166847"/>
              <a:gd name="connsiteY3" fmla="*/ 36857 h 5765688"/>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9166848 w 9166848"/>
              <a:gd name="connsiteY4" fmla="*/ 37581 h 5765689"/>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3169739 w 9166848"/>
              <a:gd name="connsiteY4" fmla="*/ 7671 h 5765689"/>
              <a:gd name="connsiteX5" fmla="*/ 9166848 w 9166848"/>
              <a:gd name="connsiteY5" fmla="*/ 37581 h 5765689"/>
              <a:gd name="connsiteX0" fmla="*/ 0 w 3169739"/>
              <a:gd name="connsiteY0" fmla="*/ 5765689 h 5765689"/>
              <a:gd name="connsiteX1" fmla="*/ 0 w 3169739"/>
              <a:gd name="connsiteY1" fmla="*/ 1153168 h 5765689"/>
              <a:gd name="connsiteX2" fmla="*/ 1193044 w 3169739"/>
              <a:gd name="connsiteY2" fmla="*/ 0 h 5765689"/>
              <a:gd name="connsiteX3" fmla="*/ 2736923 w 3169739"/>
              <a:gd name="connsiteY3" fmla="*/ 1574 h 5765689"/>
              <a:gd name="connsiteX4" fmla="*/ 3169739 w 3169739"/>
              <a:gd name="connsiteY4" fmla="*/ 7671 h 5765689"/>
              <a:gd name="connsiteX0" fmla="*/ 0 w 3160214"/>
              <a:gd name="connsiteY0" fmla="*/ 5765689 h 5765689"/>
              <a:gd name="connsiteX1" fmla="*/ 0 w 3160214"/>
              <a:gd name="connsiteY1" fmla="*/ 1153168 h 5765689"/>
              <a:gd name="connsiteX2" fmla="*/ 1193044 w 3160214"/>
              <a:gd name="connsiteY2" fmla="*/ 0 h 5765689"/>
              <a:gd name="connsiteX3" fmla="*/ 2736923 w 3160214"/>
              <a:gd name="connsiteY3" fmla="*/ 1574 h 5765689"/>
              <a:gd name="connsiteX4" fmla="*/ 3160214 w 3160214"/>
              <a:gd name="connsiteY4" fmla="*/ 7671 h 5765689"/>
              <a:gd name="connsiteX0" fmla="*/ 2085 w 3162299"/>
              <a:gd name="connsiteY0" fmla="*/ 5765689 h 5765689"/>
              <a:gd name="connsiteX1" fmla="*/ 0 w 3162299"/>
              <a:gd name="connsiteY1" fmla="*/ 3173781 h 5765689"/>
              <a:gd name="connsiteX2" fmla="*/ 2085 w 3162299"/>
              <a:gd name="connsiteY2" fmla="*/ 1153168 h 5765689"/>
              <a:gd name="connsiteX3" fmla="*/ 1195129 w 3162299"/>
              <a:gd name="connsiteY3" fmla="*/ 0 h 5765689"/>
              <a:gd name="connsiteX4" fmla="*/ 2739008 w 3162299"/>
              <a:gd name="connsiteY4" fmla="*/ 1574 h 5765689"/>
              <a:gd name="connsiteX5" fmla="*/ 3162299 w 3162299"/>
              <a:gd name="connsiteY5" fmla="*/ 7671 h 5765689"/>
              <a:gd name="connsiteX0" fmla="*/ 0 w 3162299"/>
              <a:gd name="connsiteY0" fmla="*/ 3173781 h 3173781"/>
              <a:gd name="connsiteX1" fmla="*/ 2085 w 3162299"/>
              <a:gd name="connsiteY1" fmla="*/ 1153168 h 3173781"/>
              <a:gd name="connsiteX2" fmla="*/ 1195129 w 3162299"/>
              <a:gd name="connsiteY2" fmla="*/ 0 h 3173781"/>
              <a:gd name="connsiteX3" fmla="*/ 2739008 w 3162299"/>
              <a:gd name="connsiteY3" fmla="*/ 1574 h 3173781"/>
              <a:gd name="connsiteX4" fmla="*/ 3162299 w 3162299"/>
              <a:gd name="connsiteY4" fmla="*/ 7671 h 3173781"/>
              <a:gd name="connsiteX0" fmla="*/ 0 w 3162299"/>
              <a:gd name="connsiteY0" fmla="*/ 3196641 h 3196641"/>
              <a:gd name="connsiteX1" fmla="*/ 2085 w 3162299"/>
              <a:gd name="connsiteY1" fmla="*/ 1153168 h 3196641"/>
              <a:gd name="connsiteX2" fmla="*/ 1195129 w 3162299"/>
              <a:gd name="connsiteY2" fmla="*/ 0 h 3196641"/>
              <a:gd name="connsiteX3" fmla="*/ 2739008 w 3162299"/>
              <a:gd name="connsiteY3" fmla="*/ 1574 h 3196641"/>
              <a:gd name="connsiteX4" fmla="*/ 3162299 w 3162299"/>
              <a:gd name="connsiteY4" fmla="*/ 7671 h 3196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99" h="3196641">
                <a:moveTo>
                  <a:pt x="0" y="3196641"/>
                </a:moveTo>
                <a:lnTo>
                  <a:pt x="2085" y="1153168"/>
                </a:lnTo>
                <a:cubicBezTo>
                  <a:pt x="2085" y="516291"/>
                  <a:pt x="536218" y="0"/>
                  <a:pt x="1195129" y="0"/>
                </a:cubicBezTo>
                <a:lnTo>
                  <a:pt x="2739008" y="1574"/>
                </a:lnTo>
                <a:lnTo>
                  <a:pt x="3162299" y="7671"/>
                </a:lnTo>
              </a:path>
            </a:pathLst>
          </a:custGeom>
          <a:noFill/>
          <a:ln w="225588" cap="sq">
            <a:solidFill>
              <a:srgbClr val="FDF9E2"/>
            </a:solidFill>
            <a:prstDash val="solid"/>
            <a:miter/>
          </a:ln>
        </p:spPr>
        <p:txBody>
          <a:bodyPr rtlCol="0" anchor="ctr"/>
          <a:lstStyle/>
          <a:p>
            <a:endParaRPr lang="en-US" dirty="0"/>
          </a:p>
        </p:txBody>
      </p:sp>
      <p:sp>
        <p:nvSpPr>
          <p:cNvPr id="29" name="Oval 28">
            <a:extLst>
              <a:ext uri="{FF2B5EF4-FFF2-40B4-BE49-F238E27FC236}">
                <a16:creationId xmlns:a16="http://schemas.microsoft.com/office/drawing/2014/main" id="{09E9B68F-058D-E637-2550-5DA70E3D0D41}"/>
              </a:ext>
            </a:extLst>
          </p:cNvPr>
          <p:cNvSpPr/>
          <p:nvPr userDrawn="1"/>
        </p:nvSpPr>
        <p:spPr>
          <a:xfrm>
            <a:off x="10310340" y="2011478"/>
            <a:ext cx="1628275" cy="1628275"/>
          </a:xfrm>
          <a:prstGeom prst="ellipse">
            <a:avLst/>
          </a:prstGeom>
          <a:solidFill>
            <a:schemeClr val="accent6">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34" name="Graphic 33">
            <a:extLst>
              <a:ext uri="{FF2B5EF4-FFF2-40B4-BE49-F238E27FC236}">
                <a16:creationId xmlns:a16="http://schemas.microsoft.com/office/drawing/2014/main" id="{6188A037-6B9F-861E-36A7-10311D612729}"/>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972" r="31496"/>
          <a:stretch>
            <a:fillRect/>
          </a:stretch>
        </p:blipFill>
        <p:spPr>
          <a:xfrm>
            <a:off x="12700" y="6051321"/>
            <a:ext cx="12192000" cy="528377"/>
          </a:xfrm>
          <a:custGeom>
            <a:avLst/>
            <a:gdLst>
              <a:gd name="connsiteX0" fmla="*/ 0 w 6858000"/>
              <a:gd name="connsiteY0" fmla="*/ 400156 h 400156"/>
              <a:gd name="connsiteX1" fmla="*/ 0 w 6858000"/>
              <a:gd name="connsiteY1" fmla="*/ 0 h 400156"/>
              <a:gd name="connsiteX2" fmla="*/ 6858000 w 6858000"/>
              <a:gd name="connsiteY2" fmla="*/ 0 h 400156"/>
              <a:gd name="connsiteX3" fmla="*/ 6858000 w 6858000"/>
              <a:gd name="connsiteY3" fmla="*/ 400156 h 400156"/>
            </a:gdLst>
            <a:ahLst/>
            <a:cxnLst>
              <a:cxn ang="0">
                <a:pos x="connsiteX0" y="connsiteY0"/>
              </a:cxn>
              <a:cxn ang="0">
                <a:pos x="connsiteX1" y="connsiteY1"/>
              </a:cxn>
              <a:cxn ang="0">
                <a:pos x="connsiteX2" y="connsiteY2"/>
              </a:cxn>
              <a:cxn ang="0">
                <a:pos x="connsiteX3" y="connsiteY3"/>
              </a:cxn>
            </a:cxnLst>
            <a:rect l="l" t="t" r="r" b="b"/>
            <a:pathLst>
              <a:path w="6858000" h="400156">
                <a:moveTo>
                  <a:pt x="0" y="400156"/>
                </a:moveTo>
                <a:lnTo>
                  <a:pt x="0" y="0"/>
                </a:lnTo>
                <a:lnTo>
                  <a:pt x="6858000" y="0"/>
                </a:lnTo>
                <a:lnTo>
                  <a:pt x="6858000" y="400156"/>
                </a:lnTo>
                <a:close/>
              </a:path>
            </a:pathLst>
          </a:custGeom>
        </p:spPr>
      </p:pic>
      <p:sp>
        <p:nvSpPr>
          <p:cNvPr id="36" name="Oval 35">
            <a:extLst>
              <a:ext uri="{FF2B5EF4-FFF2-40B4-BE49-F238E27FC236}">
                <a16:creationId xmlns:a16="http://schemas.microsoft.com/office/drawing/2014/main" id="{1C9183AD-9166-27E4-F8C4-4AAE1C7F0BB9}"/>
              </a:ext>
            </a:extLst>
          </p:cNvPr>
          <p:cNvSpPr/>
          <p:nvPr userDrawn="1"/>
        </p:nvSpPr>
        <p:spPr>
          <a:xfrm>
            <a:off x="9130046"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DFED6151-9FDE-FB42-89FC-0347B6A3276D}"/>
              </a:ext>
            </a:extLst>
          </p:cNvPr>
          <p:cNvSpPr/>
          <p:nvPr userDrawn="1"/>
        </p:nvSpPr>
        <p:spPr>
          <a:xfrm>
            <a:off x="8385329"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ooter Placeholder 45">
            <a:extLst>
              <a:ext uri="{FF2B5EF4-FFF2-40B4-BE49-F238E27FC236}">
                <a16:creationId xmlns:a16="http://schemas.microsoft.com/office/drawing/2014/main" id="{41E6D8BC-2E14-B95F-1E2F-30FF6EE3AEB3}"/>
              </a:ext>
            </a:extLst>
          </p:cNvPr>
          <p:cNvSpPr>
            <a:spLocks noGrp="1"/>
          </p:cNvSpPr>
          <p:nvPr>
            <p:ph type="ftr" sz="quarter" idx="14"/>
          </p:nvPr>
        </p:nvSpPr>
        <p:spPr/>
        <p:txBody>
          <a:bodyPr/>
          <a:lstStyle/>
          <a:p>
            <a:endParaRPr lang="en-US" dirty="0"/>
          </a:p>
        </p:txBody>
      </p:sp>
      <p:sp>
        <p:nvSpPr>
          <p:cNvPr id="47" name="Slide Number Placeholder 46">
            <a:extLst>
              <a:ext uri="{FF2B5EF4-FFF2-40B4-BE49-F238E27FC236}">
                <a16:creationId xmlns:a16="http://schemas.microsoft.com/office/drawing/2014/main" id="{89B6F428-7A93-4AA9-C12A-2A93DFEAF0B6}"/>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580811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4" name="Graphic 43">
            <a:extLst>
              <a:ext uri="{FF2B5EF4-FFF2-40B4-BE49-F238E27FC236}">
                <a16:creationId xmlns:a16="http://schemas.microsoft.com/office/drawing/2014/main" id="{94240F9C-F2B6-6263-0817-7E0809D9DF3A}"/>
              </a:ext>
            </a:extLst>
          </p:cNvPr>
          <p:cNvPicPr>
            <a:picLocks noChangeAspect="1"/>
          </p:cNvPicPr>
          <p:nvPr userDrawn="1"/>
        </p:nvPicPr>
        <p:blipFill>
          <a:blip r:embed="rId2">
            <a:extLst>
              <a:ext uri="{96DAC541-7B7A-43D3-8B79-37D633B846F1}">
                <asvg:svgBlip xmlns:asvg="http://schemas.microsoft.com/office/drawing/2016/SVG/main" r:embed="rId3"/>
              </a:ext>
            </a:extLst>
          </a:blip>
          <a:srcRect b="85327"/>
          <a:stretch>
            <a:fillRect/>
          </a:stretch>
        </p:blipFill>
        <p:spPr>
          <a:xfrm rot="16200000">
            <a:off x="8348893" y="2856018"/>
            <a:ext cx="6718341" cy="1006304"/>
          </a:xfrm>
          <a:custGeom>
            <a:avLst/>
            <a:gdLst>
              <a:gd name="connsiteX0" fmla="*/ 0 w 6718341"/>
              <a:gd name="connsiteY0" fmla="*/ 0 h 1006304"/>
              <a:gd name="connsiteX1" fmla="*/ 6718341 w 6718341"/>
              <a:gd name="connsiteY1" fmla="*/ 0 h 1006304"/>
              <a:gd name="connsiteX2" fmla="*/ 6718341 w 6718341"/>
              <a:gd name="connsiteY2" fmla="*/ 1006304 h 1006304"/>
              <a:gd name="connsiteX3" fmla="*/ 0 w 6718341"/>
              <a:gd name="connsiteY3" fmla="*/ 1006304 h 1006304"/>
            </a:gdLst>
            <a:ahLst/>
            <a:cxnLst>
              <a:cxn ang="0">
                <a:pos x="connsiteX0" y="connsiteY0"/>
              </a:cxn>
              <a:cxn ang="0">
                <a:pos x="connsiteX1" y="connsiteY1"/>
              </a:cxn>
              <a:cxn ang="0">
                <a:pos x="connsiteX2" y="connsiteY2"/>
              </a:cxn>
              <a:cxn ang="0">
                <a:pos x="connsiteX3" y="connsiteY3"/>
              </a:cxn>
            </a:cxnLst>
            <a:rect l="l" t="t" r="r" b="b"/>
            <a:pathLst>
              <a:path w="6718341" h="1006304">
                <a:moveTo>
                  <a:pt x="0" y="0"/>
                </a:moveTo>
                <a:lnTo>
                  <a:pt x="6718341" y="0"/>
                </a:lnTo>
                <a:lnTo>
                  <a:pt x="6718341" y="1006304"/>
                </a:lnTo>
                <a:lnTo>
                  <a:pt x="0" y="1006304"/>
                </a:lnTo>
                <a:close/>
              </a:path>
            </a:pathLst>
          </a:custGeom>
        </p:spPr>
      </p:pic>
      <p:sp>
        <p:nvSpPr>
          <p:cNvPr id="50" name="Oval 49">
            <a:extLst>
              <a:ext uri="{FF2B5EF4-FFF2-40B4-BE49-F238E27FC236}">
                <a16:creationId xmlns:a16="http://schemas.microsoft.com/office/drawing/2014/main" id="{024F3BA7-5767-DA19-90B2-79087CCD234A}"/>
              </a:ext>
            </a:extLst>
          </p:cNvPr>
          <p:cNvSpPr/>
          <p:nvPr userDrawn="1"/>
        </p:nvSpPr>
        <p:spPr>
          <a:xfrm>
            <a:off x="11280648" y="107998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75941C3B-69D9-2131-DE98-77882C6B492E}"/>
              </a:ext>
            </a:extLst>
          </p:cNvPr>
          <p:cNvSpPr/>
          <p:nvPr userDrawn="1"/>
        </p:nvSpPr>
        <p:spPr>
          <a:xfrm>
            <a:off x="9885091" y="4608699"/>
            <a:ext cx="1628275" cy="1628275"/>
          </a:xfrm>
          <a:prstGeom prst="ellipse">
            <a:avLst/>
          </a:prstGeom>
          <a:solidFill>
            <a:schemeClr val="accent3">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72" name="Graphic 71">
            <a:extLst>
              <a:ext uri="{FF2B5EF4-FFF2-40B4-BE49-F238E27FC236}">
                <a16:creationId xmlns:a16="http://schemas.microsoft.com/office/drawing/2014/main" id="{F2C371ED-FE8B-10E6-6B09-AB1AF954AAF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4820" t="41526" b="3152"/>
          <a:stretch/>
        </p:blipFill>
        <p:spPr>
          <a:xfrm>
            <a:off x="-63921" y="5642"/>
            <a:ext cx="3769859" cy="6852356"/>
          </a:xfrm>
          <a:custGeom>
            <a:avLst/>
            <a:gdLst>
              <a:gd name="connsiteX0" fmla="*/ 0 w 3769859"/>
              <a:gd name="connsiteY0" fmla="*/ 0 h 6852356"/>
              <a:gd name="connsiteX1" fmla="*/ 3769859 w 3769859"/>
              <a:gd name="connsiteY1" fmla="*/ 0 h 6852356"/>
              <a:gd name="connsiteX2" fmla="*/ 3769859 w 3769859"/>
              <a:gd name="connsiteY2" fmla="*/ 6852356 h 6852356"/>
              <a:gd name="connsiteX3" fmla="*/ 0 w 3769859"/>
              <a:gd name="connsiteY3" fmla="*/ 6852356 h 6852356"/>
            </a:gdLst>
            <a:ahLst/>
            <a:cxnLst>
              <a:cxn ang="0">
                <a:pos x="connsiteX0" y="connsiteY0"/>
              </a:cxn>
              <a:cxn ang="0">
                <a:pos x="connsiteX1" y="connsiteY1"/>
              </a:cxn>
              <a:cxn ang="0">
                <a:pos x="connsiteX2" y="connsiteY2"/>
              </a:cxn>
              <a:cxn ang="0">
                <a:pos x="connsiteX3" y="connsiteY3"/>
              </a:cxn>
            </a:cxnLst>
            <a:rect l="l" t="t" r="r" b="b"/>
            <a:pathLst>
              <a:path w="3769859" h="6852356">
                <a:moveTo>
                  <a:pt x="0" y="0"/>
                </a:moveTo>
                <a:lnTo>
                  <a:pt x="3769859" y="0"/>
                </a:lnTo>
                <a:lnTo>
                  <a:pt x="3769859" y="6852356"/>
                </a:lnTo>
                <a:lnTo>
                  <a:pt x="0" y="6852356"/>
                </a:lnTo>
                <a:close/>
              </a:path>
            </a:pathLst>
          </a:custGeom>
        </p:spPr>
      </p:pic>
      <p:pic>
        <p:nvPicPr>
          <p:cNvPr id="57" name="Graphic 56">
            <a:extLst>
              <a:ext uri="{FF2B5EF4-FFF2-40B4-BE49-F238E27FC236}">
                <a16:creationId xmlns:a16="http://schemas.microsoft.com/office/drawing/2014/main" id="{E6DDC0DD-511A-395D-6DF6-B3EBA937EF97}"/>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633" b="65821"/>
          <a:stretch>
            <a:fillRect/>
          </a:stretch>
        </p:blipFill>
        <p:spPr>
          <a:xfrm flipV="1">
            <a:off x="5869" y="1"/>
            <a:ext cx="5332115" cy="2343995"/>
          </a:xfrm>
          <a:custGeom>
            <a:avLst/>
            <a:gdLst>
              <a:gd name="connsiteX0" fmla="*/ 0 w 5332115"/>
              <a:gd name="connsiteY0" fmla="*/ 2343995 h 2343995"/>
              <a:gd name="connsiteX1" fmla="*/ 5332115 w 5332115"/>
              <a:gd name="connsiteY1" fmla="*/ 2343995 h 2343995"/>
              <a:gd name="connsiteX2" fmla="*/ 5332115 w 5332115"/>
              <a:gd name="connsiteY2" fmla="*/ 0 h 2343995"/>
              <a:gd name="connsiteX3" fmla="*/ 0 w 5332115"/>
              <a:gd name="connsiteY3" fmla="*/ 0 h 2343995"/>
            </a:gdLst>
            <a:ahLst/>
            <a:cxnLst>
              <a:cxn ang="0">
                <a:pos x="connsiteX0" y="connsiteY0"/>
              </a:cxn>
              <a:cxn ang="0">
                <a:pos x="connsiteX1" y="connsiteY1"/>
              </a:cxn>
              <a:cxn ang="0">
                <a:pos x="connsiteX2" y="connsiteY2"/>
              </a:cxn>
              <a:cxn ang="0">
                <a:pos x="connsiteX3" y="connsiteY3"/>
              </a:cxn>
            </a:cxnLst>
            <a:rect l="l" t="t" r="r" b="b"/>
            <a:pathLst>
              <a:path w="5332115" h="2343995">
                <a:moveTo>
                  <a:pt x="0" y="2343995"/>
                </a:moveTo>
                <a:lnTo>
                  <a:pt x="5332115" y="2343995"/>
                </a:lnTo>
                <a:lnTo>
                  <a:pt x="5332115" y="0"/>
                </a:lnTo>
                <a:lnTo>
                  <a:pt x="0" y="0"/>
                </a:lnTo>
                <a:close/>
              </a:path>
            </a:pathLst>
          </a:custGeom>
        </p:spPr>
      </p:pic>
      <p:pic>
        <p:nvPicPr>
          <p:cNvPr id="60" name="Graphic 59">
            <a:extLst>
              <a:ext uri="{FF2B5EF4-FFF2-40B4-BE49-F238E27FC236}">
                <a16:creationId xmlns:a16="http://schemas.microsoft.com/office/drawing/2014/main" id="{A03A29F6-2DC7-B284-F21B-10BBEECC0526}"/>
              </a:ext>
            </a:extLst>
          </p:cNvPr>
          <p:cNvPicPr>
            <a:picLocks noChangeAspect="1"/>
          </p:cNvPicPr>
          <p:nvPr userDrawn="1"/>
        </p:nvPicPr>
        <p:blipFill>
          <a:blip r:embed="rId6">
            <a:extLst>
              <a:ext uri="{96DAC541-7B7A-43D3-8B79-37D633B846F1}">
                <asvg:svgBlip xmlns:asvg="http://schemas.microsoft.com/office/drawing/2016/SVG/main" r:embed="rId7"/>
              </a:ext>
            </a:extLst>
          </a:blip>
          <a:srcRect l="14165" t="77500"/>
          <a:stretch>
            <a:fillRect/>
          </a:stretch>
        </p:blipFill>
        <p:spPr>
          <a:xfrm>
            <a:off x="-16872" y="-29980"/>
            <a:ext cx="4459335" cy="1601124"/>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64" name="Oval 63">
            <a:extLst>
              <a:ext uri="{FF2B5EF4-FFF2-40B4-BE49-F238E27FC236}">
                <a16:creationId xmlns:a16="http://schemas.microsoft.com/office/drawing/2014/main" id="{5E42667F-7399-2294-D94B-CB84510A0E95}"/>
              </a:ext>
            </a:extLst>
          </p:cNvPr>
          <p:cNvSpPr/>
          <p:nvPr userDrawn="1"/>
        </p:nvSpPr>
        <p:spPr>
          <a:xfrm>
            <a:off x="3261092" y="18900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73" name="Title 1">
            <a:extLst>
              <a:ext uri="{FF2B5EF4-FFF2-40B4-BE49-F238E27FC236}">
                <a16:creationId xmlns:a16="http://schemas.microsoft.com/office/drawing/2014/main" id="{11BE7A0F-8563-C84F-54DB-CF04C6DAD8AC}"/>
              </a:ext>
            </a:extLst>
          </p:cNvPr>
          <p:cNvSpPr>
            <a:spLocks noGrp="1"/>
          </p:cNvSpPr>
          <p:nvPr>
            <p:ph type="title"/>
          </p:nvPr>
        </p:nvSpPr>
        <p:spPr>
          <a:xfrm>
            <a:off x="5985583" y="2214823"/>
            <a:ext cx="3769859" cy="1975104"/>
          </a:xfrm>
        </p:spPr>
        <p:txBody>
          <a:bodyPr anchor="b">
            <a:no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5996231" y="4278235"/>
            <a:ext cx="3081528" cy="1170432"/>
          </a:xfrm>
        </p:spPr>
        <p:txBody>
          <a:bodyPr>
            <a:normAutofit/>
          </a:bodyPr>
          <a:lstStyle>
            <a:lvl1pPr marL="0" indent="0">
              <a:lnSpc>
                <a:spcPct val="90000"/>
              </a:lnSpc>
              <a:spcBef>
                <a:spcPts val="10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72760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 Placeholder 9">
            <a:extLst>
              <a:ext uri="{FF2B5EF4-FFF2-40B4-BE49-F238E27FC236}">
                <a16:creationId xmlns:a16="http://schemas.microsoft.com/office/drawing/2014/main" id="{F45380E4-4280-4D6A-412C-BEC95C8CA78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6" name="Title 5">
            <a:extLst>
              <a:ext uri="{FF2B5EF4-FFF2-40B4-BE49-F238E27FC236}">
                <a16:creationId xmlns:a16="http://schemas.microsoft.com/office/drawing/2014/main" id="{1E2DEC6B-E418-F7FA-5D06-66914BE64098}"/>
              </a:ext>
            </a:extLst>
          </p:cNvPr>
          <p:cNvSpPr>
            <a:spLocks noGrp="1"/>
          </p:cNvSpPr>
          <p:nvPr>
            <p:ph type="title"/>
          </p:nvPr>
        </p:nvSpPr>
        <p:spPr/>
        <p:txBody>
          <a:bodyPr/>
          <a:lstStyle/>
          <a:p>
            <a:r>
              <a:rPr lang="en-US"/>
              <a:t>Click to edit Master title style</a:t>
            </a:r>
          </a:p>
        </p:txBody>
      </p:sp>
      <p:sp>
        <p:nvSpPr>
          <p:cNvPr id="22" name="Footer Placeholder 21">
            <a:extLst>
              <a:ext uri="{FF2B5EF4-FFF2-40B4-BE49-F238E27FC236}">
                <a16:creationId xmlns:a16="http://schemas.microsoft.com/office/drawing/2014/main" id="{CDBC6FA3-472C-62C4-429A-28029D228DD1}"/>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F0B4C4FF-8EF1-767D-7C77-03D625E4B321}"/>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992396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ext Placeholder 9">
            <a:extLst>
              <a:ext uri="{FF2B5EF4-FFF2-40B4-BE49-F238E27FC236}">
                <a16:creationId xmlns:a16="http://schemas.microsoft.com/office/drawing/2014/main" id="{A48C42A6-E4A3-57E4-DBFE-86C89D6D36CD}"/>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5" name="Footer Placeholder 4">
            <a:extLst>
              <a:ext uri="{FF2B5EF4-FFF2-40B4-BE49-F238E27FC236}">
                <a16:creationId xmlns:a16="http://schemas.microsoft.com/office/drawing/2014/main" id="{D90272D4-D364-93D2-A948-9DD478627EAA}"/>
              </a:ext>
            </a:extLst>
          </p:cNvPr>
          <p:cNvSpPr>
            <a:spLocks noGrp="1"/>
          </p:cNvSpPr>
          <p:nvPr>
            <p:ph type="ftr" sz="quarter" idx="10"/>
          </p:nvPr>
        </p:nvSpPr>
        <p:spPr/>
        <p:txBody>
          <a:bodyPr/>
          <a:lstStyle/>
          <a:p>
            <a:endParaRPr lang="en-US" dirty="0"/>
          </a:p>
        </p:txBody>
      </p:sp>
      <p:sp>
        <p:nvSpPr>
          <p:cNvPr id="6" name="Slide Number Placeholder 5">
            <a:extLst>
              <a:ext uri="{FF2B5EF4-FFF2-40B4-BE49-F238E27FC236}">
                <a16:creationId xmlns:a16="http://schemas.microsoft.com/office/drawing/2014/main" id="{164DD4E5-F3CE-6199-31DD-1C03C409E0CC}"/>
              </a:ext>
            </a:extLst>
          </p:cNvPr>
          <p:cNvSpPr>
            <a:spLocks noGrp="1"/>
          </p:cNvSpPr>
          <p:nvPr>
            <p:ph type="sldNum" sz="quarter" idx="11"/>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1712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Text Placeholder 9">
            <a:extLst>
              <a:ext uri="{FF2B5EF4-FFF2-40B4-BE49-F238E27FC236}">
                <a16:creationId xmlns:a16="http://schemas.microsoft.com/office/drawing/2014/main" id="{3FA20FC2-E959-7E20-4647-E505BD8BE4F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3" name="Content Placeholder 2">
            <a:extLst>
              <a:ext uri="{FF2B5EF4-FFF2-40B4-BE49-F238E27FC236}">
                <a16:creationId xmlns:a16="http://schemas.microsoft.com/office/drawing/2014/main" id="{F9A56E61-4EF1-44C9-6CC9-6876765A738C}"/>
              </a:ext>
            </a:extLst>
          </p:cNvPr>
          <p:cNvSpPr>
            <a:spLocks noGrp="1"/>
          </p:cNvSpPr>
          <p:nvPr>
            <p:ph idx="1"/>
          </p:nvPr>
        </p:nvSpPr>
        <p:spPr>
          <a:xfrm>
            <a:off x="5183188" y="2057400"/>
            <a:ext cx="6172200" cy="40690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A7802A7-DF1B-DE1B-4EA4-055C59350761}"/>
              </a:ext>
            </a:extLst>
          </p:cNvPr>
          <p:cNvSpPr>
            <a:spLocks noGrp="1"/>
          </p:cNvSpPr>
          <p:nvPr>
            <p:ph type="body" sz="half" idx="2"/>
          </p:nvPr>
        </p:nvSpPr>
        <p:spPr>
          <a:xfrm>
            <a:off x="839788" y="2057400"/>
            <a:ext cx="3932237" cy="40690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itle 7">
            <a:extLst>
              <a:ext uri="{FF2B5EF4-FFF2-40B4-BE49-F238E27FC236}">
                <a16:creationId xmlns:a16="http://schemas.microsoft.com/office/drawing/2014/main" id="{FB2F4222-9F0A-A7FE-DFA4-39F2D1A27DA7}"/>
              </a:ext>
            </a:extLst>
          </p:cNvPr>
          <p:cNvSpPr>
            <a:spLocks noGrp="1"/>
          </p:cNvSpPr>
          <p:nvPr>
            <p:ph type="title"/>
          </p:nvPr>
        </p:nvSpPr>
        <p:spPr/>
        <p:txBody>
          <a:bodyPr/>
          <a:lstStyle/>
          <a:p>
            <a:r>
              <a:rPr lang="en-US"/>
              <a:t>Click to edit Master title style</a:t>
            </a:r>
          </a:p>
        </p:txBody>
      </p:sp>
      <p:sp>
        <p:nvSpPr>
          <p:cNvPr id="10" name="Footer Placeholder 9">
            <a:extLst>
              <a:ext uri="{FF2B5EF4-FFF2-40B4-BE49-F238E27FC236}">
                <a16:creationId xmlns:a16="http://schemas.microsoft.com/office/drawing/2014/main" id="{A9174264-0D17-CF28-8778-3DD02FD42C48}"/>
              </a:ext>
            </a:extLst>
          </p:cNvPr>
          <p:cNvSpPr>
            <a:spLocks noGrp="1"/>
          </p:cNvSpPr>
          <p:nvPr>
            <p:ph type="ftr" sz="quarter" idx="14"/>
          </p:nvPr>
        </p:nvSpPr>
        <p:spPr/>
        <p:txBody>
          <a:bodyPr/>
          <a:lstStyle/>
          <a:p>
            <a:endParaRPr lang="en-US" dirty="0"/>
          </a:p>
        </p:txBody>
      </p:sp>
      <p:sp>
        <p:nvSpPr>
          <p:cNvPr id="11" name="Slide Number Placeholder 10">
            <a:extLst>
              <a:ext uri="{FF2B5EF4-FFF2-40B4-BE49-F238E27FC236}">
                <a16:creationId xmlns:a16="http://schemas.microsoft.com/office/drawing/2014/main" id="{4FFFA002-049D-7794-5114-044DA2B571DB}"/>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249912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7F9A3535-D85B-F023-B8C0-28D2FEAAD9E0}"/>
              </a:ext>
            </a:extLst>
          </p:cNvPr>
          <p:cNvGrpSpPr/>
          <p:nvPr userDrawn="1"/>
        </p:nvGrpSpPr>
        <p:grpSpPr>
          <a:xfrm>
            <a:off x="1" y="3827512"/>
            <a:ext cx="12198945" cy="3030489"/>
            <a:chOff x="1" y="3827512"/>
            <a:chExt cx="12198945" cy="3030489"/>
          </a:xfrm>
        </p:grpSpPr>
        <p:sp>
          <p:nvSpPr>
            <p:cNvPr id="57" name="Freeform: Shape 56">
              <a:extLst>
                <a:ext uri="{FF2B5EF4-FFF2-40B4-BE49-F238E27FC236}">
                  <a16:creationId xmlns:a16="http://schemas.microsoft.com/office/drawing/2014/main" id="{C11C7D54-0954-B838-DA12-86EA86543A54}"/>
                </a:ext>
              </a:extLst>
            </p:cNvPr>
            <p:cNvSpPr/>
            <p:nvPr userDrawn="1"/>
          </p:nvSpPr>
          <p:spPr>
            <a:xfrm>
              <a:off x="11488761" y="5133340"/>
              <a:ext cx="521208" cy="1724660"/>
            </a:xfrm>
            <a:custGeom>
              <a:avLst/>
              <a:gdLst>
                <a:gd name="connsiteX0" fmla="*/ 834 w 513332"/>
                <a:gd name="connsiteY0" fmla="*/ -1393 h 1623974"/>
                <a:gd name="connsiteX1" fmla="*/ 514166 w 513332"/>
                <a:gd name="connsiteY1" fmla="*/ -1393 h 1623974"/>
                <a:gd name="connsiteX2" fmla="*/ 514166 w 513332"/>
                <a:gd name="connsiteY2" fmla="*/ 1622582 h 1623974"/>
                <a:gd name="connsiteX3" fmla="*/ 834 w 513332"/>
                <a:gd name="connsiteY3" fmla="*/ 1622582 h 1623974"/>
              </a:gdLst>
              <a:ahLst/>
              <a:cxnLst>
                <a:cxn ang="0">
                  <a:pos x="connsiteX0" y="connsiteY0"/>
                </a:cxn>
                <a:cxn ang="0">
                  <a:pos x="connsiteX1" y="connsiteY1"/>
                </a:cxn>
                <a:cxn ang="0">
                  <a:pos x="connsiteX2" y="connsiteY2"/>
                </a:cxn>
                <a:cxn ang="0">
                  <a:pos x="connsiteX3" y="connsiteY3"/>
                </a:cxn>
              </a:cxnLst>
              <a:rect l="l" t="t" r="r" b="b"/>
              <a:pathLst>
                <a:path w="513332" h="1623974">
                  <a:moveTo>
                    <a:pt x="834" y="-1393"/>
                  </a:moveTo>
                  <a:lnTo>
                    <a:pt x="514166" y="-1393"/>
                  </a:lnTo>
                  <a:lnTo>
                    <a:pt x="514166" y="1622582"/>
                  </a:lnTo>
                  <a:lnTo>
                    <a:pt x="834" y="1622582"/>
                  </a:lnTo>
                  <a:close/>
                </a:path>
              </a:pathLst>
            </a:custGeom>
            <a:solidFill>
              <a:schemeClr val="accent1"/>
            </a:solidFill>
            <a:ln w="2820" cap="flat">
              <a:solidFill>
                <a:schemeClr val="accent1"/>
              </a:solidFill>
              <a:prstDash val="solid"/>
              <a:miter/>
            </a:ln>
          </p:spPr>
          <p:txBody>
            <a:bodyPr rtlCol="0" anchor="ctr"/>
            <a:lstStyle/>
            <a:p>
              <a:endParaRPr lang="en-US" dirty="0"/>
            </a:p>
          </p:txBody>
        </p:sp>
        <p:pic>
          <p:nvPicPr>
            <p:cNvPr id="55" name="Graphic 54">
              <a:extLst>
                <a:ext uri="{FF2B5EF4-FFF2-40B4-BE49-F238E27FC236}">
                  <a16:creationId xmlns:a16="http://schemas.microsoft.com/office/drawing/2014/main" id="{E49D87C6-232E-E91C-0D76-756637414E88}"/>
                </a:ext>
              </a:extLst>
            </p:cNvPr>
            <p:cNvPicPr>
              <a:picLocks noChangeAspect="1"/>
            </p:cNvPicPr>
            <p:nvPr userDrawn="1"/>
          </p:nvPicPr>
          <p:blipFill>
            <a:blip r:embed="rId2">
              <a:extLst>
                <a:ext uri="{96DAC541-7B7A-43D3-8B79-37D633B846F1}">
                  <asvg:svgBlip xmlns:asvg="http://schemas.microsoft.com/office/drawing/2016/SVG/main" r:embed="rId3"/>
                </a:ext>
              </a:extLst>
            </a:blip>
            <a:srcRect l="9291" r="42583" b="30832"/>
            <a:stretch>
              <a:fillRect/>
            </a:stretch>
          </p:blipFill>
          <p:spPr>
            <a:xfrm>
              <a:off x="1" y="3827512"/>
              <a:ext cx="12198945" cy="3030489"/>
            </a:xfrm>
            <a:custGeom>
              <a:avLst/>
              <a:gdLst>
                <a:gd name="connsiteX0" fmla="*/ 0 w 12198945"/>
                <a:gd name="connsiteY0" fmla="*/ 0 h 3030489"/>
                <a:gd name="connsiteX1" fmla="*/ 12198945 w 12198945"/>
                <a:gd name="connsiteY1" fmla="*/ 0 h 3030489"/>
                <a:gd name="connsiteX2" fmla="*/ 12198945 w 12198945"/>
                <a:gd name="connsiteY2" fmla="*/ 1369519 h 3030489"/>
                <a:gd name="connsiteX3" fmla="*/ 11240822 w 12198945"/>
                <a:gd name="connsiteY3" fmla="*/ 1369519 h 3030489"/>
                <a:gd name="connsiteX4" fmla="*/ 11240822 w 12198945"/>
                <a:gd name="connsiteY4" fmla="*/ 3030489 h 3030489"/>
                <a:gd name="connsiteX5" fmla="*/ 0 w 12198945"/>
                <a:gd name="connsiteY5" fmla="*/ 3030489 h 303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8945" h="3030489">
                  <a:moveTo>
                    <a:pt x="0" y="0"/>
                  </a:moveTo>
                  <a:lnTo>
                    <a:pt x="12198945" y="0"/>
                  </a:lnTo>
                  <a:lnTo>
                    <a:pt x="12198945" y="1369519"/>
                  </a:lnTo>
                  <a:lnTo>
                    <a:pt x="11240822" y="1369519"/>
                  </a:lnTo>
                  <a:lnTo>
                    <a:pt x="11240822" y="3030489"/>
                  </a:lnTo>
                  <a:lnTo>
                    <a:pt x="0" y="3030489"/>
                  </a:lnTo>
                  <a:close/>
                </a:path>
              </a:pathLst>
            </a:custGeom>
          </p:spPr>
        </p:pic>
      </p:gr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a:lstStyle>
            <a:lvl1pPr marL="0" indent="0">
              <a:buNone/>
              <a:defRPr sz="1800"/>
            </a:lvl1pPr>
            <a:lvl2pPr marL="283464">
              <a:defRPr sz="1800"/>
            </a:lvl2pPr>
            <a:lvl3pPr marL="566928">
              <a:defRPr sz="1600"/>
            </a:lvl3pPr>
            <a:lvl4pPr marL="758952">
              <a:defRPr sz="1400"/>
            </a:lvl4pPr>
            <a:lvl5pPr marL="1042416">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1"/>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11" name="Freeform 65">
            <a:extLst>
              <a:ext uri="{FF2B5EF4-FFF2-40B4-BE49-F238E27FC236}">
                <a16:creationId xmlns:a16="http://schemas.microsoft.com/office/drawing/2014/main" id="{232AA84F-639D-A24B-BB67-2694CC069C65}"/>
              </a:ext>
            </a:extLst>
          </p:cNvPr>
          <p:cNvSpPr/>
          <p:nvPr/>
        </p:nvSpPr>
        <p:spPr>
          <a:xfrm>
            <a:off x="838989" y="5178370"/>
            <a:ext cx="2157098" cy="1679630"/>
          </a:xfrm>
          <a:custGeom>
            <a:avLst/>
            <a:gdLst>
              <a:gd name="connsiteX0" fmla="*/ 1078549 w 2157098"/>
              <a:gd name="connsiteY0" fmla="*/ 0 h 1679630"/>
              <a:gd name="connsiteX1" fmla="*/ 2157098 w 2157098"/>
              <a:gd name="connsiteY1" fmla="*/ 1078549 h 1679630"/>
              <a:gd name="connsiteX2" fmla="*/ 2072341 w 2157098"/>
              <a:gd name="connsiteY2" fmla="*/ 1498369 h 1679630"/>
              <a:gd name="connsiteX3" fmla="*/ 1973955 w 2157098"/>
              <a:gd name="connsiteY3" fmla="*/ 1679630 h 1679630"/>
              <a:gd name="connsiteX4" fmla="*/ 183143 w 2157098"/>
              <a:gd name="connsiteY4" fmla="*/ 1679630 h 1679630"/>
              <a:gd name="connsiteX5" fmla="*/ 84758 w 2157098"/>
              <a:gd name="connsiteY5" fmla="*/ 1498369 h 1679630"/>
              <a:gd name="connsiteX6" fmla="*/ 0 w 2157098"/>
              <a:gd name="connsiteY6" fmla="*/ 1078549 h 1679630"/>
              <a:gd name="connsiteX7" fmla="*/ 1078549 w 2157098"/>
              <a:gd name="connsiteY7" fmla="*/ 0 h 167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679630">
                <a:moveTo>
                  <a:pt x="1078549" y="0"/>
                </a:moveTo>
                <a:cubicBezTo>
                  <a:pt x="1674215" y="0"/>
                  <a:pt x="2157098" y="482883"/>
                  <a:pt x="2157098" y="1078549"/>
                </a:cubicBezTo>
                <a:cubicBezTo>
                  <a:pt x="2157098" y="1227466"/>
                  <a:pt x="2126918" y="1369333"/>
                  <a:pt x="2072341" y="1498369"/>
                </a:cubicBezTo>
                <a:lnTo>
                  <a:pt x="1973955" y="1679630"/>
                </a:lnTo>
                <a:lnTo>
                  <a:pt x="183143" y="1679630"/>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4"/>
              </a:solidFill>
            </a:endParaRPr>
          </a:p>
        </p:txBody>
      </p:sp>
      <p:sp>
        <p:nvSpPr>
          <p:cNvPr id="13" name="Oval 12">
            <a:extLst>
              <a:ext uri="{FF2B5EF4-FFF2-40B4-BE49-F238E27FC236}">
                <a16:creationId xmlns:a16="http://schemas.microsoft.com/office/drawing/2014/main" id="{439B8E7B-82C3-F9D6-9E34-8F76C40C8539}"/>
              </a:ext>
            </a:extLst>
          </p:cNvPr>
          <p:cNvSpPr/>
          <p:nvPr/>
        </p:nvSpPr>
        <p:spPr>
          <a:xfrm>
            <a:off x="9626717" y="49909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ooter Placeholder 59">
            <a:extLst>
              <a:ext uri="{FF2B5EF4-FFF2-40B4-BE49-F238E27FC236}">
                <a16:creationId xmlns:a16="http://schemas.microsoft.com/office/drawing/2014/main" id="{EACDB755-CEBA-6C68-443D-525463E80DAB}"/>
              </a:ext>
            </a:extLst>
          </p:cNvPr>
          <p:cNvSpPr>
            <a:spLocks noGrp="1"/>
          </p:cNvSpPr>
          <p:nvPr>
            <p:ph type="ftr" sz="quarter" idx="15"/>
          </p:nvPr>
        </p:nvSpPr>
        <p:spPr/>
        <p:txBody>
          <a:bodyPr/>
          <a:lstStyle/>
          <a:p>
            <a:endParaRPr lang="en-US" dirty="0"/>
          </a:p>
        </p:txBody>
      </p:sp>
      <p:sp>
        <p:nvSpPr>
          <p:cNvPr id="61" name="Slide Number Placeholder 60">
            <a:extLst>
              <a:ext uri="{FF2B5EF4-FFF2-40B4-BE49-F238E27FC236}">
                <a16:creationId xmlns:a16="http://schemas.microsoft.com/office/drawing/2014/main" id="{307D0F4E-2944-C947-2B6E-0547303F2566}"/>
              </a:ext>
            </a:extLst>
          </p:cNvPr>
          <p:cNvSpPr>
            <a:spLocks noGrp="1"/>
          </p:cNvSpPr>
          <p:nvPr>
            <p:ph type="sldNum" sz="quarter" idx="16"/>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9082399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Text Placeholder 9">
            <a:extLst>
              <a:ext uri="{FF2B5EF4-FFF2-40B4-BE49-F238E27FC236}">
                <a16:creationId xmlns:a16="http://schemas.microsoft.com/office/drawing/2014/main" id="{F54A2A46-C45B-ED08-EE41-CEC7D354733A}"/>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3" name="Picture Placeholder 2">
            <a:extLst>
              <a:ext uri="{FF2B5EF4-FFF2-40B4-BE49-F238E27FC236}">
                <a16:creationId xmlns:a16="http://schemas.microsoft.com/office/drawing/2014/main" id="{3AA4EA03-DC7A-CC5C-0E56-20FDFBD152A4}"/>
              </a:ext>
            </a:extLst>
          </p:cNvPr>
          <p:cNvSpPr>
            <a:spLocks noGrp="1"/>
          </p:cNvSpPr>
          <p:nvPr>
            <p:ph type="pic" idx="1"/>
          </p:nvPr>
        </p:nvSpPr>
        <p:spPr>
          <a:xfrm>
            <a:off x="5180012" y="172593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3A30CC9-5F1C-933D-A4C9-7DCE2F039E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7">
            <a:extLst>
              <a:ext uri="{FF2B5EF4-FFF2-40B4-BE49-F238E27FC236}">
                <a16:creationId xmlns:a16="http://schemas.microsoft.com/office/drawing/2014/main" id="{04304BF9-EDC8-7868-84C1-6CCB690381DB}"/>
              </a:ext>
            </a:extLst>
          </p:cNvPr>
          <p:cNvSpPr>
            <a:spLocks noGrp="1"/>
          </p:cNvSpPr>
          <p:nvPr>
            <p:ph type="ftr" sz="quarter" idx="10"/>
          </p:nvPr>
        </p:nvSpPr>
        <p:spPr/>
        <p:txBody>
          <a:bodyPr/>
          <a:lstStyle/>
          <a:p>
            <a:endParaRPr lang="en-US" dirty="0"/>
          </a:p>
        </p:txBody>
      </p:sp>
      <p:sp>
        <p:nvSpPr>
          <p:cNvPr id="9" name="Slide Number Placeholder 8">
            <a:extLst>
              <a:ext uri="{FF2B5EF4-FFF2-40B4-BE49-F238E27FC236}">
                <a16:creationId xmlns:a16="http://schemas.microsoft.com/office/drawing/2014/main" id="{37FE0970-0DB3-2D10-BEAE-54A52070A1FE}"/>
              </a:ext>
            </a:extLst>
          </p:cNvPr>
          <p:cNvSpPr>
            <a:spLocks noGrp="1"/>
          </p:cNvSpPr>
          <p:nvPr>
            <p:ph type="sldNum" sz="quarter" idx="11"/>
          </p:nvPr>
        </p:nvSpPr>
        <p:spPr/>
        <p:txBody>
          <a:bodyPr/>
          <a:lstStyle/>
          <a:p>
            <a:fld id="{CC43B8D3-9A08-F84C-9DD4-44948BA52D4B}" type="slidenum">
              <a:rPr lang="en-US" smtClean="0"/>
              <a:pPr/>
              <a:t>‹#›</a:t>
            </a:fld>
            <a:endParaRPr lang="en-US" dirty="0"/>
          </a:p>
        </p:txBody>
      </p:sp>
      <p:sp>
        <p:nvSpPr>
          <p:cNvPr id="10" name="Title 9">
            <a:extLst>
              <a:ext uri="{FF2B5EF4-FFF2-40B4-BE49-F238E27FC236}">
                <a16:creationId xmlns:a16="http://schemas.microsoft.com/office/drawing/2014/main" id="{FC668391-E0E0-74A5-F96F-B67ECAE86D3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1172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603504" y="438912"/>
            <a:ext cx="8762246" cy="1325880"/>
          </a:xfrm>
        </p:spPr>
        <p:txBody>
          <a:bodyPr/>
          <a:lstStyle>
            <a:lvl1pPr>
              <a:defRPr sz="6600"/>
            </a:lvl1pPr>
          </a:lstStyle>
          <a:p>
            <a:r>
              <a:rPr lang="en-US" dirty="0"/>
              <a:t>Click to edit Master title style</a:t>
            </a:r>
          </a:p>
        </p:txBody>
      </p:sp>
      <p:sp>
        <p:nvSpPr>
          <p:cNvPr id="8" name="Text Placeholder 7">
            <a:extLst>
              <a:ext uri="{FF2B5EF4-FFF2-40B4-BE49-F238E27FC236}">
                <a16:creationId xmlns:a16="http://schemas.microsoft.com/office/drawing/2014/main" id="{A8596636-128C-4D64-E63E-16619F5CDF2C}"/>
              </a:ext>
            </a:extLst>
          </p:cNvPr>
          <p:cNvSpPr>
            <a:spLocks noGrp="1"/>
          </p:cNvSpPr>
          <p:nvPr>
            <p:ph type="body" sz="quarter" idx="13"/>
          </p:nvPr>
        </p:nvSpPr>
        <p:spPr>
          <a:xfrm>
            <a:off x="0" y="1892808"/>
            <a:ext cx="8659368" cy="749808"/>
          </a:xfrm>
          <a:solidFill>
            <a:schemeClr val="accent1">
              <a:lumMod val="75000"/>
            </a:schemeClr>
          </a:solidFill>
        </p:spPr>
        <p:txBody>
          <a:bodyPr lIns="713232" anchor="ctr">
            <a:noAutofit/>
          </a:bodyPr>
          <a:lstStyle>
            <a:lvl1pPr marL="0" indent="0">
              <a:buNone/>
              <a:defRPr sz="4000">
                <a:solidFill>
                  <a:schemeClr val="bg2"/>
                </a:solidFill>
              </a:defRPr>
            </a:lvl1pPr>
          </a:lstStyle>
          <a:p>
            <a:pPr lvl="0"/>
            <a:r>
              <a:rPr lang="en-US" dirty="0"/>
              <a:t>Click to edit Master text styles</a:t>
            </a:r>
          </a:p>
        </p:txBody>
      </p:sp>
      <p:sp>
        <p:nvSpPr>
          <p:cNvPr id="14" name="Text Placeholder 13">
            <a:extLst>
              <a:ext uri="{FF2B5EF4-FFF2-40B4-BE49-F238E27FC236}">
                <a16:creationId xmlns:a16="http://schemas.microsoft.com/office/drawing/2014/main" id="{D5E065C5-B7CB-9146-3A7C-A6F39CA9B231}"/>
              </a:ext>
            </a:extLst>
          </p:cNvPr>
          <p:cNvSpPr>
            <a:spLocks noGrp="1"/>
          </p:cNvSpPr>
          <p:nvPr>
            <p:ph type="body" sz="quarter" idx="18" hasCustomPrompt="1"/>
          </p:nvPr>
        </p:nvSpPr>
        <p:spPr>
          <a:xfrm>
            <a:off x="8183880" y="1792224"/>
            <a:ext cx="960120" cy="960120"/>
          </a:xfrm>
          <a:prstGeom prst="ellipse">
            <a:avLst/>
          </a:prstGeom>
          <a:solidFill>
            <a:schemeClr val="accent1">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9" name="Text Placeholder 7">
            <a:extLst>
              <a:ext uri="{FF2B5EF4-FFF2-40B4-BE49-F238E27FC236}">
                <a16:creationId xmlns:a16="http://schemas.microsoft.com/office/drawing/2014/main" id="{BD0306DB-B174-37A8-719D-C89F9EE1189F}"/>
              </a:ext>
            </a:extLst>
          </p:cNvPr>
          <p:cNvSpPr>
            <a:spLocks noGrp="1"/>
          </p:cNvSpPr>
          <p:nvPr>
            <p:ph type="body" sz="quarter" idx="14"/>
          </p:nvPr>
        </p:nvSpPr>
        <p:spPr>
          <a:xfrm>
            <a:off x="0" y="2891790"/>
            <a:ext cx="8659368" cy="749808"/>
          </a:xfrm>
          <a:solidFill>
            <a:schemeClr val="accent2">
              <a:lumMod val="75000"/>
            </a:schemeClr>
          </a:solidFill>
        </p:spPr>
        <p:txBody>
          <a:bodyPr lIns="713232" anchor="ctr">
            <a:noAutofit/>
          </a:bodyPr>
          <a:lstStyle>
            <a:lvl1pPr marL="0" indent="0">
              <a:buNone/>
              <a:defRPr sz="4000">
                <a:solidFill>
                  <a:schemeClr val="bg2"/>
                </a:solidFill>
              </a:defRPr>
            </a:lvl1pPr>
          </a:lstStyle>
          <a:p>
            <a:pPr lvl="0"/>
            <a:r>
              <a:rPr lang="en-US" dirty="0"/>
              <a:t>Click to edit Master text styles</a:t>
            </a:r>
          </a:p>
        </p:txBody>
      </p:sp>
      <p:sp>
        <p:nvSpPr>
          <p:cNvPr id="15" name="Text Placeholder 13">
            <a:extLst>
              <a:ext uri="{FF2B5EF4-FFF2-40B4-BE49-F238E27FC236}">
                <a16:creationId xmlns:a16="http://schemas.microsoft.com/office/drawing/2014/main" id="{D80DBC95-A30E-E3C3-6A02-0DE7F6995B64}"/>
              </a:ext>
            </a:extLst>
          </p:cNvPr>
          <p:cNvSpPr>
            <a:spLocks noGrp="1"/>
          </p:cNvSpPr>
          <p:nvPr>
            <p:ph type="body" sz="quarter" idx="19" hasCustomPrompt="1"/>
          </p:nvPr>
        </p:nvSpPr>
        <p:spPr>
          <a:xfrm>
            <a:off x="8183880" y="2784348"/>
            <a:ext cx="960120" cy="960120"/>
          </a:xfrm>
          <a:prstGeom prst="ellipse">
            <a:avLst/>
          </a:prstGeom>
          <a:solidFill>
            <a:schemeClr val="accent2">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0" name="Text Placeholder 7">
            <a:extLst>
              <a:ext uri="{FF2B5EF4-FFF2-40B4-BE49-F238E27FC236}">
                <a16:creationId xmlns:a16="http://schemas.microsoft.com/office/drawing/2014/main" id="{CFF0762B-1AD3-943D-F4CC-9D5CF5740539}"/>
              </a:ext>
            </a:extLst>
          </p:cNvPr>
          <p:cNvSpPr>
            <a:spLocks noGrp="1"/>
          </p:cNvSpPr>
          <p:nvPr>
            <p:ph type="body" sz="quarter" idx="15"/>
          </p:nvPr>
        </p:nvSpPr>
        <p:spPr>
          <a:xfrm>
            <a:off x="0" y="3890772"/>
            <a:ext cx="8659368" cy="749808"/>
          </a:xfrm>
          <a:solidFill>
            <a:schemeClr val="accent4">
              <a:lumMod val="75000"/>
            </a:schemeClr>
          </a:solidFill>
        </p:spPr>
        <p:txBody>
          <a:bodyPr lIns="713232" anchor="ctr">
            <a:noAutofit/>
          </a:bodyPr>
          <a:lstStyle>
            <a:lvl1pPr marL="0" indent="0">
              <a:buNone/>
              <a:defRPr sz="4000">
                <a:solidFill>
                  <a:schemeClr val="bg2"/>
                </a:solidFill>
              </a:defRPr>
            </a:lvl1pPr>
          </a:lstStyle>
          <a:p>
            <a:pPr lvl="0"/>
            <a:r>
              <a:rPr lang="en-US" dirty="0"/>
              <a:t>Click to edit Master text styles</a:t>
            </a:r>
          </a:p>
        </p:txBody>
      </p:sp>
      <p:sp>
        <p:nvSpPr>
          <p:cNvPr id="16" name="Text Placeholder 13">
            <a:extLst>
              <a:ext uri="{FF2B5EF4-FFF2-40B4-BE49-F238E27FC236}">
                <a16:creationId xmlns:a16="http://schemas.microsoft.com/office/drawing/2014/main" id="{51060427-2619-E83D-D977-65854C7AA35B}"/>
              </a:ext>
            </a:extLst>
          </p:cNvPr>
          <p:cNvSpPr>
            <a:spLocks noGrp="1"/>
          </p:cNvSpPr>
          <p:nvPr>
            <p:ph type="body" sz="quarter" idx="20" hasCustomPrompt="1"/>
          </p:nvPr>
        </p:nvSpPr>
        <p:spPr>
          <a:xfrm>
            <a:off x="8183880" y="3776472"/>
            <a:ext cx="960120" cy="960120"/>
          </a:xfrm>
          <a:prstGeom prst="ellipse">
            <a:avLst/>
          </a:prstGeom>
          <a:solidFill>
            <a:schemeClr val="accent4">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1" name="Text Placeholder 7">
            <a:extLst>
              <a:ext uri="{FF2B5EF4-FFF2-40B4-BE49-F238E27FC236}">
                <a16:creationId xmlns:a16="http://schemas.microsoft.com/office/drawing/2014/main" id="{8B28E366-646A-5633-0E0C-1BB99B27FDDB}"/>
              </a:ext>
            </a:extLst>
          </p:cNvPr>
          <p:cNvSpPr>
            <a:spLocks noGrp="1"/>
          </p:cNvSpPr>
          <p:nvPr>
            <p:ph type="body" sz="quarter" idx="16"/>
          </p:nvPr>
        </p:nvSpPr>
        <p:spPr>
          <a:xfrm>
            <a:off x="0" y="4889754"/>
            <a:ext cx="8659368" cy="749808"/>
          </a:xfrm>
          <a:solidFill>
            <a:schemeClr val="tx1">
              <a:lumMod val="90000"/>
              <a:lumOff val="10000"/>
            </a:schemeClr>
          </a:solidFill>
        </p:spPr>
        <p:txBody>
          <a:bodyPr lIns="713232" anchor="ctr">
            <a:noAutofit/>
          </a:bodyPr>
          <a:lstStyle>
            <a:lvl1pPr marL="0" indent="0">
              <a:buNone/>
              <a:defRPr sz="4000">
                <a:solidFill>
                  <a:schemeClr val="bg2"/>
                </a:solidFill>
              </a:defRPr>
            </a:lvl1pPr>
          </a:lstStyle>
          <a:p>
            <a:pPr lvl="0"/>
            <a:r>
              <a:rPr lang="en-US" dirty="0"/>
              <a:t>Click to edit Master text styles</a:t>
            </a:r>
          </a:p>
        </p:txBody>
      </p:sp>
      <p:sp>
        <p:nvSpPr>
          <p:cNvPr id="17" name="Text Placeholder 13">
            <a:extLst>
              <a:ext uri="{FF2B5EF4-FFF2-40B4-BE49-F238E27FC236}">
                <a16:creationId xmlns:a16="http://schemas.microsoft.com/office/drawing/2014/main" id="{2A38A746-8D71-1D08-BD7B-347D1E598542}"/>
              </a:ext>
            </a:extLst>
          </p:cNvPr>
          <p:cNvSpPr>
            <a:spLocks noGrp="1"/>
          </p:cNvSpPr>
          <p:nvPr>
            <p:ph type="body" sz="quarter" idx="21" hasCustomPrompt="1"/>
          </p:nvPr>
        </p:nvSpPr>
        <p:spPr>
          <a:xfrm>
            <a:off x="8183880" y="4768596"/>
            <a:ext cx="960120" cy="960120"/>
          </a:xfrm>
          <a:prstGeom prst="ellipse">
            <a:avLst/>
          </a:prstGeom>
          <a:solidFill>
            <a:schemeClr val="tx2"/>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2" name="Text Placeholder 7">
            <a:extLst>
              <a:ext uri="{FF2B5EF4-FFF2-40B4-BE49-F238E27FC236}">
                <a16:creationId xmlns:a16="http://schemas.microsoft.com/office/drawing/2014/main" id="{CB500DDB-4549-EAE1-1AA8-DBD382D2B9AB}"/>
              </a:ext>
            </a:extLst>
          </p:cNvPr>
          <p:cNvSpPr>
            <a:spLocks noGrp="1"/>
          </p:cNvSpPr>
          <p:nvPr>
            <p:ph type="body" sz="quarter" idx="17"/>
          </p:nvPr>
        </p:nvSpPr>
        <p:spPr>
          <a:xfrm>
            <a:off x="0" y="5888736"/>
            <a:ext cx="8659368" cy="749808"/>
          </a:xfrm>
          <a:solidFill>
            <a:schemeClr val="accent3">
              <a:lumMod val="75000"/>
            </a:schemeClr>
          </a:solidFill>
        </p:spPr>
        <p:txBody>
          <a:bodyPr lIns="713232" anchor="ctr">
            <a:noAutofit/>
          </a:bodyPr>
          <a:lstStyle>
            <a:lvl1pPr marL="0" indent="0">
              <a:buNone/>
              <a:defRPr sz="4000">
                <a:solidFill>
                  <a:schemeClr val="bg2"/>
                </a:solidFill>
              </a:defRPr>
            </a:lvl1pPr>
          </a:lstStyle>
          <a:p>
            <a:pPr lvl="0"/>
            <a:r>
              <a:rPr lang="en-US" dirty="0"/>
              <a:t>Click to edit Master text styles</a:t>
            </a:r>
          </a:p>
        </p:txBody>
      </p:sp>
      <p:sp>
        <p:nvSpPr>
          <p:cNvPr id="18" name="Text Placeholder 13">
            <a:extLst>
              <a:ext uri="{FF2B5EF4-FFF2-40B4-BE49-F238E27FC236}">
                <a16:creationId xmlns:a16="http://schemas.microsoft.com/office/drawing/2014/main" id="{EC619F49-49DD-DF7B-37A0-6104FF3C2B30}"/>
              </a:ext>
            </a:extLst>
          </p:cNvPr>
          <p:cNvSpPr>
            <a:spLocks noGrp="1"/>
          </p:cNvSpPr>
          <p:nvPr>
            <p:ph type="body" sz="quarter" idx="22" hasCustomPrompt="1"/>
          </p:nvPr>
        </p:nvSpPr>
        <p:spPr>
          <a:xfrm>
            <a:off x="8183880" y="5760720"/>
            <a:ext cx="960120" cy="960120"/>
          </a:xfrm>
          <a:prstGeom prst="ellipse">
            <a:avLst/>
          </a:prstGeom>
          <a:solidFill>
            <a:schemeClr val="accent3">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Tree>
    <p:extLst>
      <p:ext uri="{BB962C8B-B14F-4D97-AF65-F5344CB8AC3E}">
        <p14:creationId xmlns:p14="http://schemas.microsoft.com/office/powerpoint/2010/main" val="316196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3" name="Freeform: Shape 22" hidden="1">
            <a:extLst>
              <a:ext uri="{FF2B5EF4-FFF2-40B4-BE49-F238E27FC236}">
                <a16:creationId xmlns:a16="http://schemas.microsoft.com/office/drawing/2014/main" id="{25EA7C35-FF1A-FBFD-05A2-718EB0D16B65}"/>
              </a:ext>
            </a:extLst>
          </p:cNvPr>
          <p:cNvSpPr/>
          <p:nvPr/>
        </p:nvSpPr>
        <p:spPr>
          <a:xfrm>
            <a:off x="233681" y="2011679"/>
            <a:ext cx="3195438" cy="3286867"/>
          </a:xfrm>
          <a:custGeom>
            <a:avLst/>
            <a:gdLst>
              <a:gd name="connsiteX0" fmla="*/ 2213 w 9357201"/>
              <a:gd name="connsiteY0" fmla="*/ -650 h 3276674"/>
              <a:gd name="connsiteX1" fmla="*/ 8009370 w 9357201"/>
              <a:gd name="connsiteY1" fmla="*/ -650 h 3276674"/>
              <a:gd name="connsiteX2" fmla="*/ 9359415 w 9357201"/>
              <a:gd name="connsiteY2" fmla="*/ 1355860 h 3276674"/>
              <a:gd name="connsiteX3" fmla="*/ 9359415 w 9357201"/>
              <a:gd name="connsiteY3" fmla="*/ 3276024 h 3276674"/>
              <a:gd name="connsiteX0" fmla="*/ 0 w 9357202"/>
              <a:gd name="connsiteY0" fmla="*/ 33 h 3276707"/>
              <a:gd name="connsiteX1" fmla="*/ 5765524 w 9357202"/>
              <a:gd name="connsiteY1" fmla="*/ 0 h 3276707"/>
              <a:gd name="connsiteX2" fmla="*/ 8007157 w 9357202"/>
              <a:gd name="connsiteY2" fmla="*/ 33 h 3276707"/>
              <a:gd name="connsiteX3" fmla="*/ 9357202 w 9357202"/>
              <a:gd name="connsiteY3" fmla="*/ 1356543 h 3276707"/>
              <a:gd name="connsiteX4" fmla="*/ 9357202 w 9357202"/>
              <a:gd name="connsiteY4" fmla="*/ 3276707 h 3276707"/>
              <a:gd name="connsiteX0" fmla="*/ 0 w 3591678"/>
              <a:gd name="connsiteY0" fmla="*/ 0 h 3276707"/>
              <a:gd name="connsiteX1" fmla="*/ 2241633 w 3591678"/>
              <a:gd name="connsiteY1" fmla="*/ 33 h 3276707"/>
              <a:gd name="connsiteX2" fmla="*/ 3591678 w 3591678"/>
              <a:gd name="connsiteY2" fmla="*/ 1356543 h 3276707"/>
              <a:gd name="connsiteX3" fmla="*/ 3591678 w 3591678"/>
              <a:gd name="connsiteY3" fmla="*/ 3276707 h 3276707"/>
              <a:gd name="connsiteX0" fmla="*/ 0 w 3408798"/>
              <a:gd name="connsiteY0" fmla="*/ 0 h 3276707"/>
              <a:gd name="connsiteX1" fmla="*/ 2058753 w 3408798"/>
              <a:gd name="connsiteY1" fmla="*/ 33 h 3276707"/>
              <a:gd name="connsiteX2" fmla="*/ 3408798 w 3408798"/>
              <a:gd name="connsiteY2" fmla="*/ 1356543 h 3276707"/>
              <a:gd name="connsiteX3" fmla="*/ 3408798 w 3408798"/>
              <a:gd name="connsiteY3" fmla="*/ 3276707 h 3276707"/>
              <a:gd name="connsiteX0" fmla="*/ 0 w 3225918"/>
              <a:gd name="connsiteY0" fmla="*/ 0 h 3286867"/>
              <a:gd name="connsiteX1" fmla="*/ 1875873 w 3225918"/>
              <a:gd name="connsiteY1" fmla="*/ 10193 h 3286867"/>
              <a:gd name="connsiteX2" fmla="*/ 3225918 w 3225918"/>
              <a:gd name="connsiteY2" fmla="*/ 1366703 h 3286867"/>
              <a:gd name="connsiteX3" fmla="*/ 3225918 w 3225918"/>
              <a:gd name="connsiteY3" fmla="*/ 3286867 h 3286867"/>
              <a:gd name="connsiteX0" fmla="*/ 0 w 3195438"/>
              <a:gd name="connsiteY0" fmla="*/ 0 h 3286867"/>
              <a:gd name="connsiteX1" fmla="*/ 1845393 w 3195438"/>
              <a:gd name="connsiteY1" fmla="*/ 10193 h 3286867"/>
              <a:gd name="connsiteX2" fmla="*/ 3195438 w 3195438"/>
              <a:gd name="connsiteY2" fmla="*/ 1366703 h 3286867"/>
              <a:gd name="connsiteX3" fmla="*/ 3195438 w 3195438"/>
              <a:gd name="connsiteY3" fmla="*/ 3286867 h 3286867"/>
            </a:gdLst>
            <a:ahLst/>
            <a:cxnLst>
              <a:cxn ang="0">
                <a:pos x="connsiteX0" y="connsiteY0"/>
              </a:cxn>
              <a:cxn ang="0">
                <a:pos x="connsiteX1" y="connsiteY1"/>
              </a:cxn>
              <a:cxn ang="0">
                <a:pos x="connsiteX2" y="connsiteY2"/>
              </a:cxn>
              <a:cxn ang="0">
                <a:pos x="connsiteX3" y="connsiteY3"/>
              </a:cxn>
            </a:cxnLst>
            <a:rect l="l" t="t" r="r" b="b"/>
            <a:pathLst>
              <a:path w="3195438" h="3286867">
                <a:moveTo>
                  <a:pt x="0" y="0"/>
                </a:moveTo>
                <a:lnTo>
                  <a:pt x="1845393" y="10193"/>
                </a:lnTo>
                <a:cubicBezTo>
                  <a:pt x="2591000" y="10193"/>
                  <a:pt x="3195438" y="617523"/>
                  <a:pt x="3195438" y="1366703"/>
                </a:cubicBezTo>
                <a:lnTo>
                  <a:pt x="3195438" y="3286867"/>
                </a:lnTo>
              </a:path>
            </a:pathLst>
          </a:custGeom>
          <a:noFill/>
          <a:ln w="510466" cap="sq">
            <a:solidFill>
              <a:srgbClr val="00AA59"/>
            </a:solidFill>
            <a:prstDash val="solid"/>
            <a:round/>
          </a:ln>
        </p:spPr>
        <p:txBody>
          <a:bodyPr rtlCol="0" anchor="ctr"/>
          <a:lstStyle/>
          <a:p>
            <a:endParaRPr lang="en-US" dirty="0"/>
          </a:p>
        </p:txBody>
      </p:sp>
      <p:sp>
        <p:nvSpPr>
          <p:cNvPr id="24" name="Freeform: Shape 23" hidden="1">
            <a:extLst>
              <a:ext uri="{FF2B5EF4-FFF2-40B4-BE49-F238E27FC236}">
                <a16:creationId xmlns:a16="http://schemas.microsoft.com/office/drawing/2014/main" id="{B09E8213-E4A1-3E30-9198-8B68ABEE82B8}"/>
              </a:ext>
            </a:extLst>
          </p:cNvPr>
          <p:cNvSpPr/>
          <p:nvPr/>
        </p:nvSpPr>
        <p:spPr>
          <a:xfrm>
            <a:off x="3429117" y="4725899"/>
            <a:ext cx="8510941" cy="1366196"/>
          </a:xfrm>
          <a:custGeom>
            <a:avLst/>
            <a:gdLst>
              <a:gd name="connsiteX0" fmla="*/ 10980107 w 10977893"/>
              <a:gd name="connsiteY0" fmla="*/ -650 h 1365979"/>
              <a:gd name="connsiteX1" fmla="*/ 10980107 w 10977893"/>
              <a:gd name="connsiteY1" fmla="*/ 789104 h 1365979"/>
              <a:gd name="connsiteX2" fmla="*/ 10357989 w 10977893"/>
              <a:gd name="connsiteY2" fmla="*/ 1365329 h 1365979"/>
              <a:gd name="connsiteX3" fmla="*/ 624331 w 10977893"/>
              <a:gd name="connsiteY3" fmla="*/ 1365329 h 1365979"/>
              <a:gd name="connsiteX4" fmla="*/ 2213 w 10977893"/>
              <a:gd name="connsiteY4" fmla="*/ 789104 h 1365979"/>
              <a:gd name="connsiteX5" fmla="*/ 2213 w 10977893"/>
              <a:gd name="connsiteY5" fmla="*/ -650 h 1365979"/>
              <a:gd name="connsiteX0" fmla="*/ 10977894 w 10977894"/>
              <a:gd name="connsiteY0" fmla="*/ 0 h 1365979"/>
              <a:gd name="connsiteX1" fmla="*/ 10977894 w 10977894"/>
              <a:gd name="connsiteY1" fmla="*/ 789754 h 1365979"/>
              <a:gd name="connsiteX2" fmla="*/ 10355776 w 10977894"/>
              <a:gd name="connsiteY2" fmla="*/ 1365979 h 1365979"/>
              <a:gd name="connsiteX3" fmla="*/ 8724301 w 10977894"/>
              <a:gd name="connsiteY3" fmla="*/ 1362386 h 1365979"/>
              <a:gd name="connsiteX4" fmla="*/ 622118 w 10977894"/>
              <a:gd name="connsiteY4" fmla="*/ 1365979 h 1365979"/>
              <a:gd name="connsiteX5" fmla="*/ 0 w 10977894"/>
              <a:gd name="connsiteY5" fmla="*/ 789754 h 1365979"/>
              <a:gd name="connsiteX6" fmla="*/ 0 w 10977894"/>
              <a:gd name="connsiteY6" fmla="*/ 0 h 1365979"/>
              <a:gd name="connsiteX0" fmla="*/ 10977894 w 10977894"/>
              <a:gd name="connsiteY0" fmla="*/ 789754 h 1365979"/>
              <a:gd name="connsiteX1" fmla="*/ 10355776 w 10977894"/>
              <a:gd name="connsiteY1" fmla="*/ 1365979 h 1365979"/>
              <a:gd name="connsiteX2" fmla="*/ 8724301 w 10977894"/>
              <a:gd name="connsiteY2" fmla="*/ 1362386 h 1365979"/>
              <a:gd name="connsiteX3" fmla="*/ 622118 w 10977894"/>
              <a:gd name="connsiteY3" fmla="*/ 1365979 h 1365979"/>
              <a:gd name="connsiteX4" fmla="*/ 0 w 10977894"/>
              <a:gd name="connsiteY4" fmla="*/ 789754 h 1365979"/>
              <a:gd name="connsiteX5" fmla="*/ 0 w 10977894"/>
              <a:gd name="connsiteY5" fmla="*/ 0 h 1365979"/>
              <a:gd name="connsiteX0" fmla="*/ 10355776 w 10355776"/>
              <a:gd name="connsiteY0" fmla="*/ 1365979 h 1365979"/>
              <a:gd name="connsiteX1" fmla="*/ 8724301 w 10355776"/>
              <a:gd name="connsiteY1" fmla="*/ 1362386 h 1365979"/>
              <a:gd name="connsiteX2" fmla="*/ 622118 w 10355776"/>
              <a:gd name="connsiteY2" fmla="*/ 1365979 h 1365979"/>
              <a:gd name="connsiteX3" fmla="*/ 0 w 10355776"/>
              <a:gd name="connsiteY3" fmla="*/ 789754 h 1365979"/>
              <a:gd name="connsiteX4" fmla="*/ 0 w 10355776"/>
              <a:gd name="connsiteY4" fmla="*/ 0 h 1365979"/>
              <a:gd name="connsiteX0" fmla="*/ 8724301 w 8724301"/>
              <a:gd name="connsiteY0" fmla="*/ 1362386 h 1365979"/>
              <a:gd name="connsiteX1" fmla="*/ 622118 w 8724301"/>
              <a:gd name="connsiteY1" fmla="*/ 1365979 h 1365979"/>
              <a:gd name="connsiteX2" fmla="*/ 0 w 8724301"/>
              <a:gd name="connsiteY2" fmla="*/ 789754 h 1365979"/>
              <a:gd name="connsiteX3" fmla="*/ 0 w 8724301"/>
              <a:gd name="connsiteY3" fmla="*/ 0 h 1365979"/>
              <a:gd name="connsiteX0" fmla="*/ 8510941 w 8510941"/>
              <a:gd name="connsiteY0" fmla="*/ 1366196 h 1366196"/>
              <a:gd name="connsiteX1" fmla="*/ 622118 w 8510941"/>
              <a:gd name="connsiteY1" fmla="*/ 1365979 h 1366196"/>
              <a:gd name="connsiteX2" fmla="*/ 0 w 8510941"/>
              <a:gd name="connsiteY2" fmla="*/ 789754 h 1366196"/>
              <a:gd name="connsiteX3" fmla="*/ 0 w 8510941"/>
              <a:gd name="connsiteY3" fmla="*/ 0 h 1366196"/>
            </a:gdLst>
            <a:ahLst/>
            <a:cxnLst>
              <a:cxn ang="0">
                <a:pos x="connsiteX0" y="connsiteY0"/>
              </a:cxn>
              <a:cxn ang="0">
                <a:pos x="connsiteX1" y="connsiteY1"/>
              </a:cxn>
              <a:cxn ang="0">
                <a:pos x="connsiteX2" y="connsiteY2"/>
              </a:cxn>
              <a:cxn ang="0">
                <a:pos x="connsiteX3" y="connsiteY3"/>
              </a:cxn>
            </a:cxnLst>
            <a:rect l="l" t="t" r="r" b="b"/>
            <a:pathLst>
              <a:path w="8510941" h="1366196">
                <a:moveTo>
                  <a:pt x="8510941" y="1366196"/>
                </a:moveTo>
                <a:lnTo>
                  <a:pt x="622118" y="1365979"/>
                </a:lnTo>
                <a:cubicBezTo>
                  <a:pt x="278520" y="1365979"/>
                  <a:pt x="0" y="1107979"/>
                  <a:pt x="0" y="789754"/>
                </a:cubicBezTo>
                <a:lnTo>
                  <a:pt x="0" y="0"/>
                </a:lnTo>
              </a:path>
            </a:pathLst>
          </a:custGeom>
          <a:noFill/>
          <a:ln w="510466" cap="sq">
            <a:solidFill>
              <a:srgbClr val="00AA59"/>
            </a:solidFill>
            <a:prstDash val="solid"/>
            <a:round/>
          </a:ln>
        </p:spPr>
        <p:txBody>
          <a:bodyPr rtlCol="0" anchor="ctr"/>
          <a:lstStyle/>
          <a:p>
            <a:endParaRPr lang="en-US" dirty="0"/>
          </a:p>
        </p:txBody>
      </p:sp>
      <p:pic>
        <p:nvPicPr>
          <p:cNvPr id="11" name="Graphic 10">
            <a:extLst>
              <a:ext uri="{FF2B5EF4-FFF2-40B4-BE49-F238E27FC236}">
                <a16:creationId xmlns:a16="http://schemas.microsoft.com/office/drawing/2014/main" id="{A67CFF6C-EDBA-8B95-5C93-0B4BB5939B8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29507" r="12032"/>
          <a:stretch/>
        </p:blipFill>
        <p:spPr>
          <a:xfrm>
            <a:off x="0" y="1779373"/>
            <a:ext cx="12192000" cy="4583992"/>
          </a:xfrm>
          <a:custGeom>
            <a:avLst/>
            <a:gdLst>
              <a:gd name="connsiteX0" fmla="*/ 0 w 12192000"/>
              <a:gd name="connsiteY0" fmla="*/ 0 h 4583992"/>
              <a:gd name="connsiteX1" fmla="*/ 12192000 w 12192000"/>
              <a:gd name="connsiteY1" fmla="*/ 0 h 4583992"/>
              <a:gd name="connsiteX2" fmla="*/ 12192000 w 12192000"/>
              <a:gd name="connsiteY2" fmla="*/ 2190264 h 4583992"/>
              <a:gd name="connsiteX3" fmla="*/ 12187938 w 12192000"/>
              <a:gd name="connsiteY3" fmla="*/ 2190264 h 4583992"/>
              <a:gd name="connsiteX4" fmla="*/ 12187938 w 12192000"/>
              <a:gd name="connsiteY4" fmla="*/ 4583992 h 4583992"/>
              <a:gd name="connsiteX5" fmla="*/ 0 w 12192000"/>
              <a:gd name="connsiteY5" fmla="*/ 4583992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583992">
                <a:moveTo>
                  <a:pt x="0" y="0"/>
                </a:moveTo>
                <a:lnTo>
                  <a:pt x="12192000" y="0"/>
                </a:lnTo>
                <a:lnTo>
                  <a:pt x="12192000" y="2190264"/>
                </a:lnTo>
                <a:lnTo>
                  <a:pt x="12187938" y="2190264"/>
                </a:lnTo>
                <a:lnTo>
                  <a:pt x="12187938" y="4583992"/>
                </a:lnTo>
                <a:lnTo>
                  <a:pt x="0" y="4583992"/>
                </a:lnTo>
                <a:close/>
              </a:path>
            </a:pathLst>
          </a:custGeom>
        </p:spPr>
      </p:pic>
      <p:sp>
        <p:nvSpPr>
          <p:cNvPr id="18" name="Oval 17">
            <a:extLst>
              <a:ext uri="{FF2B5EF4-FFF2-40B4-BE49-F238E27FC236}">
                <a16:creationId xmlns:a16="http://schemas.microsoft.com/office/drawing/2014/main" id="{1FEFD686-81C7-A517-F1C0-0C3D3EF340F2}"/>
              </a:ext>
            </a:extLst>
          </p:cNvPr>
          <p:cNvSpPr/>
          <p:nvPr/>
        </p:nvSpPr>
        <p:spPr>
          <a:xfrm>
            <a:off x="767250" y="3628115"/>
            <a:ext cx="1628275" cy="1628275"/>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10" name="Graphic 9">
            <a:extLst>
              <a:ext uri="{FF2B5EF4-FFF2-40B4-BE49-F238E27FC236}">
                <a16:creationId xmlns:a16="http://schemas.microsoft.com/office/drawing/2014/main" id="{6032612E-888F-3F52-2DF9-1A7FC1C338A3}"/>
              </a:ext>
            </a:extLst>
          </p:cNvPr>
          <p:cNvPicPr>
            <a:picLocks noChangeAspect="1"/>
          </p:cNvPicPr>
          <p:nvPr/>
        </p:nvPicPr>
        <p:blipFill>
          <a:blip r:embed="rId4">
            <a:extLst>
              <a:ext uri="{96DAC541-7B7A-43D3-8B79-37D633B846F1}">
                <asvg:svgBlip xmlns:asvg="http://schemas.microsoft.com/office/drawing/2016/SVG/main" r:embed="rId5"/>
              </a:ext>
            </a:extLst>
          </a:blip>
          <a:srcRect b="72707"/>
          <a:stretch>
            <a:fillRect/>
          </a:stretch>
        </p:blipFill>
        <p:spPr>
          <a:xfrm>
            <a:off x="5315713" y="5020135"/>
            <a:ext cx="6718341" cy="1871772"/>
          </a:xfrm>
          <a:custGeom>
            <a:avLst/>
            <a:gdLst>
              <a:gd name="connsiteX0" fmla="*/ 0 w 6718341"/>
              <a:gd name="connsiteY0" fmla="*/ 0 h 1871772"/>
              <a:gd name="connsiteX1" fmla="*/ 6718341 w 6718341"/>
              <a:gd name="connsiteY1" fmla="*/ 0 h 1871772"/>
              <a:gd name="connsiteX2" fmla="*/ 6718341 w 6718341"/>
              <a:gd name="connsiteY2" fmla="*/ 1871772 h 1871772"/>
              <a:gd name="connsiteX3" fmla="*/ 0 w 6718341"/>
              <a:gd name="connsiteY3" fmla="*/ 1871772 h 1871772"/>
            </a:gdLst>
            <a:ahLst/>
            <a:cxnLst>
              <a:cxn ang="0">
                <a:pos x="connsiteX0" y="connsiteY0"/>
              </a:cxn>
              <a:cxn ang="0">
                <a:pos x="connsiteX1" y="connsiteY1"/>
              </a:cxn>
              <a:cxn ang="0">
                <a:pos x="connsiteX2" y="connsiteY2"/>
              </a:cxn>
              <a:cxn ang="0">
                <a:pos x="connsiteX3" y="connsiteY3"/>
              </a:cxn>
            </a:cxnLst>
            <a:rect l="l" t="t" r="r" b="b"/>
            <a:pathLst>
              <a:path w="6718341" h="1871772">
                <a:moveTo>
                  <a:pt x="0" y="0"/>
                </a:moveTo>
                <a:lnTo>
                  <a:pt x="6718341" y="0"/>
                </a:lnTo>
                <a:lnTo>
                  <a:pt x="6718341" y="1871772"/>
                </a:lnTo>
                <a:lnTo>
                  <a:pt x="0" y="1871772"/>
                </a:lnTo>
                <a:close/>
              </a:path>
            </a:pathLst>
          </a:custGeom>
        </p:spPr>
      </p:pic>
      <p:sp>
        <p:nvSpPr>
          <p:cNvPr id="12" name="Oval 11">
            <a:extLst>
              <a:ext uri="{FF2B5EF4-FFF2-40B4-BE49-F238E27FC236}">
                <a16:creationId xmlns:a16="http://schemas.microsoft.com/office/drawing/2014/main" id="{3CA6479C-DB58-C182-DA46-646A89A79A6F}"/>
              </a:ext>
            </a:extLst>
          </p:cNvPr>
          <p:cNvSpPr/>
          <p:nvPr/>
        </p:nvSpPr>
        <p:spPr>
          <a:xfrm>
            <a:off x="11469607" y="5904458"/>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40F0BF7-907A-B0C3-5845-78EDA851891C}"/>
              </a:ext>
            </a:extLst>
          </p:cNvPr>
          <p:cNvSpPr/>
          <p:nvPr/>
        </p:nvSpPr>
        <p:spPr>
          <a:xfrm>
            <a:off x="3000866" y="2411479"/>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a:extLst>
              <a:ext uri="{FF2B5EF4-FFF2-40B4-BE49-F238E27FC236}">
                <a16:creationId xmlns:a16="http://schemas.microsoft.com/office/drawing/2014/main" id="{5D287EAB-26E8-C8AF-6CB0-D37B7CB370E0}"/>
              </a:ext>
            </a:extLst>
          </p:cNvPr>
          <p:cNvPicPr>
            <a:picLocks noChangeAspect="1"/>
          </p:cNvPicPr>
          <p:nvPr/>
        </p:nvPicPr>
        <p:blipFill>
          <a:blip r:embed="rId6">
            <a:extLst>
              <a:ext uri="{96DAC541-7B7A-43D3-8B79-37D633B846F1}">
                <asvg:svgBlip xmlns:asvg="http://schemas.microsoft.com/office/drawing/2016/SVG/main" r:embed="rId7"/>
              </a:ext>
            </a:extLst>
          </a:blip>
          <a:srcRect l="14165" t="77500"/>
          <a:stretch>
            <a:fillRect/>
          </a:stretch>
        </p:blipFill>
        <p:spPr>
          <a:xfrm flipH="1">
            <a:off x="7732665" y="0"/>
            <a:ext cx="4459335" cy="1543022"/>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2" name="Title 1">
            <a:extLst>
              <a:ext uri="{FF2B5EF4-FFF2-40B4-BE49-F238E27FC236}">
                <a16:creationId xmlns:a16="http://schemas.microsoft.com/office/drawing/2014/main" id="{5EF5323F-6D74-29FA-F04C-027DF28091E4}"/>
              </a:ext>
            </a:extLst>
          </p:cNvPr>
          <p:cNvSpPr>
            <a:spLocks noGrp="1"/>
          </p:cNvSpPr>
          <p:nvPr>
            <p:ph type="title"/>
          </p:nvPr>
        </p:nvSpPr>
        <p:spPr>
          <a:xfrm>
            <a:off x="5952744" y="2304288"/>
            <a:ext cx="5513832" cy="2432304"/>
          </a:xfrm>
        </p:spPr>
        <p:txBody>
          <a:bodyPr anchor="t">
            <a:no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5952744" y="1885193"/>
            <a:ext cx="5943600" cy="41148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61099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731520" y="2404872"/>
            <a:ext cx="10716768" cy="36301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2"/>
          </a:solidFill>
        </p:spPr>
        <p:txBody>
          <a:bodyPr lIns="0" tIns="0" rIns="0" bIns="0" anchor="ctr" anchorCtr="0">
            <a:noAutofit/>
          </a:bodyPr>
          <a:lstStyle>
            <a:lvl1pPr marL="0" indent="0" algn="ctr">
              <a:lnSpc>
                <a:spcPct val="100000"/>
              </a:lnSpc>
              <a:spcBef>
                <a:spcPts val="0"/>
              </a:spcBef>
              <a:buNone/>
              <a:defRPr sz="3200">
                <a:noFill/>
              </a:defRPr>
            </a:lvl1pPr>
          </a:lstStyle>
          <a:p>
            <a:pPr lvl="0"/>
            <a:r>
              <a:rPr lang="en-US" dirty="0"/>
              <a:t>X</a:t>
            </a:r>
          </a:p>
        </p:txBody>
      </p:sp>
      <p:sp>
        <p:nvSpPr>
          <p:cNvPr id="11" name="Footer Placeholder 10">
            <a:extLst>
              <a:ext uri="{FF2B5EF4-FFF2-40B4-BE49-F238E27FC236}">
                <a16:creationId xmlns:a16="http://schemas.microsoft.com/office/drawing/2014/main" id="{F33A32FC-3A65-2B5F-2625-0FE903CD37D4}"/>
              </a:ext>
            </a:extLst>
          </p:cNvPr>
          <p:cNvSpPr>
            <a:spLocks noGrp="1"/>
          </p:cNvSpPr>
          <p:nvPr>
            <p:ph type="ftr" sz="quarter" idx="14"/>
          </p:nvPr>
        </p:nvSpPr>
        <p:spPr/>
        <p:txBody>
          <a:bodyPr/>
          <a:lstStyle/>
          <a:p>
            <a:endParaRPr lang="en-US" dirty="0"/>
          </a:p>
        </p:txBody>
      </p:sp>
      <p:sp>
        <p:nvSpPr>
          <p:cNvPr id="12" name="Slide Number Placeholder 11">
            <a:extLst>
              <a:ext uri="{FF2B5EF4-FFF2-40B4-BE49-F238E27FC236}">
                <a16:creationId xmlns:a16="http://schemas.microsoft.com/office/drawing/2014/main" id="{7DFD42C5-F2A8-2017-93FA-4A8F8A7CB7B3}"/>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06016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Table">
    <p:spTree>
      <p:nvGrpSpPr>
        <p:cNvPr id="1" name=""/>
        <p:cNvGrpSpPr/>
        <p:nvPr/>
      </p:nvGrpSpPr>
      <p:grpSpPr>
        <a:xfrm>
          <a:off x="0" y="0"/>
          <a:ext cx="0" cy="0"/>
          <a:chOff x="0" y="0"/>
          <a:chExt cx="0" cy="0"/>
        </a:xfrm>
      </p:grpSpPr>
      <p:pic>
        <p:nvPicPr>
          <p:cNvPr id="39" name="Graphic 38">
            <a:extLst>
              <a:ext uri="{FF2B5EF4-FFF2-40B4-BE49-F238E27FC236}">
                <a16:creationId xmlns:a16="http://schemas.microsoft.com/office/drawing/2014/main" id="{0FA7F5A0-ECAD-A574-6649-C54801870617}"/>
              </a:ext>
            </a:extLst>
          </p:cNvPr>
          <p:cNvPicPr>
            <a:picLocks noChangeAspect="1"/>
          </p:cNvPicPr>
          <p:nvPr userDrawn="1"/>
        </p:nvPicPr>
        <p:blipFill>
          <a:blip r:embed="rId2">
            <a:extLst>
              <a:ext uri="{96DAC541-7B7A-43D3-8B79-37D633B846F1}">
                <asvg:svgBlip xmlns:asvg="http://schemas.microsoft.com/office/drawing/2016/SVG/main" r:embed="rId3"/>
              </a:ext>
            </a:extLst>
          </a:blip>
          <a:srcRect t="26427" r="82873"/>
          <a:stretch>
            <a:fillRect/>
          </a:stretch>
        </p:blipFill>
        <p:spPr>
          <a:xfrm>
            <a:off x="9233628" y="1"/>
            <a:ext cx="2958372" cy="6105105"/>
          </a:xfrm>
          <a:custGeom>
            <a:avLst/>
            <a:gdLst>
              <a:gd name="connsiteX0" fmla="*/ 0 w 2958372"/>
              <a:gd name="connsiteY0" fmla="*/ 0 h 6105105"/>
              <a:gd name="connsiteX1" fmla="*/ 2958372 w 2958372"/>
              <a:gd name="connsiteY1" fmla="*/ 0 h 6105105"/>
              <a:gd name="connsiteX2" fmla="*/ 2958372 w 2958372"/>
              <a:gd name="connsiteY2" fmla="*/ 6105105 h 6105105"/>
              <a:gd name="connsiteX3" fmla="*/ 0 w 2958372"/>
              <a:gd name="connsiteY3" fmla="*/ 6105105 h 6105105"/>
            </a:gdLst>
            <a:ahLst/>
            <a:cxnLst>
              <a:cxn ang="0">
                <a:pos x="connsiteX0" y="connsiteY0"/>
              </a:cxn>
              <a:cxn ang="0">
                <a:pos x="connsiteX1" y="connsiteY1"/>
              </a:cxn>
              <a:cxn ang="0">
                <a:pos x="connsiteX2" y="connsiteY2"/>
              </a:cxn>
              <a:cxn ang="0">
                <a:pos x="connsiteX3" y="connsiteY3"/>
              </a:cxn>
            </a:cxnLst>
            <a:rect l="l" t="t" r="r" b="b"/>
            <a:pathLst>
              <a:path w="2958372" h="6105105">
                <a:moveTo>
                  <a:pt x="0" y="0"/>
                </a:moveTo>
                <a:lnTo>
                  <a:pt x="2958372" y="0"/>
                </a:lnTo>
                <a:lnTo>
                  <a:pt x="2958372" y="6105105"/>
                </a:lnTo>
                <a:lnTo>
                  <a:pt x="0" y="6105105"/>
                </a:lnTo>
                <a:close/>
              </a:path>
            </a:pathLst>
          </a:custGeom>
        </p:spPr>
      </p:pic>
      <p:sp>
        <p:nvSpPr>
          <p:cNvPr id="32" name="Rectangle 31">
            <a:extLst>
              <a:ext uri="{FF2B5EF4-FFF2-40B4-BE49-F238E27FC236}">
                <a16:creationId xmlns:a16="http://schemas.microsoft.com/office/drawing/2014/main" id="{98CD520B-B465-7A6D-37C4-8A060446902D}"/>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4C4684B3-A8D3-6A9A-C264-95DFAD1C3FCE}"/>
              </a:ext>
            </a:extLst>
          </p:cNvPr>
          <p:cNvSpPr/>
          <p:nvPr/>
        </p:nvSpPr>
        <p:spPr>
          <a:xfrm>
            <a:off x="9300014" y="263397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731520" y="2221992"/>
            <a:ext cx="8284464" cy="3986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4"/>
          </a:solidFill>
        </p:spPr>
        <p:txBody>
          <a:bodyPr lIns="0" tIns="0" rIns="0" bIns="0" anchor="ctr" anchorCtr="0">
            <a:noAutofit/>
          </a:bodyPr>
          <a:lstStyle>
            <a:lvl1pPr marL="0" indent="0" algn="ctr">
              <a:lnSpc>
                <a:spcPct val="100000"/>
              </a:lnSpc>
              <a:spcBef>
                <a:spcPts val="0"/>
              </a:spcBef>
              <a:buNone/>
              <a:defRPr sz="3200">
                <a:noFill/>
              </a:defRPr>
            </a:lvl1pPr>
          </a:lstStyle>
          <a:p>
            <a:pPr lvl="0"/>
            <a:r>
              <a:rPr lang="en-US" dirty="0"/>
              <a:t>X</a:t>
            </a:r>
          </a:p>
        </p:txBody>
      </p:sp>
      <p:sp>
        <p:nvSpPr>
          <p:cNvPr id="25" name="Rectangle 24">
            <a:extLst>
              <a:ext uri="{FF2B5EF4-FFF2-40B4-BE49-F238E27FC236}">
                <a16:creationId xmlns:a16="http://schemas.microsoft.com/office/drawing/2014/main" id="{CC1E68FE-16F1-5C98-AEF6-0EAB9EA632CA}"/>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ooter Placeholder 39">
            <a:extLst>
              <a:ext uri="{FF2B5EF4-FFF2-40B4-BE49-F238E27FC236}">
                <a16:creationId xmlns:a16="http://schemas.microsoft.com/office/drawing/2014/main" id="{8727F01E-45EF-F70F-2A04-1EA69A246344}"/>
              </a:ext>
            </a:extLst>
          </p:cNvPr>
          <p:cNvSpPr>
            <a:spLocks noGrp="1"/>
          </p:cNvSpPr>
          <p:nvPr>
            <p:ph type="ftr" sz="quarter" idx="14"/>
          </p:nvPr>
        </p:nvSpPr>
        <p:spPr/>
        <p:txBody>
          <a:bodyPr/>
          <a:lstStyle/>
          <a:p>
            <a:endParaRPr lang="en-US" dirty="0"/>
          </a:p>
        </p:txBody>
      </p:sp>
      <p:sp>
        <p:nvSpPr>
          <p:cNvPr id="41" name="Slide Number Placeholder 40">
            <a:extLst>
              <a:ext uri="{FF2B5EF4-FFF2-40B4-BE49-F238E27FC236}">
                <a16:creationId xmlns:a16="http://schemas.microsoft.com/office/drawing/2014/main" id="{C388A650-32E8-11EC-26EE-D260D1953D57}"/>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453136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slide">
    <p:spTree>
      <p:nvGrpSpPr>
        <p:cNvPr id="1" name=""/>
        <p:cNvGrpSpPr/>
        <p:nvPr/>
      </p:nvGrpSpPr>
      <p:grpSpPr>
        <a:xfrm>
          <a:off x="0" y="0"/>
          <a:ext cx="0" cy="0"/>
          <a:chOff x="0" y="0"/>
          <a:chExt cx="0" cy="0"/>
        </a:xfrm>
      </p:grpSpPr>
      <p:pic>
        <p:nvPicPr>
          <p:cNvPr id="77" name="Graphic 76">
            <a:extLst>
              <a:ext uri="{FF2B5EF4-FFF2-40B4-BE49-F238E27FC236}">
                <a16:creationId xmlns:a16="http://schemas.microsoft.com/office/drawing/2014/main" id="{527CC80A-3410-5824-B06B-C4176A6BF4B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145" t="-169" r="45423" b="28675"/>
          <a:stretch/>
        </p:blipFill>
        <p:spPr>
          <a:xfrm>
            <a:off x="-1" y="3467101"/>
            <a:ext cx="12192001" cy="3390899"/>
          </a:xfrm>
          <a:custGeom>
            <a:avLst/>
            <a:gdLst>
              <a:gd name="connsiteX0" fmla="*/ 0 w 12192001"/>
              <a:gd name="connsiteY0" fmla="*/ 0 h 3390899"/>
              <a:gd name="connsiteX1" fmla="*/ 12192001 w 12192001"/>
              <a:gd name="connsiteY1" fmla="*/ 0 h 3390899"/>
              <a:gd name="connsiteX2" fmla="*/ 12192001 w 12192001"/>
              <a:gd name="connsiteY2" fmla="*/ 2324100 h 3390899"/>
              <a:gd name="connsiteX3" fmla="*/ 12192001 w 12192001"/>
              <a:gd name="connsiteY3" fmla="*/ 3390899 h 3390899"/>
              <a:gd name="connsiteX4" fmla="*/ 0 w 12192001"/>
              <a:gd name="connsiteY4" fmla="*/ 3390899 h 3390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3390899">
                <a:moveTo>
                  <a:pt x="0" y="0"/>
                </a:moveTo>
                <a:lnTo>
                  <a:pt x="12192001" y="0"/>
                </a:lnTo>
                <a:lnTo>
                  <a:pt x="12192001" y="2324100"/>
                </a:lnTo>
                <a:lnTo>
                  <a:pt x="12192001" y="3390899"/>
                </a:lnTo>
                <a:lnTo>
                  <a:pt x="0" y="3390899"/>
                </a:lnTo>
                <a:close/>
              </a:path>
            </a:pathLst>
          </a:custGeom>
        </p:spPr>
      </p:pic>
      <p:sp>
        <p:nvSpPr>
          <p:cNvPr id="53" name="Title 1">
            <a:extLst>
              <a:ext uri="{FF2B5EF4-FFF2-40B4-BE49-F238E27FC236}">
                <a16:creationId xmlns:a16="http://schemas.microsoft.com/office/drawing/2014/main" id="{CB607447-86F1-863F-176B-E0B78D2438E3}"/>
              </a:ext>
            </a:extLst>
          </p:cNvPr>
          <p:cNvSpPr>
            <a:spLocks noGrp="1"/>
          </p:cNvSpPr>
          <p:nvPr>
            <p:ph type="title"/>
          </p:nvPr>
        </p:nvSpPr>
        <p:spPr>
          <a:xfrm>
            <a:off x="640080" y="1216152"/>
            <a:ext cx="8951976" cy="3191256"/>
          </a:xfrm>
        </p:spPr>
        <p:txBody>
          <a:bodyPr anchor="t">
            <a:noAutofit/>
          </a:bodyPr>
          <a:lstStyle>
            <a:lvl1pPr>
              <a:defRPr sz="5500"/>
            </a:lvl1pPr>
          </a:lstStyle>
          <a:p>
            <a:r>
              <a:rPr lang="en-US" dirty="0"/>
              <a:t>Click to edit Master title style</a:t>
            </a:r>
          </a:p>
        </p:txBody>
      </p:sp>
      <p:sp>
        <p:nvSpPr>
          <p:cNvPr id="67" name="Graphic 12">
            <a:extLst>
              <a:ext uri="{FF2B5EF4-FFF2-40B4-BE49-F238E27FC236}">
                <a16:creationId xmlns:a16="http://schemas.microsoft.com/office/drawing/2014/main" id="{E5105AB7-2E65-757B-FF2B-CFE19C5C87B7}"/>
              </a:ext>
            </a:extLst>
          </p:cNvPr>
          <p:cNvSpPr/>
          <p:nvPr userDrawn="1"/>
        </p:nvSpPr>
        <p:spPr>
          <a:xfrm rot="5400000" flipV="1">
            <a:off x="863486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endParaRPr lang="en-US" dirty="0"/>
          </a:p>
        </p:txBody>
      </p:sp>
      <p:sp>
        <p:nvSpPr>
          <p:cNvPr id="59" name="Graphic 12">
            <a:extLst>
              <a:ext uri="{FF2B5EF4-FFF2-40B4-BE49-F238E27FC236}">
                <a16:creationId xmlns:a16="http://schemas.microsoft.com/office/drawing/2014/main" id="{ECA42036-662E-03F7-941F-EDA42BEA5EDE}"/>
              </a:ext>
            </a:extLst>
          </p:cNvPr>
          <p:cNvSpPr/>
          <p:nvPr userDrawn="1"/>
        </p:nvSpPr>
        <p:spPr>
          <a:xfrm rot="5400000" flipV="1">
            <a:off x="791350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endParaRPr lang="en-US" dirty="0"/>
          </a:p>
        </p:txBody>
      </p:sp>
      <p:sp>
        <p:nvSpPr>
          <p:cNvPr id="9" name="Freeform 47">
            <a:extLst>
              <a:ext uri="{FF2B5EF4-FFF2-40B4-BE49-F238E27FC236}">
                <a16:creationId xmlns:a16="http://schemas.microsoft.com/office/drawing/2014/main" id="{B90A79D3-C4F3-1056-F590-BFED7F28BC72}"/>
              </a:ext>
            </a:extLst>
          </p:cNvPr>
          <p:cNvSpPr/>
          <p:nvPr/>
        </p:nvSpPr>
        <p:spPr>
          <a:xfrm>
            <a:off x="685799" y="5342013"/>
            <a:ext cx="2157098" cy="1515987"/>
          </a:xfrm>
          <a:custGeom>
            <a:avLst/>
            <a:gdLst>
              <a:gd name="connsiteX0" fmla="*/ 1078549 w 2157098"/>
              <a:gd name="connsiteY0" fmla="*/ 0 h 1515987"/>
              <a:gd name="connsiteX1" fmla="*/ 2157098 w 2157098"/>
              <a:gd name="connsiteY1" fmla="*/ 1078549 h 1515987"/>
              <a:gd name="connsiteX2" fmla="*/ 2072340 w 2157098"/>
              <a:gd name="connsiteY2" fmla="*/ 1498369 h 1515987"/>
              <a:gd name="connsiteX3" fmla="*/ 2062778 w 2157098"/>
              <a:gd name="connsiteY3" fmla="*/ 1515987 h 1515987"/>
              <a:gd name="connsiteX4" fmla="*/ 94321 w 2157098"/>
              <a:gd name="connsiteY4" fmla="*/ 1515987 h 1515987"/>
              <a:gd name="connsiteX5" fmla="*/ 84758 w 2157098"/>
              <a:gd name="connsiteY5" fmla="*/ 1498369 h 1515987"/>
              <a:gd name="connsiteX6" fmla="*/ 0 w 2157098"/>
              <a:gd name="connsiteY6" fmla="*/ 1078549 h 1515987"/>
              <a:gd name="connsiteX7" fmla="*/ 1078549 w 2157098"/>
              <a:gd name="connsiteY7" fmla="*/ 0 h 151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515987">
                <a:moveTo>
                  <a:pt x="1078549" y="0"/>
                </a:moveTo>
                <a:cubicBezTo>
                  <a:pt x="1674215" y="0"/>
                  <a:pt x="2157098" y="482883"/>
                  <a:pt x="2157098" y="1078549"/>
                </a:cubicBezTo>
                <a:cubicBezTo>
                  <a:pt x="2157098" y="1227466"/>
                  <a:pt x="2126918" y="1369333"/>
                  <a:pt x="2072340" y="1498369"/>
                </a:cubicBezTo>
                <a:lnTo>
                  <a:pt x="2062778" y="1515987"/>
                </a:lnTo>
                <a:lnTo>
                  <a:pt x="94321" y="1515987"/>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4"/>
              </a:solidFill>
            </a:endParaRPr>
          </a:p>
        </p:txBody>
      </p:sp>
      <p:sp>
        <p:nvSpPr>
          <p:cNvPr id="20" name="Oval 19">
            <a:extLst>
              <a:ext uri="{FF2B5EF4-FFF2-40B4-BE49-F238E27FC236}">
                <a16:creationId xmlns:a16="http://schemas.microsoft.com/office/drawing/2014/main" id="{31FFE4B3-23C8-22B1-E231-C5753166B687}"/>
              </a:ext>
            </a:extLst>
          </p:cNvPr>
          <p:cNvSpPr/>
          <p:nvPr/>
        </p:nvSpPr>
        <p:spPr>
          <a:xfrm>
            <a:off x="10905848"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640080" y="4581144"/>
            <a:ext cx="6510528" cy="365760"/>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79" name="Oval 78">
            <a:extLst>
              <a:ext uri="{FF2B5EF4-FFF2-40B4-BE49-F238E27FC236}">
                <a16:creationId xmlns:a16="http://schemas.microsoft.com/office/drawing/2014/main" id="{76D8E3E3-8A4C-591F-3DAB-1D6E46AA4DB9}"/>
              </a:ext>
            </a:extLst>
          </p:cNvPr>
          <p:cNvSpPr/>
          <p:nvPr userDrawn="1"/>
        </p:nvSpPr>
        <p:spPr>
          <a:xfrm>
            <a:off x="11626517"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67267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 x4">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EA91DE6-3A10-8EDA-34AB-D931B1792C5E}"/>
              </a:ext>
            </a:extLst>
          </p:cNvPr>
          <p:cNvPicPr>
            <a:picLocks noChangeAspect="1"/>
          </p:cNvPicPr>
          <p:nvPr userDrawn="1"/>
        </p:nvPicPr>
        <p:blipFill>
          <a:blip r:embed="rId2">
            <a:extLst>
              <a:ext uri="{96DAC541-7B7A-43D3-8B79-37D633B846F1}">
                <asvg:svgBlip xmlns:asvg="http://schemas.microsoft.com/office/drawing/2016/SVG/main" r:embed="rId3"/>
              </a:ext>
            </a:extLst>
          </a:blip>
          <a:srcRect r="38116"/>
          <a:stretch>
            <a:fillRect/>
          </a:stretch>
        </p:blipFill>
        <p:spPr>
          <a:xfrm rot="5400000" flipH="1">
            <a:off x="9476084" y="1778851"/>
            <a:ext cx="4393983" cy="773351"/>
          </a:xfrm>
          <a:custGeom>
            <a:avLst/>
            <a:gdLst>
              <a:gd name="connsiteX0" fmla="*/ 4393983 w 4393983"/>
              <a:gd name="connsiteY0" fmla="*/ 773351 h 773351"/>
              <a:gd name="connsiteX1" fmla="*/ 4393983 w 4393983"/>
              <a:gd name="connsiteY1" fmla="*/ 0 h 773351"/>
              <a:gd name="connsiteX2" fmla="*/ 0 w 4393983"/>
              <a:gd name="connsiteY2" fmla="*/ 0 h 773351"/>
              <a:gd name="connsiteX3" fmla="*/ 0 w 4393983"/>
              <a:gd name="connsiteY3" fmla="*/ 773351 h 773351"/>
            </a:gdLst>
            <a:ahLst/>
            <a:cxnLst>
              <a:cxn ang="0">
                <a:pos x="connsiteX0" y="connsiteY0"/>
              </a:cxn>
              <a:cxn ang="0">
                <a:pos x="connsiteX1" y="connsiteY1"/>
              </a:cxn>
              <a:cxn ang="0">
                <a:pos x="connsiteX2" y="connsiteY2"/>
              </a:cxn>
              <a:cxn ang="0">
                <a:pos x="connsiteX3" y="connsiteY3"/>
              </a:cxn>
            </a:cxnLst>
            <a:rect l="l" t="t" r="r" b="b"/>
            <a:pathLst>
              <a:path w="4393983" h="773351">
                <a:moveTo>
                  <a:pt x="4393983" y="773351"/>
                </a:moveTo>
                <a:lnTo>
                  <a:pt x="4393983" y="0"/>
                </a:lnTo>
                <a:lnTo>
                  <a:pt x="0" y="0"/>
                </a:lnTo>
                <a:lnTo>
                  <a:pt x="0" y="773351"/>
                </a:lnTo>
                <a:close/>
              </a:path>
            </a:pathLst>
          </a:custGeom>
        </p:spPr>
      </p:pic>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itle 74">
            <a:extLst>
              <a:ext uri="{FF2B5EF4-FFF2-40B4-BE49-F238E27FC236}">
                <a16:creationId xmlns:a16="http://schemas.microsoft.com/office/drawing/2014/main" id="{45C7CFA5-6EFF-944C-B5AF-967956876692}"/>
              </a:ext>
            </a:extLst>
          </p:cNvPr>
          <p:cNvSpPr>
            <a:spLocks noGrp="1"/>
          </p:cNvSpPr>
          <p:nvPr>
            <p:ph type="title"/>
          </p:nvPr>
        </p:nvSpPr>
        <p:spPr/>
        <p:txBody>
          <a:bodyPr/>
          <a:lstStyle/>
          <a:p>
            <a:r>
              <a:rPr lang="en-US" dirty="0"/>
              <a:t>Click to edit Master title style</a:t>
            </a:r>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Straight Connector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c 82">
            <a:extLst>
              <a:ext uri="{FF2B5EF4-FFF2-40B4-BE49-F238E27FC236}">
                <a16:creationId xmlns:a16="http://schemas.microsoft.com/office/drawing/2014/main" id="{65438DF6-6622-6EE4-F01A-D199CAE96D9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98771">
            <a:off x="868523" y="778989"/>
            <a:ext cx="660389" cy="660389"/>
          </a:xfrm>
          <a:prstGeom prst="rect">
            <a:avLst/>
          </a:prstGeom>
        </p:spPr>
      </p:pic>
      <p:cxnSp>
        <p:nvCxnSpPr>
          <p:cNvPr id="85" name="Straight Connector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3A3CEC7E-9097-B8E8-85C0-CDDB2AE614D1}"/>
              </a:ext>
            </a:extLst>
          </p:cNvPr>
          <p:cNvPicPr>
            <a:picLocks noChangeAspect="1"/>
          </p:cNvPicPr>
          <p:nvPr userDrawn="1"/>
        </p:nvPicPr>
        <p:blipFill>
          <a:blip r:embed="rId6">
            <a:extLst>
              <a:ext uri="{96DAC541-7B7A-43D3-8B79-37D633B846F1}">
                <asvg:svgBlip xmlns:asvg="http://schemas.microsoft.com/office/drawing/2016/SVG/main" r:embed="rId7"/>
              </a:ext>
            </a:extLst>
          </a:blip>
          <a:srcRect r="50956"/>
          <a:stretch>
            <a:fillRect/>
          </a:stretch>
        </p:blipFill>
        <p:spPr>
          <a:xfrm>
            <a:off x="6471911" y="2707661"/>
            <a:ext cx="5744279" cy="766881"/>
          </a:xfrm>
          <a:custGeom>
            <a:avLst/>
            <a:gdLst>
              <a:gd name="connsiteX0" fmla="*/ 0 w 5744279"/>
              <a:gd name="connsiteY0" fmla="*/ 0 h 766881"/>
              <a:gd name="connsiteX1" fmla="*/ 5744279 w 5744279"/>
              <a:gd name="connsiteY1" fmla="*/ 0 h 766881"/>
              <a:gd name="connsiteX2" fmla="*/ 5744279 w 5744279"/>
              <a:gd name="connsiteY2" fmla="*/ 766881 h 766881"/>
              <a:gd name="connsiteX3" fmla="*/ 0 w 5744279"/>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744279" h="766881">
                <a:moveTo>
                  <a:pt x="0" y="0"/>
                </a:moveTo>
                <a:lnTo>
                  <a:pt x="5744279" y="0"/>
                </a:lnTo>
                <a:lnTo>
                  <a:pt x="5744279" y="766881"/>
                </a:lnTo>
                <a:lnTo>
                  <a:pt x="0" y="766881"/>
                </a:lnTo>
                <a:close/>
              </a:path>
            </a:pathLst>
          </a:custGeom>
        </p:spPr>
      </p:pic>
      <p:pic>
        <p:nvPicPr>
          <p:cNvPr id="13" name="Graphic 12">
            <a:extLst>
              <a:ext uri="{FF2B5EF4-FFF2-40B4-BE49-F238E27FC236}">
                <a16:creationId xmlns:a16="http://schemas.microsoft.com/office/drawing/2014/main" id="{96DCF26E-2BB7-CA60-73C4-CC02E6B54E83}"/>
              </a:ext>
            </a:extLst>
          </p:cNvPr>
          <p:cNvPicPr>
            <a:picLocks noChangeAspect="1"/>
          </p:cNvPicPr>
          <p:nvPr userDrawn="1"/>
        </p:nvPicPr>
        <p:blipFill>
          <a:blip r:embed="rId8">
            <a:extLst>
              <a:ext uri="{96DAC541-7B7A-43D3-8B79-37D633B846F1}">
                <asvg:svgBlip xmlns:asvg="http://schemas.microsoft.com/office/drawing/2016/SVG/main" r:embed="rId9"/>
              </a:ext>
            </a:extLst>
          </a:blip>
          <a:srcRect l="55255"/>
          <a:stretch>
            <a:fillRect/>
          </a:stretch>
        </p:blipFill>
        <p:spPr>
          <a:xfrm>
            <a:off x="-50829" y="2707661"/>
            <a:ext cx="5240777" cy="766881"/>
          </a:xfrm>
          <a:custGeom>
            <a:avLst/>
            <a:gdLst>
              <a:gd name="connsiteX0" fmla="*/ 0 w 5240777"/>
              <a:gd name="connsiteY0" fmla="*/ 0 h 766881"/>
              <a:gd name="connsiteX1" fmla="*/ 5240777 w 5240777"/>
              <a:gd name="connsiteY1" fmla="*/ 0 h 766881"/>
              <a:gd name="connsiteX2" fmla="*/ 5240777 w 5240777"/>
              <a:gd name="connsiteY2" fmla="*/ 766881 h 766881"/>
              <a:gd name="connsiteX3" fmla="*/ 0 w 5240777"/>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240777" h="766881">
                <a:moveTo>
                  <a:pt x="0" y="0"/>
                </a:moveTo>
                <a:lnTo>
                  <a:pt x="5240777" y="0"/>
                </a:lnTo>
                <a:lnTo>
                  <a:pt x="5240777" y="766881"/>
                </a:lnTo>
                <a:lnTo>
                  <a:pt x="0" y="766881"/>
                </a:lnTo>
                <a:close/>
              </a:path>
            </a:pathLst>
          </a:custGeom>
        </p:spPr>
      </p:pic>
      <p:sp>
        <p:nvSpPr>
          <p:cNvPr id="15" name="Oval 14">
            <a:extLst>
              <a:ext uri="{FF2B5EF4-FFF2-40B4-BE49-F238E27FC236}">
                <a16:creationId xmlns:a16="http://schemas.microsoft.com/office/drawing/2014/main" id="{70074BFB-1FF4-E27D-E273-B30A1A926B24}"/>
              </a:ext>
            </a:extLst>
          </p:cNvPr>
          <p:cNvSpPr/>
          <p:nvPr userDrawn="1"/>
        </p:nvSpPr>
        <p:spPr>
          <a:xfrm>
            <a:off x="4032611" y="2039801"/>
            <a:ext cx="1989036" cy="19890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7" name="Oval 16">
            <a:extLst>
              <a:ext uri="{FF2B5EF4-FFF2-40B4-BE49-F238E27FC236}">
                <a16:creationId xmlns:a16="http://schemas.microsoft.com/office/drawing/2014/main" id="{B714380A-B062-A581-202E-A9250F901047}"/>
              </a:ext>
            </a:extLst>
          </p:cNvPr>
          <p:cNvSpPr/>
          <p:nvPr userDrawn="1"/>
        </p:nvSpPr>
        <p:spPr>
          <a:xfrm>
            <a:off x="6170354" y="2039801"/>
            <a:ext cx="1989036" cy="19890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9" name="Oval 18">
            <a:extLst>
              <a:ext uri="{FF2B5EF4-FFF2-40B4-BE49-F238E27FC236}">
                <a16:creationId xmlns:a16="http://schemas.microsoft.com/office/drawing/2014/main" id="{172440E0-AFFD-74CD-6BF4-1208AAECF546}"/>
              </a:ext>
            </a:extLst>
          </p:cNvPr>
          <p:cNvSpPr/>
          <p:nvPr userDrawn="1"/>
        </p:nvSpPr>
        <p:spPr>
          <a:xfrm>
            <a:off x="6170354" y="4362518"/>
            <a:ext cx="1989036" cy="19890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1" name="Oval 20">
            <a:extLst>
              <a:ext uri="{FF2B5EF4-FFF2-40B4-BE49-F238E27FC236}">
                <a16:creationId xmlns:a16="http://schemas.microsoft.com/office/drawing/2014/main" id="{9DF24E9A-60F5-6DAB-FE7A-37F79F6F9AA9}"/>
              </a:ext>
            </a:extLst>
          </p:cNvPr>
          <p:cNvSpPr/>
          <p:nvPr userDrawn="1"/>
        </p:nvSpPr>
        <p:spPr>
          <a:xfrm>
            <a:off x="4032612" y="4362518"/>
            <a:ext cx="1989036" cy="19890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3" name="Freeform 16">
            <a:extLst>
              <a:ext uri="{FF2B5EF4-FFF2-40B4-BE49-F238E27FC236}">
                <a16:creationId xmlns:a16="http://schemas.microsoft.com/office/drawing/2014/main" id="{E4234E63-55EE-8BC8-D5B8-C9346AA39037}"/>
              </a:ext>
            </a:extLst>
          </p:cNvPr>
          <p:cNvSpPr/>
          <p:nvPr userDrawn="1"/>
        </p:nvSpPr>
        <p:spPr>
          <a:xfrm>
            <a:off x="624057" y="4000974"/>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8">
            <a:extLst>
              <a:ext uri="{FF2B5EF4-FFF2-40B4-BE49-F238E27FC236}">
                <a16:creationId xmlns:a16="http://schemas.microsoft.com/office/drawing/2014/main" id="{9F752DEF-757A-19B9-7805-B7A70E94C5F2}"/>
              </a:ext>
            </a:extLst>
          </p:cNvPr>
          <p:cNvSpPr/>
          <p:nvPr userDrawn="1"/>
        </p:nvSpPr>
        <p:spPr>
          <a:xfrm flipH="1">
            <a:off x="544607" y="2735191"/>
            <a:ext cx="80439" cy="1697503"/>
          </a:xfrm>
          <a:custGeom>
            <a:avLst/>
            <a:gdLst>
              <a:gd name="connsiteX0" fmla="*/ 973027 w 5838044"/>
              <a:gd name="connsiteY0" fmla="*/ 0 h 7382204"/>
              <a:gd name="connsiteX1" fmla="*/ 4865018 w 5838044"/>
              <a:gd name="connsiteY1" fmla="*/ 0 h 7382204"/>
              <a:gd name="connsiteX2" fmla="*/ 5838044 w 5838044"/>
              <a:gd name="connsiteY2" fmla="*/ 973027 h 7382204"/>
              <a:gd name="connsiteX3" fmla="*/ 5838044 w 5838044"/>
              <a:gd name="connsiteY3" fmla="*/ 7382204 h 7382204"/>
              <a:gd name="connsiteX4" fmla="*/ 0 w 5838044"/>
              <a:gd name="connsiteY4" fmla="*/ 7382204 h 7382204"/>
              <a:gd name="connsiteX5" fmla="*/ 0 w 5838044"/>
              <a:gd name="connsiteY5" fmla="*/ 973027 h 7382204"/>
              <a:gd name="connsiteX6" fmla="*/ 973027 w 5838044"/>
              <a:gd name="connsiteY6" fmla="*/ 0 h 7382204"/>
              <a:gd name="connsiteX0" fmla="*/ 973027 w 5838044"/>
              <a:gd name="connsiteY0" fmla="*/ 0 h 7382204"/>
              <a:gd name="connsiteX1" fmla="*/ 4865018 w 5838044"/>
              <a:gd name="connsiteY1" fmla="*/ 0 h 7382204"/>
              <a:gd name="connsiteX2" fmla="*/ 5838044 w 5838044"/>
              <a:gd name="connsiteY2" fmla="*/ 973027 h 7382204"/>
              <a:gd name="connsiteX3" fmla="*/ 0 w 5838044"/>
              <a:gd name="connsiteY3" fmla="*/ 7382204 h 7382204"/>
              <a:gd name="connsiteX4" fmla="*/ 0 w 5838044"/>
              <a:gd name="connsiteY4" fmla="*/ 973027 h 7382204"/>
              <a:gd name="connsiteX5" fmla="*/ 973027 w 5838044"/>
              <a:gd name="connsiteY5" fmla="*/ 0 h 7382204"/>
              <a:gd name="connsiteX0" fmla="*/ 5838044 w 5929484"/>
              <a:gd name="connsiteY0" fmla="*/ 973027 h 7382204"/>
              <a:gd name="connsiteX1" fmla="*/ 0 w 5929484"/>
              <a:gd name="connsiteY1" fmla="*/ 7382204 h 7382204"/>
              <a:gd name="connsiteX2" fmla="*/ 0 w 5929484"/>
              <a:gd name="connsiteY2" fmla="*/ 973027 h 7382204"/>
              <a:gd name="connsiteX3" fmla="*/ 973027 w 5929484"/>
              <a:gd name="connsiteY3" fmla="*/ 0 h 7382204"/>
              <a:gd name="connsiteX4" fmla="*/ 4865018 w 5929484"/>
              <a:gd name="connsiteY4" fmla="*/ 0 h 7382204"/>
              <a:gd name="connsiteX5" fmla="*/ 5929484 w 5929484"/>
              <a:gd name="connsiteY5" fmla="*/ 1064467 h 7382204"/>
              <a:gd name="connsiteX0" fmla="*/ 5838044 w 5996391"/>
              <a:gd name="connsiteY0" fmla="*/ 973027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5771136 w 5996391"/>
              <a:gd name="connsiteY0" fmla="*/ 4764441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0 w 5996391"/>
              <a:gd name="connsiteY0" fmla="*/ 7382204 h 7382204"/>
              <a:gd name="connsiteX1" fmla="*/ 0 w 5996391"/>
              <a:gd name="connsiteY1" fmla="*/ 973027 h 7382204"/>
              <a:gd name="connsiteX2" fmla="*/ 973027 w 5996391"/>
              <a:gd name="connsiteY2" fmla="*/ 0 h 7382204"/>
              <a:gd name="connsiteX3" fmla="*/ 4865018 w 5996391"/>
              <a:gd name="connsiteY3" fmla="*/ 0 h 7382204"/>
              <a:gd name="connsiteX4" fmla="*/ 5996391 w 5996391"/>
              <a:gd name="connsiteY4" fmla="*/ 819140 h 7382204"/>
              <a:gd name="connsiteX0" fmla="*/ 0 w 4865018"/>
              <a:gd name="connsiteY0" fmla="*/ 7382204 h 7382204"/>
              <a:gd name="connsiteX1" fmla="*/ 0 w 4865018"/>
              <a:gd name="connsiteY1" fmla="*/ 973027 h 7382204"/>
              <a:gd name="connsiteX2" fmla="*/ 973027 w 4865018"/>
              <a:gd name="connsiteY2" fmla="*/ 0 h 7382204"/>
              <a:gd name="connsiteX3" fmla="*/ 4865018 w 4865018"/>
              <a:gd name="connsiteY3" fmla="*/ 0 h 7382204"/>
              <a:gd name="connsiteX0" fmla="*/ 0 w 973027"/>
              <a:gd name="connsiteY0" fmla="*/ 7382204 h 7382204"/>
              <a:gd name="connsiteX1" fmla="*/ 0 w 973027"/>
              <a:gd name="connsiteY1" fmla="*/ 973027 h 7382204"/>
              <a:gd name="connsiteX2" fmla="*/ 973027 w 973027"/>
              <a:gd name="connsiteY2" fmla="*/ 0 h 7382204"/>
              <a:gd name="connsiteX0" fmla="*/ 0 w 0"/>
              <a:gd name="connsiteY0" fmla="*/ 6409177 h 6409177"/>
              <a:gd name="connsiteX1" fmla="*/ 0 w 0"/>
              <a:gd name="connsiteY1" fmla="*/ 0 h 6409177"/>
            </a:gdLst>
            <a:ahLst/>
            <a:cxnLst>
              <a:cxn ang="0">
                <a:pos x="connsiteX0" y="connsiteY0"/>
              </a:cxn>
              <a:cxn ang="0">
                <a:pos x="connsiteX1" y="connsiteY1"/>
              </a:cxn>
            </a:cxnLst>
            <a:rect l="l" t="t" r="r" b="b"/>
            <a:pathLst>
              <a:path h="6409177">
                <a:moveTo>
                  <a:pt x="0" y="6409177"/>
                </a:move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20">
            <a:extLst>
              <a:ext uri="{FF2B5EF4-FFF2-40B4-BE49-F238E27FC236}">
                <a16:creationId xmlns:a16="http://schemas.microsoft.com/office/drawing/2014/main" id="{6010C008-0418-12FF-A80A-05ECF85F5EB6}"/>
              </a:ext>
            </a:extLst>
          </p:cNvPr>
          <p:cNvSpPr/>
          <p:nvPr userDrawn="1"/>
        </p:nvSpPr>
        <p:spPr>
          <a:xfrm flipH="1">
            <a:off x="7620566" y="3973595"/>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4"/>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9" name="Graphic 28">
            <a:extLst>
              <a:ext uri="{FF2B5EF4-FFF2-40B4-BE49-F238E27FC236}">
                <a16:creationId xmlns:a16="http://schemas.microsoft.com/office/drawing/2014/main" id="{59EEBCDC-BA3F-5868-75D6-7EB2B87115CB}"/>
              </a:ext>
            </a:extLst>
          </p:cNvPr>
          <p:cNvPicPr>
            <a:picLocks noChangeAspect="1"/>
          </p:cNvPicPr>
          <p:nvPr userDrawn="1"/>
        </p:nvPicPr>
        <p:blipFill>
          <a:blip r:embed="rId10">
            <a:extLst>
              <a:ext uri="{96DAC541-7B7A-43D3-8B79-37D633B846F1}">
                <asvg:svgBlip xmlns:asvg="http://schemas.microsoft.com/office/drawing/2016/SVG/main" r:embed="rId11"/>
              </a:ext>
            </a:extLst>
          </a:blip>
          <a:srcRect l="59986"/>
          <a:stretch>
            <a:fillRect/>
          </a:stretch>
        </p:blipFill>
        <p:spPr>
          <a:xfrm>
            <a:off x="0" y="1420643"/>
            <a:ext cx="1014082" cy="1648983"/>
          </a:xfrm>
          <a:custGeom>
            <a:avLst/>
            <a:gdLst>
              <a:gd name="connsiteX0" fmla="*/ 0 w 1014082"/>
              <a:gd name="connsiteY0" fmla="*/ 0 h 1648983"/>
              <a:gd name="connsiteX1" fmla="*/ 1014082 w 1014082"/>
              <a:gd name="connsiteY1" fmla="*/ 0 h 1648983"/>
              <a:gd name="connsiteX2" fmla="*/ 1014082 w 1014082"/>
              <a:gd name="connsiteY2" fmla="*/ 1648983 h 1648983"/>
              <a:gd name="connsiteX3" fmla="*/ 0 w 1014082"/>
              <a:gd name="connsiteY3" fmla="*/ 1648983 h 1648983"/>
            </a:gdLst>
            <a:ahLst/>
            <a:cxnLst>
              <a:cxn ang="0">
                <a:pos x="connsiteX0" y="connsiteY0"/>
              </a:cxn>
              <a:cxn ang="0">
                <a:pos x="connsiteX1" y="connsiteY1"/>
              </a:cxn>
              <a:cxn ang="0">
                <a:pos x="connsiteX2" y="connsiteY2"/>
              </a:cxn>
              <a:cxn ang="0">
                <a:pos x="connsiteX3" y="connsiteY3"/>
              </a:cxn>
            </a:cxnLst>
            <a:rect l="l" t="t" r="r" b="b"/>
            <a:pathLst>
              <a:path w="1014082" h="1648983">
                <a:moveTo>
                  <a:pt x="0" y="0"/>
                </a:moveTo>
                <a:lnTo>
                  <a:pt x="1014082" y="0"/>
                </a:lnTo>
                <a:lnTo>
                  <a:pt x="1014082" y="1648983"/>
                </a:lnTo>
                <a:lnTo>
                  <a:pt x="0" y="1648983"/>
                </a:lnTo>
                <a:close/>
              </a:path>
            </a:pathLst>
          </a:custGeom>
        </p:spPr>
      </p:pic>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Picture Placeholder 42">
            <a:extLst>
              <a:ext uri="{FF2B5EF4-FFF2-40B4-BE49-F238E27FC236}">
                <a16:creationId xmlns:a16="http://schemas.microsoft.com/office/drawing/2014/main" id="{085DE0BA-CA08-ED26-0A53-02D6FB619788}"/>
              </a:ext>
            </a:extLst>
          </p:cNvPr>
          <p:cNvSpPr>
            <a:spLocks noGrp="1"/>
          </p:cNvSpPr>
          <p:nvPr>
            <p:ph type="pic" sz="quarter" idx="14"/>
          </p:nvPr>
        </p:nvSpPr>
        <p:spPr>
          <a:xfrm>
            <a:off x="4330203" y="2337393"/>
            <a:ext cx="1389888" cy="1389888"/>
          </a:xfrm>
          <a:prstGeom prst="ellipse">
            <a:avLst/>
          </a:prstGeom>
          <a:solidFill>
            <a:schemeClr val="accent2">
              <a:lumMod val="20000"/>
              <a:lumOff val="80000"/>
            </a:schemeClr>
          </a:solidFill>
        </p:spPr>
        <p:txBody>
          <a:bodyPr anchor="ctr">
            <a:normAutofit/>
          </a:bodyPr>
          <a:lstStyle>
            <a:lvl1pPr marL="0" indent="0" algn="ctr">
              <a:buNone/>
              <a:defRPr sz="800"/>
            </a:lvl1pPr>
          </a:lstStyle>
          <a:p>
            <a:endParaRPr lang="en-US" dirty="0"/>
          </a:p>
        </p:txBody>
      </p:sp>
      <p:sp>
        <p:nvSpPr>
          <p:cNvPr id="46" name="Picture Placeholder 42">
            <a:extLst>
              <a:ext uri="{FF2B5EF4-FFF2-40B4-BE49-F238E27FC236}">
                <a16:creationId xmlns:a16="http://schemas.microsoft.com/office/drawing/2014/main" id="{70F05177-1747-10FB-B022-0A36F8F91931}"/>
              </a:ext>
            </a:extLst>
          </p:cNvPr>
          <p:cNvSpPr>
            <a:spLocks noGrp="1"/>
          </p:cNvSpPr>
          <p:nvPr>
            <p:ph type="pic" sz="quarter" idx="15"/>
          </p:nvPr>
        </p:nvSpPr>
        <p:spPr>
          <a:xfrm>
            <a:off x="6469928" y="2339375"/>
            <a:ext cx="1389888" cy="1389888"/>
          </a:xfrm>
          <a:prstGeom prst="ellipse">
            <a:avLst/>
          </a:prstGeom>
          <a:solidFill>
            <a:schemeClr val="bg1">
              <a:lumMod val="95000"/>
            </a:schemeClr>
          </a:solidFill>
        </p:spPr>
        <p:txBody>
          <a:bodyPr anchor="ctr">
            <a:normAutofit/>
          </a:bodyPr>
          <a:lstStyle>
            <a:lvl1pPr marL="0" indent="0" algn="ctr">
              <a:buNone/>
              <a:defRPr sz="800"/>
            </a:lvl1pPr>
          </a:lstStyle>
          <a:p>
            <a:endParaRPr lang="en-US" dirty="0"/>
          </a:p>
        </p:txBody>
      </p:sp>
      <p:sp>
        <p:nvSpPr>
          <p:cNvPr id="50" name="Text Placeholder 47">
            <a:extLst>
              <a:ext uri="{FF2B5EF4-FFF2-40B4-BE49-F238E27FC236}">
                <a16:creationId xmlns:a16="http://schemas.microsoft.com/office/drawing/2014/main" id="{485E5AFC-758F-34A6-2FEC-6042921AB73B}"/>
              </a:ext>
            </a:extLst>
          </p:cNvPr>
          <p:cNvSpPr>
            <a:spLocks noGrp="1"/>
          </p:cNvSpPr>
          <p:nvPr>
            <p:ph type="body" sz="quarter" idx="18"/>
          </p:nvPr>
        </p:nvSpPr>
        <p:spPr>
          <a:xfrm>
            <a:off x="1126514" y="5064875"/>
            <a:ext cx="2788920" cy="365760"/>
          </a:xfrm>
        </p:spPr>
        <p:txBody>
          <a:bodyPr>
            <a:normAutofit/>
          </a:bodyPr>
          <a:lstStyle>
            <a:lvl1pPr marL="0" indent="0" algn="r">
              <a:lnSpc>
                <a:spcPct val="100000"/>
              </a:lnSpc>
              <a:spcBef>
                <a:spcPts val="0"/>
              </a:spcBef>
              <a:buNone/>
              <a:defRPr sz="1800"/>
            </a:lvl1pPr>
          </a:lstStyle>
          <a:p>
            <a:pPr lvl="0"/>
            <a:r>
              <a:rPr lang="en-US" dirty="0"/>
              <a:t>Click to edit Master text styles</a:t>
            </a:r>
          </a:p>
        </p:txBody>
      </p:sp>
      <p:sp>
        <p:nvSpPr>
          <p:cNvPr id="51" name="Text Placeholder 47">
            <a:extLst>
              <a:ext uri="{FF2B5EF4-FFF2-40B4-BE49-F238E27FC236}">
                <a16:creationId xmlns:a16="http://schemas.microsoft.com/office/drawing/2014/main" id="{298713CC-F6D5-ED75-901B-4121FEC84360}"/>
              </a:ext>
            </a:extLst>
          </p:cNvPr>
          <p:cNvSpPr>
            <a:spLocks noGrp="1"/>
          </p:cNvSpPr>
          <p:nvPr>
            <p:ph type="body" sz="quarter" idx="19"/>
          </p:nvPr>
        </p:nvSpPr>
        <p:spPr>
          <a:xfrm>
            <a:off x="8271823" y="5032014"/>
            <a:ext cx="2788920" cy="365760"/>
          </a:xfrm>
        </p:spPr>
        <p:txBody>
          <a:bodyPr>
            <a:normAutofit/>
          </a:bodyPr>
          <a:lstStyle>
            <a:lvl1pPr marL="0" indent="0" algn="l">
              <a:lnSpc>
                <a:spcPct val="100000"/>
              </a:lnSpc>
              <a:spcBef>
                <a:spcPts val="0"/>
              </a:spcBef>
              <a:buNone/>
              <a:defRPr sz="1800"/>
            </a:lvl1pPr>
          </a:lstStyle>
          <a:p>
            <a:pPr lvl="0"/>
            <a:r>
              <a:rPr lang="en-US" dirty="0"/>
              <a:t>Click to edit Master text styles</a:t>
            </a:r>
          </a:p>
        </p:txBody>
      </p:sp>
      <p:sp>
        <p:nvSpPr>
          <p:cNvPr id="57" name="Text Placeholder 47">
            <a:extLst>
              <a:ext uri="{FF2B5EF4-FFF2-40B4-BE49-F238E27FC236}">
                <a16:creationId xmlns:a16="http://schemas.microsoft.com/office/drawing/2014/main" id="{FD30C172-4265-C1CA-4368-B347D34C9F6D}"/>
              </a:ext>
            </a:extLst>
          </p:cNvPr>
          <p:cNvSpPr>
            <a:spLocks noGrp="1"/>
          </p:cNvSpPr>
          <p:nvPr>
            <p:ph type="body" sz="quarter" idx="16"/>
          </p:nvPr>
        </p:nvSpPr>
        <p:spPr>
          <a:xfrm>
            <a:off x="1126515" y="2795265"/>
            <a:ext cx="2788920" cy="365760"/>
          </a:xfrm>
        </p:spPr>
        <p:txBody>
          <a:bodyPr>
            <a:normAutofit/>
          </a:bodyPr>
          <a:lstStyle>
            <a:lvl1pPr marL="0" indent="0" algn="r">
              <a:lnSpc>
                <a:spcPct val="100000"/>
              </a:lnSpc>
              <a:spcBef>
                <a:spcPts val="0"/>
              </a:spcBef>
              <a:buNone/>
              <a:defRPr sz="1800"/>
            </a:lvl1pPr>
          </a:lstStyle>
          <a:p>
            <a:pPr lvl="0"/>
            <a:r>
              <a:rPr lang="en-US" dirty="0"/>
              <a:t>Click to edit Master text styles</a:t>
            </a:r>
          </a:p>
        </p:txBody>
      </p:sp>
      <p:sp>
        <p:nvSpPr>
          <p:cNvPr id="58" name="Text Placeholder 47">
            <a:extLst>
              <a:ext uri="{FF2B5EF4-FFF2-40B4-BE49-F238E27FC236}">
                <a16:creationId xmlns:a16="http://schemas.microsoft.com/office/drawing/2014/main" id="{E6400DD4-A698-8FC3-4A8E-02EA10BB4BF9}"/>
              </a:ext>
            </a:extLst>
          </p:cNvPr>
          <p:cNvSpPr>
            <a:spLocks noGrp="1"/>
          </p:cNvSpPr>
          <p:nvPr>
            <p:ph type="body" sz="quarter" idx="17"/>
          </p:nvPr>
        </p:nvSpPr>
        <p:spPr>
          <a:xfrm>
            <a:off x="8271823" y="2794678"/>
            <a:ext cx="2788920" cy="365760"/>
          </a:xfrm>
        </p:spPr>
        <p:txBody>
          <a:bodyPr>
            <a:normAutofit/>
          </a:bodyPr>
          <a:lstStyle>
            <a:lvl1pPr marL="0" indent="0" algn="l">
              <a:lnSpc>
                <a:spcPct val="100000"/>
              </a:lnSpc>
              <a:spcBef>
                <a:spcPts val="0"/>
              </a:spcBef>
              <a:buNone/>
              <a:defRPr sz="1800"/>
            </a:lvl1pPr>
          </a:lstStyle>
          <a:p>
            <a:pPr lvl="0"/>
            <a:r>
              <a:rPr lang="en-US" dirty="0"/>
              <a:t>Click to edit Master text styles</a:t>
            </a:r>
          </a:p>
        </p:txBody>
      </p:sp>
      <p:sp>
        <p:nvSpPr>
          <p:cNvPr id="59" name="Text Placeholder 47">
            <a:extLst>
              <a:ext uri="{FF2B5EF4-FFF2-40B4-BE49-F238E27FC236}">
                <a16:creationId xmlns:a16="http://schemas.microsoft.com/office/drawing/2014/main" id="{630E151D-3E22-BE90-7A51-5ED7C9AD7C25}"/>
              </a:ext>
            </a:extLst>
          </p:cNvPr>
          <p:cNvSpPr>
            <a:spLocks noGrp="1"/>
          </p:cNvSpPr>
          <p:nvPr>
            <p:ph type="body" sz="quarter" idx="20"/>
          </p:nvPr>
        </p:nvSpPr>
        <p:spPr>
          <a:xfrm>
            <a:off x="1098143" y="3085049"/>
            <a:ext cx="2816352" cy="310896"/>
          </a:xfrm>
        </p:spPr>
        <p:txBody>
          <a:bodyPr>
            <a:normAutofit/>
          </a:bodyPr>
          <a:lstStyle>
            <a:lvl1pPr marL="0" indent="0" algn="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54" name="Text Placeholder 47">
            <a:extLst>
              <a:ext uri="{FF2B5EF4-FFF2-40B4-BE49-F238E27FC236}">
                <a16:creationId xmlns:a16="http://schemas.microsoft.com/office/drawing/2014/main" id="{6A448965-125C-6EED-07B0-E98A656BBF34}"/>
              </a:ext>
            </a:extLst>
          </p:cNvPr>
          <p:cNvSpPr>
            <a:spLocks noGrp="1"/>
          </p:cNvSpPr>
          <p:nvPr>
            <p:ph type="body" sz="quarter" idx="21"/>
          </p:nvPr>
        </p:nvSpPr>
        <p:spPr>
          <a:xfrm>
            <a:off x="8280067" y="3086146"/>
            <a:ext cx="2816352" cy="310896"/>
          </a:xfrm>
        </p:spPr>
        <p:txBody>
          <a:bodyPr>
            <a:normAutofit/>
          </a:bodyPr>
          <a:lstStyle>
            <a:lvl1pPr marL="0" indent="0" algn="l">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72" name="Picture Placeholder 42">
            <a:extLst>
              <a:ext uri="{FF2B5EF4-FFF2-40B4-BE49-F238E27FC236}">
                <a16:creationId xmlns:a16="http://schemas.microsoft.com/office/drawing/2014/main" id="{9BD10ABF-0CBA-9D6F-30D9-4C5B717D2F65}"/>
              </a:ext>
            </a:extLst>
          </p:cNvPr>
          <p:cNvSpPr>
            <a:spLocks noGrp="1"/>
          </p:cNvSpPr>
          <p:nvPr>
            <p:ph type="pic" sz="quarter" idx="24"/>
          </p:nvPr>
        </p:nvSpPr>
        <p:spPr>
          <a:xfrm>
            <a:off x="4332186" y="4662092"/>
            <a:ext cx="1389888" cy="1389888"/>
          </a:xfrm>
          <a:prstGeom prst="ellipse">
            <a:avLst/>
          </a:prstGeom>
          <a:solidFill>
            <a:schemeClr val="accent1">
              <a:lumMod val="20000"/>
              <a:lumOff val="80000"/>
            </a:schemeClr>
          </a:solidFill>
        </p:spPr>
        <p:txBody>
          <a:bodyPr anchor="ctr">
            <a:normAutofit/>
          </a:bodyPr>
          <a:lstStyle>
            <a:lvl1pPr marL="0" indent="0" algn="ctr">
              <a:buNone/>
              <a:defRPr sz="800"/>
            </a:lvl1pPr>
          </a:lstStyle>
          <a:p>
            <a:endParaRPr lang="en-US" dirty="0"/>
          </a:p>
        </p:txBody>
      </p:sp>
      <p:sp>
        <p:nvSpPr>
          <p:cNvPr id="73" name="Picture Placeholder 42">
            <a:extLst>
              <a:ext uri="{FF2B5EF4-FFF2-40B4-BE49-F238E27FC236}">
                <a16:creationId xmlns:a16="http://schemas.microsoft.com/office/drawing/2014/main" id="{BA07108E-6273-D8A7-4270-9E51F53721B6}"/>
              </a:ext>
            </a:extLst>
          </p:cNvPr>
          <p:cNvSpPr>
            <a:spLocks noGrp="1"/>
          </p:cNvSpPr>
          <p:nvPr>
            <p:ph type="pic" sz="quarter" idx="25"/>
          </p:nvPr>
        </p:nvSpPr>
        <p:spPr>
          <a:xfrm>
            <a:off x="6469928" y="4662092"/>
            <a:ext cx="1389888" cy="1389888"/>
          </a:xfrm>
          <a:prstGeom prst="ellipse">
            <a:avLst/>
          </a:prstGeom>
          <a:solidFill>
            <a:schemeClr val="accent4">
              <a:lumMod val="20000"/>
              <a:lumOff val="80000"/>
            </a:schemeClr>
          </a:solidFill>
        </p:spPr>
        <p:txBody>
          <a:bodyPr anchor="ctr">
            <a:normAutofit/>
          </a:bodyPr>
          <a:lstStyle>
            <a:lvl1pPr marL="0" indent="0" algn="ctr">
              <a:buNone/>
              <a:defRPr sz="800"/>
            </a:lvl1pPr>
          </a:lstStyle>
          <a:p>
            <a:endParaRPr lang="en-US" dirty="0"/>
          </a:p>
        </p:txBody>
      </p:sp>
      <p:sp>
        <p:nvSpPr>
          <p:cNvPr id="56" name="Text Placeholder 47">
            <a:extLst>
              <a:ext uri="{FF2B5EF4-FFF2-40B4-BE49-F238E27FC236}">
                <a16:creationId xmlns:a16="http://schemas.microsoft.com/office/drawing/2014/main" id="{6E2529DA-6F13-4B74-5C48-2FDB0911FFF1}"/>
              </a:ext>
            </a:extLst>
          </p:cNvPr>
          <p:cNvSpPr>
            <a:spLocks noGrp="1"/>
          </p:cNvSpPr>
          <p:nvPr>
            <p:ph type="body" sz="quarter" idx="23"/>
          </p:nvPr>
        </p:nvSpPr>
        <p:spPr>
          <a:xfrm>
            <a:off x="8284732" y="5337865"/>
            <a:ext cx="2816352" cy="310896"/>
          </a:xfrm>
        </p:spPr>
        <p:txBody>
          <a:bodyPr>
            <a:normAutofit/>
          </a:bodyPr>
          <a:lstStyle>
            <a:lvl1pPr marL="0" indent="0" algn="l">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74" name="Text Placeholder 47">
            <a:extLst>
              <a:ext uri="{FF2B5EF4-FFF2-40B4-BE49-F238E27FC236}">
                <a16:creationId xmlns:a16="http://schemas.microsoft.com/office/drawing/2014/main" id="{DDB95F67-F2A0-C836-D292-8E7A6E4B1CC7}"/>
              </a:ext>
            </a:extLst>
          </p:cNvPr>
          <p:cNvSpPr>
            <a:spLocks noGrp="1"/>
          </p:cNvSpPr>
          <p:nvPr>
            <p:ph type="body" sz="quarter" idx="22"/>
          </p:nvPr>
        </p:nvSpPr>
        <p:spPr>
          <a:xfrm>
            <a:off x="1107814" y="5335932"/>
            <a:ext cx="2816352" cy="310896"/>
          </a:xfrm>
        </p:spPr>
        <p:txBody>
          <a:bodyPr>
            <a:normAutofit/>
          </a:bodyPr>
          <a:lstStyle>
            <a:lvl1pPr marL="0" indent="0" algn="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3" name="Footer Placeholder 2">
            <a:extLst>
              <a:ext uri="{FF2B5EF4-FFF2-40B4-BE49-F238E27FC236}">
                <a16:creationId xmlns:a16="http://schemas.microsoft.com/office/drawing/2014/main" id="{6CC414FD-C705-79D9-78A9-63DB36DC2A3B}"/>
              </a:ext>
            </a:extLst>
          </p:cNvPr>
          <p:cNvSpPr>
            <a:spLocks noGrp="1"/>
          </p:cNvSpPr>
          <p:nvPr>
            <p:ph type="ftr" sz="quarter" idx="26"/>
          </p:nvPr>
        </p:nvSpPr>
        <p:spPr/>
        <p:txBody>
          <a:bodyPr/>
          <a:lstStyle/>
          <a:p>
            <a:endParaRPr lang="en-US" dirty="0"/>
          </a:p>
        </p:txBody>
      </p:sp>
      <p:sp>
        <p:nvSpPr>
          <p:cNvPr id="7" name="Slide Number Placeholder 6">
            <a:extLst>
              <a:ext uri="{FF2B5EF4-FFF2-40B4-BE49-F238E27FC236}">
                <a16:creationId xmlns:a16="http://schemas.microsoft.com/office/drawing/2014/main" id="{3DDD574B-2DC0-07BF-5573-0917979F78EA}"/>
              </a:ext>
            </a:extLst>
          </p:cNvPr>
          <p:cNvSpPr>
            <a:spLocks noGrp="1"/>
          </p:cNvSpPr>
          <p:nvPr>
            <p:ph type="sldNum" sz="quarter" idx="27"/>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281780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eam - x8">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15B61940-E61B-59FA-753F-E3122D288C5B}"/>
              </a:ext>
            </a:extLst>
          </p:cNvPr>
          <p:cNvSpPr/>
          <p:nvPr userDrawn="1"/>
        </p:nvSpPr>
        <p:spPr>
          <a:xfrm>
            <a:off x="1314365" y="1922787"/>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9" name="Oval 8">
            <a:extLst>
              <a:ext uri="{FF2B5EF4-FFF2-40B4-BE49-F238E27FC236}">
                <a16:creationId xmlns:a16="http://schemas.microsoft.com/office/drawing/2014/main" id="{148AA701-7A67-C49D-4314-407AF753DDE7}"/>
              </a:ext>
            </a:extLst>
          </p:cNvPr>
          <p:cNvSpPr/>
          <p:nvPr userDrawn="1"/>
        </p:nvSpPr>
        <p:spPr>
          <a:xfrm>
            <a:off x="3895640" y="1922787"/>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4" name="Oval 13">
            <a:extLst>
              <a:ext uri="{FF2B5EF4-FFF2-40B4-BE49-F238E27FC236}">
                <a16:creationId xmlns:a16="http://schemas.microsoft.com/office/drawing/2014/main" id="{7CC8E6E4-F551-385C-FB82-E0DC1F41683A}"/>
              </a:ext>
            </a:extLst>
          </p:cNvPr>
          <p:cNvSpPr/>
          <p:nvPr userDrawn="1"/>
        </p:nvSpPr>
        <p:spPr>
          <a:xfrm>
            <a:off x="6476915" y="1922787"/>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8" name="Oval 17">
            <a:extLst>
              <a:ext uri="{FF2B5EF4-FFF2-40B4-BE49-F238E27FC236}">
                <a16:creationId xmlns:a16="http://schemas.microsoft.com/office/drawing/2014/main" id="{D29C42C5-603C-FCCB-D730-0AD61CFA4CC2}"/>
              </a:ext>
            </a:extLst>
          </p:cNvPr>
          <p:cNvSpPr/>
          <p:nvPr userDrawn="1"/>
        </p:nvSpPr>
        <p:spPr>
          <a:xfrm>
            <a:off x="9058190" y="1922787"/>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Straight Connector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c 82">
            <a:extLst>
              <a:ext uri="{FF2B5EF4-FFF2-40B4-BE49-F238E27FC236}">
                <a16:creationId xmlns:a16="http://schemas.microsoft.com/office/drawing/2014/main" id="{65438DF6-6622-6EE4-F01A-D199CAE96D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3498771">
            <a:off x="868523" y="778989"/>
            <a:ext cx="660389" cy="660389"/>
          </a:xfrm>
          <a:prstGeom prst="rect">
            <a:avLst/>
          </a:prstGeom>
        </p:spPr>
      </p:pic>
      <p:cxnSp>
        <p:nvCxnSpPr>
          <p:cNvPr id="85" name="Straight Connector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Picture Placeholder 42">
            <a:extLst>
              <a:ext uri="{FF2B5EF4-FFF2-40B4-BE49-F238E27FC236}">
                <a16:creationId xmlns:a16="http://schemas.microsoft.com/office/drawing/2014/main" id="{085DE0BA-CA08-ED26-0A53-02D6FB619788}"/>
              </a:ext>
            </a:extLst>
          </p:cNvPr>
          <p:cNvSpPr>
            <a:spLocks noGrp="1" noChangeAspect="1"/>
          </p:cNvSpPr>
          <p:nvPr>
            <p:ph type="pic" sz="quarter" idx="14"/>
          </p:nvPr>
        </p:nvSpPr>
        <p:spPr>
          <a:xfrm>
            <a:off x="1524893" y="2133315"/>
            <a:ext cx="1170432" cy="1170432"/>
          </a:xfrm>
          <a:prstGeom prst="ellipse">
            <a:avLst/>
          </a:prstGeom>
          <a:solidFill>
            <a:schemeClr val="accent2">
              <a:lumMod val="20000"/>
              <a:lumOff val="80000"/>
            </a:schemeClr>
          </a:solidFill>
        </p:spPr>
        <p:txBody>
          <a:bodyPr anchor="ctr">
            <a:normAutofit/>
          </a:bodyPr>
          <a:lstStyle>
            <a:lvl1pPr marL="0" indent="0" algn="ctr">
              <a:buNone/>
              <a:defRPr sz="800"/>
            </a:lvl1pPr>
          </a:lstStyle>
          <a:p>
            <a:endParaRPr lang="en-US" dirty="0"/>
          </a:p>
        </p:txBody>
      </p:sp>
      <p:sp>
        <p:nvSpPr>
          <p:cNvPr id="46" name="Picture Placeholder 42">
            <a:extLst>
              <a:ext uri="{FF2B5EF4-FFF2-40B4-BE49-F238E27FC236}">
                <a16:creationId xmlns:a16="http://schemas.microsoft.com/office/drawing/2014/main" id="{70F05177-1747-10FB-B022-0A36F8F91931}"/>
              </a:ext>
            </a:extLst>
          </p:cNvPr>
          <p:cNvSpPr>
            <a:spLocks noGrp="1" noChangeAspect="1"/>
          </p:cNvSpPr>
          <p:nvPr>
            <p:ph type="pic" sz="quarter" idx="15"/>
          </p:nvPr>
        </p:nvSpPr>
        <p:spPr>
          <a:xfrm>
            <a:off x="4106168" y="2133315"/>
            <a:ext cx="1170432" cy="1170432"/>
          </a:xfrm>
          <a:prstGeom prst="ellipse">
            <a:avLst/>
          </a:prstGeom>
          <a:solidFill>
            <a:schemeClr val="bg1">
              <a:lumMod val="95000"/>
            </a:schemeClr>
          </a:solidFill>
        </p:spPr>
        <p:txBody>
          <a:bodyPr anchor="ctr">
            <a:normAutofit/>
          </a:bodyPr>
          <a:lstStyle>
            <a:lvl1pPr marL="0" indent="0" algn="ctr">
              <a:buNone/>
              <a:defRPr sz="800"/>
            </a:lvl1pPr>
          </a:lstStyle>
          <a:p>
            <a:endParaRPr lang="en-US" dirty="0"/>
          </a:p>
        </p:txBody>
      </p:sp>
      <p:sp>
        <p:nvSpPr>
          <p:cNvPr id="50" name="Text Placeholder 47">
            <a:extLst>
              <a:ext uri="{FF2B5EF4-FFF2-40B4-BE49-F238E27FC236}">
                <a16:creationId xmlns:a16="http://schemas.microsoft.com/office/drawing/2014/main" id="{485E5AFC-758F-34A6-2FEC-6042921AB73B}"/>
              </a:ext>
            </a:extLst>
          </p:cNvPr>
          <p:cNvSpPr>
            <a:spLocks noGrp="1"/>
          </p:cNvSpPr>
          <p:nvPr>
            <p:ph type="body" sz="quarter" idx="18"/>
          </p:nvPr>
        </p:nvSpPr>
        <p:spPr>
          <a:xfrm>
            <a:off x="6053328" y="3575304"/>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51" name="Text Placeholder 47">
            <a:extLst>
              <a:ext uri="{FF2B5EF4-FFF2-40B4-BE49-F238E27FC236}">
                <a16:creationId xmlns:a16="http://schemas.microsoft.com/office/drawing/2014/main" id="{298713CC-F6D5-ED75-901B-4121FEC84360}"/>
              </a:ext>
            </a:extLst>
          </p:cNvPr>
          <p:cNvSpPr>
            <a:spLocks noGrp="1"/>
          </p:cNvSpPr>
          <p:nvPr>
            <p:ph type="body" sz="quarter" idx="19"/>
          </p:nvPr>
        </p:nvSpPr>
        <p:spPr>
          <a:xfrm>
            <a:off x="8631936" y="3575304"/>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57" name="Text Placeholder 47">
            <a:extLst>
              <a:ext uri="{FF2B5EF4-FFF2-40B4-BE49-F238E27FC236}">
                <a16:creationId xmlns:a16="http://schemas.microsoft.com/office/drawing/2014/main" id="{FD30C172-4265-C1CA-4368-B347D34C9F6D}"/>
              </a:ext>
            </a:extLst>
          </p:cNvPr>
          <p:cNvSpPr>
            <a:spLocks noGrp="1"/>
          </p:cNvSpPr>
          <p:nvPr>
            <p:ph type="body" sz="quarter" idx="16"/>
          </p:nvPr>
        </p:nvSpPr>
        <p:spPr>
          <a:xfrm>
            <a:off x="886968" y="3575304"/>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58" name="Text Placeholder 47">
            <a:extLst>
              <a:ext uri="{FF2B5EF4-FFF2-40B4-BE49-F238E27FC236}">
                <a16:creationId xmlns:a16="http://schemas.microsoft.com/office/drawing/2014/main" id="{E6400DD4-A698-8FC3-4A8E-02EA10BB4BF9}"/>
              </a:ext>
            </a:extLst>
          </p:cNvPr>
          <p:cNvSpPr>
            <a:spLocks noGrp="1"/>
          </p:cNvSpPr>
          <p:nvPr>
            <p:ph type="body" sz="quarter" idx="17"/>
          </p:nvPr>
        </p:nvSpPr>
        <p:spPr>
          <a:xfrm>
            <a:off x="3474720" y="3575304"/>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59" name="Text Placeholder 47">
            <a:extLst>
              <a:ext uri="{FF2B5EF4-FFF2-40B4-BE49-F238E27FC236}">
                <a16:creationId xmlns:a16="http://schemas.microsoft.com/office/drawing/2014/main" id="{630E151D-3E22-BE90-7A51-5ED7C9AD7C25}"/>
              </a:ext>
            </a:extLst>
          </p:cNvPr>
          <p:cNvSpPr>
            <a:spLocks noGrp="1"/>
          </p:cNvSpPr>
          <p:nvPr>
            <p:ph type="body" sz="quarter" idx="20"/>
          </p:nvPr>
        </p:nvSpPr>
        <p:spPr>
          <a:xfrm>
            <a:off x="886968"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54" name="Text Placeholder 47">
            <a:extLst>
              <a:ext uri="{FF2B5EF4-FFF2-40B4-BE49-F238E27FC236}">
                <a16:creationId xmlns:a16="http://schemas.microsoft.com/office/drawing/2014/main" id="{6A448965-125C-6EED-07B0-E98A656BBF34}"/>
              </a:ext>
            </a:extLst>
          </p:cNvPr>
          <p:cNvSpPr>
            <a:spLocks noGrp="1"/>
          </p:cNvSpPr>
          <p:nvPr>
            <p:ph type="body" sz="quarter" idx="21"/>
          </p:nvPr>
        </p:nvSpPr>
        <p:spPr>
          <a:xfrm>
            <a:off x="3474720"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72" name="Picture Placeholder 42">
            <a:extLst>
              <a:ext uri="{FF2B5EF4-FFF2-40B4-BE49-F238E27FC236}">
                <a16:creationId xmlns:a16="http://schemas.microsoft.com/office/drawing/2014/main" id="{9BD10ABF-0CBA-9D6F-30D9-4C5B717D2F65}"/>
              </a:ext>
            </a:extLst>
          </p:cNvPr>
          <p:cNvSpPr>
            <a:spLocks noGrp="1" noChangeAspect="1"/>
          </p:cNvSpPr>
          <p:nvPr>
            <p:ph type="pic" sz="quarter" idx="24"/>
          </p:nvPr>
        </p:nvSpPr>
        <p:spPr>
          <a:xfrm>
            <a:off x="6687443" y="2133315"/>
            <a:ext cx="1170432" cy="1170432"/>
          </a:xfrm>
          <a:prstGeom prst="ellipse">
            <a:avLst/>
          </a:prstGeom>
          <a:solidFill>
            <a:schemeClr val="accent1">
              <a:lumMod val="20000"/>
              <a:lumOff val="80000"/>
            </a:schemeClr>
          </a:solidFill>
        </p:spPr>
        <p:txBody>
          <a:bodyPr anchor="ctr">
            <a:normAutofit/>
          </a:bodyPr>
          <a:lstStyle>
            <a:lvl1pPr marL="0" indent="0" algn="ctr">
              <a:buNone/>
              <a:defRPr sz="800"/>
            </a:lvl1pPr>
          </a:lstStyle>
          <a:p>
            <a:endParaRPr lang="en-US" dirty="0"/>
          </a:p>
        </p:txBody>
      </p:sp>
      <p:sp>
        <p:nvSpPr>
          <p:cNvPr id="73" name="Picture Placeholder 42">
            <a:extLst>
              <a:ext uri="{FF2B5EF4-FFF2-40B4-BE49-F238E27FC236}">
                <a16:creationId xmlns:a16="http://schemas.microsoft.com/office/drawing/2014/main" id="{BA07108E-6273-D8A7-4270-9E51F53721B6}"/>
              </a:ext>
            </a:extLst>
          </p:cNvPr>
          <p:cNvSpPr>
            <a:spLocks noGrp="1" noChangeAspect="1"/>
          </p:cNvSpPr>
          <p:nvPr>
            <p:ph type="pic" sz="quarter" idx="25"/>
          </p:nvPr>
        </p:nvSpPr>
        <p:spPr>
          <a:xfrm>
            <a:off x="9268718" y="2133315"/>
            <a:ext cx="1170432" cy="1170432"/>
          </a:xfrm>
          <a:prstGeom prst="ellipse">
            <a:avLst/>
          </a:prstGeom>
          <a:solidFill>
            <a:schemeClr val="accent4">
              <a:lumMod val="20000"/>
              <a:lumOff val="80000"/>
            </a:schemeClr>
          </a:solidFill>
        </p:spPr>
        <p:txBody>
          <a:bodyPr anchor="ctr">
            <a:normAutofit/>
          </a:bodyPr>
          <a:lstStyle>
            <a:lvl1pPr marL="0" indent="0" algn="ctr">
              <a:buNone/>
              <a:defRPr sz="800"/>
            </a:lvl1pPr>
          </a:lstStyle>
          <a:p>
            <a:endParaRPr lang="en-US" dirty="0"/>
          </a:p>
        </p:txBody>
      </p:sp>
      <p:sp>
        <p:nvSpPr>
          <p:cNvPr id="56" name="Text Placeholder 47">
            <a:extLst>
              <a:ext uri="{FF2B5EF4-FFF2-40B4-BE49-F238E27FC236}">
                <a16:creationId xmlns:a16="http://schemas.microsoft.com/office/drawing/2014/main" id="{6E2529DA-6F13-4B74-5C48-2FDB0911FFF1}"/>
              </a:ext>
            </a:extLst>
          </p:cNvPr>
          <p:cNvSpPr>
            <a:spLocks noGrp="1"/>
          </p:cNvSpPr>
          <p:nvPr>
            <p:ph type="body" sz="quarter" idx="23"/>
          </p:nvPr>
        </p:nvSpPr>
        <p:spPr>
          <a:xfrm>
            <a:off x="8631936"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74" name="Text Placeholder 47">
            <a:extLst>
              <a:ext uri="{FF2B5EF4-FFF2-40B4-BE49-F238E27FC236}">
                <a16:creationId xmlns:a16="http://schemas.microsoft.com/office/drawing/2014/main" id="{DDB95F67-F2A0-C836-D292-8E7A6E4B1CC7}"/>
              </a:ext>
            </a:extLst>
          </p:cNvPr>
          <p:cNvSpPr>
            <a:spLocks noGrp="1"/>
          </p:cNvSpPr>
          <p:nvPr>
            <p:ph type="body" sz="quarter" idx="22"/>
          </p:nvPr>
        </p:nvSpPr>
        <p:spPr>
          <a:xfrm>
            <a:off x="6053328"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75" name="Title 74">
            <a:extLst>
              <a:ext uri="{FF2B5EF4-FFF2-40B4-BE49-F238E27FC236}">
                <a16:creationId xmlns:a16="http://schemas.microsoft.com/office/drawing/2014/main" id="{45C7CFA5-6EFF-944C-B5AF-967956876692}"/>
              </a:ext>
            </a:extLst>
          </p:cNvPr>
          <p:cNvSpPr>
            <a:spLocks noGrp="1"/>
          </p:cNvSpPr>
          <p:nvPr>
            <p:ph type="title"/>
          </p:nvPr>
        </p:nvSpPr>
        <p:spPr/>
        <p:txBody>
          <a:bodyPr/>
          <a:lstStyle/>
          <a:p>
            <a:r>
              <a:rPr lang="en-US"/>
              <a:t>Click to edit Master title style</a:t>
            </a:r>
          </a:p>
        </p:txBody>
      </p:sp>
      <p:sp>
        <p:nvSpPr>
          <p:cNvPr id="24" name="Oval 23">
            <a:extLst>
              <a:ext uri="{FF2B5EF4-FFF2-40B4-BE49-F238E27FC236}">
                <a16:creationId xmlns:a16="http://schemas.microsoft.com/office/drawing/2014/main" id="{DCCCB2D5-E906-485E-2E26-F407AF7990EE}"/>
              </a:ext>
            </a:extLst>
          </p:cNvPr>
          <p:cNvSpPr/>
          <p:nvPr userDrawn="1"/>
        </p:nvSpPr>
        <p:spPr>
          <a:xfrm>
            <a:off x="1314365" y="4348233"/>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6" name="Oval 25">
            <a:extLst>
              <a:ext uri="{FF2B5EF4-FFF2-40B4-BE49-F238E27FC236}">
                <a16:creationId xmlns:a16="http://schemas.microsoft.com/office/drawing/2014/main" id="{608273C2-3AD4-6120-E47A-26DB07BBD95D}"/>
              </a:ext>
            </a:extLst>
          </p:cNvPr>
          <p:cNvSpPr/>
          <p:nvPr userDrawn="1"/>
        </p:nvSpPr>
        <p:spPr>
          <a:xfrm>
            <a:off x="3895640" y="4348233"/>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8" name="Oval 27">
            <a:extLst>
              <a:ext uri="{FF2B5EF4-FFF2-40B4-BE49-F238E27FC236}">
                <a16:creationId xmlns:a16="http://schemas.microsoft.com/office/drawing/2014/main" id="{52F43D3C-5856-8C0F-0F96-72BD06ABE36F}"/>
              </a:ext>
            </a:extLst>
          </p:cNvPr>
          <p:cNvSpPr/>
          <p:nvPr userDrawn="1"/>
        </p:nvSpPr>
        <p:spPr>
          <a:xfrm>
            <a:off x="6476915" y="4348233"/>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30" name="Oval 29">
            <a:extLst>
              <a:ext uri="{FF2B5EF4-FFF2-40B4-BE49-F238E27FC236}">
                <a16:creationId xmlns:a16="http://schemas.microsoft.com/office/drawing/2014/main" id="{9185EECC-2E1F-A706-B285-3F50DE4E325D}"/>
              </a:ext>
            </a:extLst>
          </p:cNvPr>
          <p:cNvSpPr/>
          <p:nvPr userDrawn="1"/>
        </p:nvSpPr>
        <p:spPr>
          <a:xfrm>
            <a:off x="9058190" y="4348233"/>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31" name="Picture Placeholder 42">
            <a:extLst>
              <a:ext uri="{FF2B5EF4-FFF2-40B4-BE49-F238E27FC236}">
                <a16:creationId xmlns:a16="http://schemas.microsoft.com/office/drawing/2014/main" id="{68BB68C2-C6BF-C6F9-8006-0D20E4119CDC}"/>
              </a:ext>
            </a:extLst>
          </p:cNvPr>
          <p:cNvSpPr>
            <a:spLocks noGrp="1" noChangeAspect="1"/>
          </p:cNvSpPr>
          <p:nvPr>
            <p:ph type="pic" sz="quarter" idx="26"/>
          </p:nvPr>
        </p:nvSpPr>
        <p:spPr>
          <a:xfrm>
            <a:off x="1524893" y="4558761"/>
            <a:ext cx="1170432" cy="1170432"/>
          </a:xfrm>
          <a:prstGeom prst="ellipse">
            <a:avLst/>
          </a:prstGeom>
          <a:solidFill>
            <a:schemeClr val="accent4">
              <a:lumMod val="20000"/>
              <a:lumOff val="80000"/>
            </a:schemeClr>
          </a:solidFill>
        </p:spPr>
        <p:txBody>
          <a:bodyPr anchor="ctr">
            <a:normAutofit/>
          </a:bodyPr>
          <a:lstStyle>
            <a:lvl1pPr marL="0" indent="0" algn="ctr">
              <a:buNone/>
              <a:defRPr sz="800"/>
            </a:lvl1pPr>
          </a:lstStyle>
          <a:p>
            <a:endParaRPr lang="en-US" dirty="0"/>
          </a:p>
        </p:txBody>
      </p:sp>
      <p:sp>
        <p:nvSpPr>
          <p:cNvPr id="32" name="Picture Placeholder 42">
            <a:extLst>
              <a:ext uri="{FF2B5EF4-FFF2-40B4-BE49-F238E27FC236}">
                <a16:creationId xmlns:a16="http://schemas.microsoft.com/office/drawing/2014/main" id="{7ED2CB41-D537-2DB4-7393-38B54A68A24F}"/>
              </a:ext>
            </a:extLst>
          </p:cNvPr>
          <p:cNvSpPr>
            <a:spLocks noGrp="1" noChangeAspect="1"/>
          </p:cNvSpPr>
          <p:nvPr>
            <p:ph type="pic" sz="quarter" idx="27"/>
          </p:nvPr>
        </p:nvSpPr>
        <p:spPr>
          <a:xfrm>
            <a:off x="4106168" y="4558761"/>
            <a:ext cx="1170432" cy="1170432"/>
          </a:xfrm>
          <a:prstGeom prst="ellipse">
            <a:avLst/>
          </a:prstGeom>
          <a:solidFill>
            <a:schemeClr val="accent1">
              <a:lumMod val="20000"/>
              <a:lumOff val="80000"/>
            </a:schemeClr>
          </a:solidFill>
        </p:spPr>
        <p:txBody>
          <a:bodyPr anchor="ctr">
            <a:normAutofit/>
          </a:bodyPr>
          <a:lstStyle>
            <a:lvl1pPr marL="0" indent="0" algn="ctr">
              <a:buNone/>
              <a:defRPr sz="800"/>
            </a:lvl1pPr>
          </a:lstStyle>
          <a:p>
            <a:endParaRPr lang="en-US" dirty="0"/>
          </a:p>
        </p:txBody>
      </p:sp>
      <p:sp>
        <p:nvSpPr>
          <p:cNvPr id="33" name="Text Placeholder 47">
            <a:extLst>
              <a:ext uri="{FF2B5EF4-FFF2-40B4-BE49-F238E27FC236}">
                <a16:creationId xmlns:a16="http://schemas.microsoft.com/office/drawing/2014/main" id="{BBFB738A-B417-1ECD-CD63-3482F41BC56C}"/>
              </a:ext>
            </a:extLst>
          </p:cNvPr>
          <p:cNvSpPr>
            <a:spLocks noGrp="1"/>
          </p:cNvSpPr>
          <p:nvPr>
            <p:ph type="body" sz="quarter" idx="28"/>
          </p:nvPr>
        </p:nvSpPr>
        <p:spPr>
          <a:xfrm>
            <a:off x="6053328" y="6000750"/>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34" name="Text Placeholder 47">
            <a:extLst>
              <a:ext uri="{FF2B5EF4-FFF2-40B4-BE49-F238E27FC236}">
                <a16:creationId xmlns:a16="http://schemas.microsoft.com/office/drawing/2014/main" id="{2D5357B5-C3E2-7F93-1D38-5A371EEEF566}"/>
              </a:ext>
            </a:extLst>
          </p:cNvPr>
          <p:cNvSpPr>
            <a:spLocks noGrp="1"/>
          </p:cNvSpPr>
          <p:nvPr>
            <p:ph type="body" sz="quarter" idx="29"/>
          </p:nvPr>
        </p:nvSpPr>
        <p:spPr>
          <a:xfrm>
            <a:off x="8631936" y="6000750"/>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35" name="Text Placeholder 47">
            <a:extLst>
              <a:ext uri="{FF2B5EF4-FFF2-40B4-BE49-F238E27FC236}">
                <a16:creationId xmlns:a16="http://schemas.microsoft.com/office/drawing/2014/main" id="{F3A2EC5D-9943-7E84-56FB-B58A67C05507}"/>
              </a:ext>
            </a:extLst>
          </p:cNvPr>
          <p:cNvSpPr>
            <a:spLocks noGrp="1"/>
          </p:cNvSpPr>
          <p:nvPr>
            <p:ph type="body" sz="quarter" idx="30"/>
          </p:nvPr>
        </p:nvSpPr>
        <p:spPr>
          <a:xfrm>
            <a:off x="886968" y="6000750"/>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36" name="Text Placeholder 47">
            <a:extLst>
              <a:ext uri="{FF2B5EF4-FFF2-40B4-BE49-F238E27FC236}">
                <a16:creationId xmlns:a16="http://schemas.microsoft.com/office/drawing/2014/main" id="{DE78D7B0-18B2-66C2-EA4E-90629F60BFAC}"/>
              </a:ext>
            </a:extLst>
          </p:cNvPr>
          <p:cNvSpPr>
            <a:spLocks noGrp="1"/>
          </p:cNvSpPr>
          <p:nvPr>
            <p:ph type="body" sz="quarter" idx="31"/>
          </p:nvPr>
        </p:nvSpPr>
        <p:spPr>
          <a:xfrm>
            <a:off x="3474720" y="6000750"/>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37" name="Text Placeholder 47">
            <a:extLst>
              <a:ext uri="{FF2B5EF4-FFF2-40B4-BE49-F238E27FC236}">
                <a16:creationId xmlns:a16="http://schemas.microsoft.com/office/drawing/2014/main" id="{A171817E-40B4-8D03-2F00-07A0200ABC8F}"/>
              </a:ext>
            </a:extLst>
          </p:cNvPr>
          <p:cNvSpPr>
            <a:spLocks noGrp="1"/>
          </p:cNvSpPr>
          <p:nvPr>
            <p:ph type="body" sz="quarter" idx="32"/>
          </p:nvPr>
        </p:nvSpPr>
        <p:spPr>
          <a:xfrm>
            <a:off x="886968"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38" name="Text Placeholder 47">
            <a:extLst>
              <a:ext uri="{FF2B5EF4-FFF2-40B4-BE49-F238E27FC236}">
                <a16:creationId xmlns:a16="http://schemas.microsoft.com/office/drawing/2014/main" id="{7CB4D57A-D57F-A9A7-E242-62A0EFB9034B}"/>
              </a:ext>
            </a:extLst>
          </p:cNvPr>
          <p:cNvSpPr>
            <a:spLocks noGrp="1"/>
          </p:cNvSpPr>
          <p:nvPr>
            <p:ph type="body" sz="quarter" idx="33"/>
          </p:nvPr>
        </p:nvSpPr>
        <p:spPr>
          <a:xfrm>
            <a:off x="3474720"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39" name="Picture Placeholder 42">
            <a:extLst>
              <a:ext uri="{FF2B5EF4-FFF2-40B4-BE49-F238E27FC236}">
                <a16:creationId xmlns:a16="http://schemas.microsoft.com/office/drawing/2014/main" id="{CABD2581-C1DD-BCD8-B303-D442E2826A57}"/>
              </a:ext>
            </a:extLst>
          </p:cNvPr>
          <p:cNvSpPr>
            <a:spLocks noGrp="1" noChangeAspect="1"/>
          </p:cNvSpPr>
          <p:nvPr>
            <p:ph type="pic" sz="quarter" idx="34"/>
          </p:nvPr>
        </p:nvSpPr>
        <p:spPr>
          <a:xfrm>
            <a:off x="6687443" y="4558761"/>
            <a:ext cx="1170432" cy="1170432"/>
          </a:xfrm>
          <a:prstGeom prst="ellipse">
            <a:avLst/>
          </a:prstGeom>
          <a:solidFill>
            <a:schemeClr val="bg1">
              <a:lumMod val="95000"/>
            </a:schemeClr>
          </a:solidFill>
        </p:spPr>
        <p:txBody>
          <a:bodyPr anchor="ctr">
            <a:normAutofit/>
          </a:bodyPr>
          <a:lstStyle>
            <a:lvl1pPr marL="0" indent="0" algn="ctr">
              <a:buNone/>
              <a:defRPr sz="800"/>
            </a:lvl1pPr>
          </a:lstStyle>
          <a:p>
            <a:endParaRPr lang="en-US" dirty="0"/>
          </a:p>
        </p:txBody>
      </p:sp>
      <p:sp>
        <p:nvSpPr>
          <p:cNvPr id="40" name="Picture Placeholder 42">
            <a:extLst>
              <a:ext uri="{FF2B5EF4-FFF2-40B4-BE49-F238E27FC236}">
                <a16:creationId xmlns:a16="http://schemas.microsoft.com/office/drawing/2014/main" id="{69C46305-033A-D1D0-006B-CA534D171213}"/>
              </a:ext>
            </a:extLst>
          </p:cNvPr>
          <p:cNvSpPr>
            <a:spLocks noGrp="1" noChangeAspect="1"/>
          </p:cNvSpPr>
          <p:nvPr>
            <p:ph type="pic" sz="quarter" idx="35"/>
          </p:nvPr>
        </p:nvSpPr>
        <p:spPr>
          <a:xfrm>
            <a:off x="9268718" y="4558761"/>
            <a:ext cx="1170432" cy="1170432"/>
          </a:xfrm>
          <a:prstGeom prst="ellipse">
            <a:avLst/>
          </a:prstGeom>
          <a:solidFill>
            <a:schemeClr val="accent2">
              <a:lumMod val="20000"/>
              <a:lumOff val="80000"/>
            </a:schemeClr>
          </a:solidFill>
        </p:spPr>
        <p:txBody>
          <a:bodyPr anchor="ctr">
            <a:normAutofit/>
          </a:bodyPr>
          <a:lstStyle>
            <a:lvl1pPr marL="0" indent="0" algn="ctr">
              <a:buNone/>
              <a:defRPr sz="800"/>
            </a:lvl1pPr>
          </a:lstStyle>
          <a:p>
            <a:endParaRPr lang="en-US" dirty="0"/>
          </a:p>
        </p:txBody>
      </p:sp>
      <p:sp>
        <p:nvSpPr>
          <p:cNvPr id="41" name="Text Placeholder 47">
            <a:extLst>
              <a:ext uri="{FF2B5EF4-FFF2-40B4-BE49-F238E27FC236}">
                <a16:creationId xmlns:a16="http://schemas.microsoft.com/office/drawing/2014/main" id="{8A2F0738-422D-8670-FFDD-4DD9CC8579DC}"/>
              </a:ext>
            </a:extLst>
          </p:cNvPr>
          <p:cNvSpPr>
            <a:spLocks noGrp="1"/>
          </p:cNvSpPr>
          <p:nvPr>
            <p:ph type="body" sz="quarter" idx="36"/>
          </p:nvPr>
        </p:nvSpPr>
        <p:spPr>
          <a:xfrm>
            <a:off x="8631936"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42" name="Text Placeholder 47">
            <a:extLst>
              <a:ext uri="{FF2B5EF4-FFF2-40B4-BE49-F238E27FC236}">
                <a16:creationId xmlns:a16="http://schemas.microsoft.com/office/drawing/2014/main" id="{83236D35-4927-EB6F-1700-660A0790337E}"/>
              </a:ext>
            </a:extLst>
          </p:cNvPr>
          <p:cNvSpPr>
            <a:spLocks noGrp="1"/>
          </p:cNvSpPr>
          <p:nvPr>
            <p:ph type="body" sz="quarter" idx="37"/>
          </p:nvPr>
        </p:nvSpPr>
        <p:spPr>
          <a:xfrm>
            <a:off x="6053328"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5" name="Slide Number Placeholder 4">
            <a:extLst>
              <a:ext uri="{FF2B5EF4-FFF2-40B4-BE49-F238E27FC236}">
                <a16:creationId xmlns:a16="http://schemas.microsoft.com/office/drawing/2014/main" id="{B5F9D1D0-8763-3145-447C-B59E4A8FC6EC}"/>
              </a:ext>
            </a:extLst>
          </p:cNvPr>
          <p:cNvSpPr>
            <a:spLocks noGrp="1"/>
          </p:cNvSpPr>
          <p:nvPr>
            <p:ph type="sldNum" sz="quarter" idx="39"/>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458818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1E197C-8454-08AA-A652-357480D988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13530FAC-6DFA-F32C-E62D-5C32C06A02DC}"/>
              </a:ext>
            </a:extLst>
          </p:cNvPr>
          <p:cNvSpPr>
            <a:spLocks noGrp="1"/>
          </p:cNvSpPr>
          <p:nvPr>
            <p:ph type="ftr" sz="quarter" idx="3"/>
          </p:nvPr>
        </p:nvSpPr>
        <p:spPr>
          <a:xfrm>
            <a:off x="732271" y="623443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F7B62FF-DCC3-B0E5-E9C3-736A708235A7}"/>
              </a:ext>
            </a:extLst>
          </p:cNvPr>
          <p:cNvSpPr>
            <a:spLocks noGrp="1"/>
          </p:cNvSpPr>
          <p:nvPr>
            <p:ph type="sldNum" sz="quarter" idx="4"/>
          </p:nvPr>
        </p:nvSpPr>
        <p:spPr>
          <a:xfrm>
            <a:off x="1651903" y="809244"/>
            <a:ext cx="941832" cy="621792"/>
          </a:xfrm>
          <a:prstGeom prst="rect">
            <a:avLst/>
          </a:prstGeom>
        </p:spPr>
        <p:txBody>
          <a:bodyPr vert="horz" lIns="91440" tIns="45720" rIns="91440" bIns="45720" rtlCol="0" anchor="ctr"/>
          <a:lstStyle>
            <a:lvl1pPr algn="ctr">
              <a:defRPr sz="3200">
                <a:solidFill>
                  <a:schemeClr val="bg2"/>
                </a:solidFill>
              </a:defRPr>
            </a:lvl1pPr>
          </a:lstStyle>
          <a:p>
            <a:fld id="{CC43B8D3-9A08-F84C-9DD4-44948BA52D4B}" type="slidenum">
              <a:rPr lang="en-US" smtClean="0"/>
              <a:pPr/>
              <a:t>‹#›</a:t>
            </a:fld>
            <a:endParaRPr lang="en-US" dirty="0"/>
          </a:p>
        </p:txBody>
      </p:sp>
      <p:sp>
        <p:nvSpPr>
          <p:cNvPr id="25" name="Rectangle 24">
            <a:extLst>
              <a:ext uri="{FF2B5EF4-FFF2-40B4-BE49-F238E27FC236}">
                <a16:creationId xmlns:a16="http://schemas.microsoft.com/office/drawing/2014/main" id="{0EEFFBFB-5A27-2D81-3931-C98447651EF4}"/>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5495E283-E2C6-EE8C-5FC9-96FD9B2DC537}"/>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6BEB7FA7-6E9C-81BB-8E55-A22BFF734E24}"/>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29" name="Graphic 28">
            <a:extLst>
              <a:ext uri="{FF2B5EF4-FFF2-40B4-BE49-F238E27FC236}">
                <a16:creationId xmlns:a16="http://schemas.microsoft.com/office/drawing/2014/main" id="{77E78B78-C9C0-6811-5C24-BA7F4E612036}"/>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rot="13498771">
            <a:off x="868523" y="778989"/>
            <a:ext cx="660389" cy="660389"/>
          </a:xfrm>
          <a:prstGeom prst="rect">
            <a:avLst/>
          </a:prstGeom>
        </p:spPr>
      </p:pic>
      <p:cxnSp>
        <p:nvCxnSpPr>
          <p:cNvPr id="32" name="Straight Connector 31">
            <a:extLst>
              <a:ext uri="{FF2B5EF4-FFF2-40B4-BE49-F238E27FC236}">
                <a16:creationId xmlns:a16="http://schemas.microsoft.com/office/drawing/2014/main" id="{9F9C8F7F-2A36-A3D8-7C9C-CFDFFF47B82A}"/>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E59602F-1B68-185F-6DA7-FDDA1F06ACC2}"/>
              </a:ext>
            </a:extLst>
          </p:cNvPr>
          <p:cNvSpPr>
            <a:spLocks noGrp="1"/>
          </p:cNvSpPr>
          <p:nvPr>
            <p:ph type="title"/>
          </p:nvPr>
        </p:nvSpPr>
        <p:spPr>
          <a:xfrm>
            <a:off x="2697480" y="731520"/>
            <a:ext cx="8762246" cy="77724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37264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8" r:id="rId5"/>
    <p:sldLayoutId id="2147483663" r:id="rId6"/>
    <p:sldLayoutId id="2147483664" r:id="rId7"/>
    <p:sldLayoutId id="2147483659" r:id="rId8"/>
    <p:sldLayoutId id="2147483660" r:id="rId9"/>
    <p:sldLayoutId id="2147483661" r:id="rId10"/>
    <p:sldLayoutId id="2147483652" r:id="rId11"/>
    <p:sldLayoutId id="2147483667" r:id="rId12"/>
    <p:sldLayoutId id="2147483653" r:id="rId13"/>
    <p:sldLayoutId id="2147483668" r:id="rId14"/>
    <p:sldLayoutId id="2147483665" r:id="rId15"/>
    <p:sldLayoutId id="2147483666" r:id="rId16"/>
    <p:sldLayoutId id="2147483654" r:id="rId17"/>
    <p:sldLayoutId id="2147483655" r:id="rId18"/>
    <p:sldLayoutId id="2147483656" r:id="rId19"/>
    <p:sldLayoutId id="2147483657" r:id="rId20"/>
  </p:sldLayoutIdLst>
  <p:hf hdr="0" ftr="0" dt="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83464" indent="-283464"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g"/><Relationship Id="rId1" Type="http://schemas.openxmlformats.org/officeDocument/2006/relationships/slideLayout" Target="../slideLayouts/slideLayout8.xml"/><Relationship Id="rId5" Type="http://schemas.openxmlformats.org/officeDocument/2006/relationships/image" Target="../media/image46.jfif"/><Relationship Id="rId4" Type="http://schemas.openxmlformats.org/officeDocument/2006/relationships/image" Target="../media/image4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8762-BFD9-B53C-F438-D440DBFDD2F9}"/>
              </a:ext>
            </a:extLst>
          </p:cNvPr>
          <p:cNvSpPr>
            <a:spLocks noGrp="1"/>
          </p:cNvSpPr>
          <p:nvPr>
            <p:ph type="ctrTitle"/>
          </p:nvPr>
        </p:nvSpPr>
        <p:spPr/>
        <p:txBody>
          <a:bodyPr/>
          <a:lstStyle/>
          <a:p>
            <a:r>
              <a:rPr lang="en-US" sz="4400" dirty="0"/>
              <a:t>What are Barriers/Challenges to implementing a just culture?</a:t>
            </a:r>
          </a:p>
        </p:txBody>
      </p:sp>
      <p:sp>
        <p:nvSpPr>
          <p:cNvPr id="3" name="Subtitle 2">
            <a:extLst>
              <a:ext uri="{FF2B5EF4-FFF2-40B4-BE49-F238E27FC236}">
                <a16:creationId xmlns:a16="http://schemas.microsoft.com/office/drawing/2014/main" id="{A57451B7-2A25-8813-BC77-07DE3529FCEE}"/>
              </a:ext>
            </a:extLst>
          </p:cNvPr>
          <p:cNvSpPr>
            <a:spLocks noGrp="1"/>
          </p:cNvSpPr>
          <p:nvPr>
            <p:ph type="subTitle" idx="1"/>
          </p:nvPr>
        </p:nvSpPr>
        <p:spPr>
          <a:xfrm>
            <a:off x="2724912" y="6270290"/>
            <a:ext cx="5943600" cy="411480"/>
          </a:xfrm>
        </p:spPr>
        <p:txBody>
          <a:bodyPr>
            <a:normAutofit fontScale="92500" lnSpcReduction="10000"/>
          </a:bodyPr>
          <a:lstStyle/>
          <a:p>
            <a:r>
              <a:rPr lang="en-US" dirty="0"/>
              <a:t>Violet Gonzalez, Module 9, 2.22.25</a:t>
            </a:r>
          </a:p>
        </p:txBody>
      </p:sp>
    </p:spTree>
    <p:extLst>
      <p:ext uri="{BB962C8B-B14F-4D97-AF65-F5344CB8AC3E}">
        <p14:creationId xmlns:p14="http://schemas.microsoft.com/office/powerpoint/2010/main" val="2827593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FC65B13-DBA7-CB3E-F251-880122C1E57B}"/>
              </a:ext>
            </a:extLst>
          </p:cNvPr>
          <p:cNvSpPr>
            <a:spLocks noGrp="1"/>
          </p:cNvSpPr>
          <p:nvPr>
            <p:ph type="title"/>
          </p:nvPr>
        </p:nvSpPr>
        <p:spPr/>
        <p:txBody>
          <a:bodyPr/>
          <a:lstStyle/>
          <a:p>
            <a:r>
              <a:rPr lang="en-US" dirty="0"/>
              <a:t>References</a:t>
            </a:r>
          </a:p>
        </p:txBody>
      </p:sp>
      <p:graphicFrame>
        <p:nvGraphicFramePr>
          <p:cNvPr id="7" name="Content Placeholder 3" descr="Timeline Placeholder ">
            <a:extLst>
              <a:ext uri="{FF2B5EF4-FFF2-40B4-BE49-F238E27FC236}">
                <a16:creationId xmlns:a16="http://schemas.microsoft.com/office/drawing/2014/main" id="{3033222B-8F61-7CC1-AF3E-1B1B8047ABE0}"/>
              </a:ext>
            </a:extLst>
          </p:cNvPr>
          <p:cNvGraphicFramePr>
            <a:graphicFrameLocks noGrp="1"/>
          </p:cNvGraphicFramePr>
          <p:nvPr>
            <p:ph idx="1"/>
            <p:extLst>
              <p:ext uri="{D42A27DB-BD31-4B8C-83A1-F6EECF244321}">
                <p14:modId xmlns:p14="http://schemas.microsoft.com/office/powerpoint/2010/main" val="3631450260"/>
              </p:ext>
            </p:extLst>
          </p:nvPr>
        </p:nvGraphicFramePr>
        <p:xfrm>
          <a:off x="1665288" y="1825625"/>
          <a:ext cx="886142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8">
            <a:extLst>
              <a:ext uri="{FF2B5EF4-FFF2-40B4-BE49-F238E27FC236}">
                <a16:creationId xmlns:a16="http://schemas.microsoft.com/office/drawing/2014/main" id="{32C92178-B239-AAAD-CF10-C0CD04C1BAE9}"/>
              </a:ext>
            </a:extLst>
          </p:cNvPr>
          <p:cNvSpPr>
            <a:spLocks noGrp="1"/>
          </p:cNvSpPr>
          <p:nvPr>
            <p:ph type="body" sz="quarter" idx="13"/>
          </p:nvPr>
        </p:nvSpPr>
        <p:spPr/>
        <p:txBody>
          <a:bodyPr/>
          <a:lstStyle/>
          <a:p>
            <a:endParaRPr lang="en-US" dirty="0"/>
          </a:p>
        </p:txBody>
      </p:sp>
      <p:sp>
        <p:nvSpPr>
          <p:cNvPr id="4" name="Slide Number Placeholder 3">
            <a:extLst>
              <a:ext uri="{FF2B5EF4-FFF2-40B4-BE49-F238E27FC236}">
                <a16:creationId xmlns:a16="http://schemas.microsoft.com/office/drawing/2014/main" id="{5701003A-1258-C8AB-E292-CE0E5E612BCF}"/>
              </a:ext>
            </a:extLst>
          </p:cNvPr>
          <p:cNvSpPr>
            <a:spLocks noGrp="1"/>
          </p:cNvSpPr>
          <p:nvPr>
            <p:ph type="sldNum" sz="quarter" idx="15"/>
          </p:nvPr>
        </p:nvSpPr>
        <p:spPr/>
        <p:txBody>
          <a:bodyPr/>
          <a:lstStyle/>
          <a:p>
            <a:fld id="{CC43B8D3-9A08-F84C-9DD4-44948BA52D4B}" type="slidenum">
              <a:rPr lang="en-US" smtClean="0"/>
              <a:pPr/>
              <a:t>10</a:t>
            </a:fld>
            <a:endParaRPr lang="en-US" dirty="0"/>
          </a:p>
        </p:txBody>
      </p:sp>
    </p:spTree>
    <p:extLst>
      <p:ext uri="{BB962C8B-B14F-4D97-AF65-F5344CB8AC3E}">
        <p14:creationId xmlns:p14="http://schemas.microsoft.com/office/powerpoint/2010/main" val="1514052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BA60034-9E02-4BFF-D46B-98C157D63892}"/>
              </a:ext>
            </a:extLst>
          </p:cNvPr>
          <p:cNvSpPr>
            <a:spLocks noGrp="1"/>
          </p:cNvSpPr>
          <p:nvPr>
            <p:ph type="title"/>
          </p:nvPr>
        </p:nvSpPr>
        <p:spPr/>
        <p:txBody>
          <a:bodyPr/>
          <a:lstStyle/>
          <a:p>
            <a:r>
              <a:rPr lang="en-US" dirty="0"/>
              <a:t>What is a Just Culture?</a:t>
            </a:r>
          </a:p>
        </p:txBody>
      </p:sp>
      <p:sp>
        <p:nvSpPr>
          <p:cNvPr id="2" name="Content Placeholder 1">
            <a:extLst>
              <a:ext uri="{FF2B5EF4-FFF2-40B4-BE49-F238E27FC236}">
                <a16:creationId xmlns:a16="http://schemas.microsoft.com/office/drawing/2014/main" id="{2BA91497-60EB-6CC6-BE1A-11323E8A9677}"/>
              </a:ext>
            </a:extLst>
          </p:cNvPr>
          <p:cNvSpPr>
            <a:spLocks noGrp="1"/>
          </p:cNvSpPr>
          <p:nvPr>
            <p:ph idx="1"/>
          </p:nvPr>
        </p:nvSpPr>
        <p:spPr>
          <a:xfrm>
            <a:off x="2780607" y="2071532"/>
            <a:ext cx="6510528" cy="3578352"/>
          </a:xfrm>
        </p:spPr>
        <p:txBody>
          <a:bodyPr>
            <a:normAutofit lnSpcReduction="10000"/>
          </a:bodyPr>
          <a:lstStyle/>
          <a:p>
            <a:r>
              <a:rPr lang="en-US" dirty="0"/>
              <a:t>A “just culture” can have many interpretations; however, the meaning should remain the same. </a:t>
            </a:r>
          </a:p>
          <a:p>
            <a:endParaRPr lang="en-US" dirty="0"/>
          </a:p>
          <a:p>
            <a:r>
              <a:rPr lang="en-US" dirty="0"/>
              <a:t>Just Culture refers to an organization creating an environment where individuals ae able to feel comfortable reporting any errors and near misses (any dangers that were just missed) without fear of punishment. This type of culture would involve having open discussions and overall improvement in quality of software. </a:t>
            </a:r>
          </a:p>
          <a:p>
            <a:endParaRPr lang="en-US" dirty="0"/>
          </a:p>
          <a:p>
            <a:r>
              <a:rPr lang="en-US" dirty="0"/>
              <a:t>This culture has a focus on learning from mistakes and growing from them. </a:t>
            </a:r>
          </a:p>
        </p:txBody>
      </p:sp>
      <p:sp>
        <p:nvSpPr>
          <p:cNvPr id="25" name="Text Placeholder 24">
            <a:extLst>
              <a:ext uri="{FF2B5EF4-FFF2-40B4-BE49-F238E27FC236}">
                <a16:creationId xmlns:a16="http://schemas.microsoft.com/office/drawing/2014/main" id="{409EE273-65DC-EBC2-149C-7BB5726CEBDB}"/>
              </a:ext>
            </a:extLst>
          </p:cNvPr>
          <p:cNvSpPr>
            <a:spLocks noGrp="1"/>
          </p:cNvSpPr>
          <p:nvPr>
            <p:ph type="body" sz="quarter" idx="13"/>
          </p:nvPr>
        </p:nvSpPr>
        <p:spPr/>
        <p:txBody>
          <a:bodyPr/>
          <a:lstStyle/>
          <a:p>
            <a:r>
              <a:rPr lang="en-US" dirty="0"/>
              <a:t>3</a:t>
            </a:r>
          </a:p>
        </p:txBody>
      </p:sp>
      <p:sp>
        <p:nvSpPr>
          <p:cNvPr id="27" name="Slide Number Placeholder 26">
            <a:extLst>
              <a:ext uri="{FF2B5EF4-FFF2-40B4-BE49-F238E27FC236}">
                <a16:creationId xmlns:a16="http://schemas.microsoft.com/office/drawing/2014/main" id="{900E35B6-58C6-ABFD-1333-AA1B7702D18A}"/>
              </a:ext>
            </a:extLst>
          </p:cNvPr>
          <p:cNvSpPr>
            <a:spLocks noGrp="1"/>
          </p:cNvSpPr>
          <p:nvPr>
            <p:ph type="sldNum" sz="quarter" idx="16"/>
          </p:nvPr>
        </p:nvSpPr>
        <p:spPr/>
        <p:txBody>
          <a:bodyPr/>
          <a:lstStyle/>
          <a:p>
            <a:fld id="{CC43B8D3-9A08-F84C-9DD4-44948BA52D4B}" type="slidenum">
              <a:rPr lang="en-US" smtClean="0"/>
              <a:pPr/>
              <a:t>2</a:t>
            </a:fld>
            <a:endParaRPr lang="en-US" dirty="0"/>
          </a:p>
        </p:txBody>
      </p:sp>
    </p:spTree>
    <p:extLst>
      <p:ext uri="{BB962C8B-B14F-4D97-AF65-F5344CB8AC3E}">
        <p14:creationId xmlns:p14="http://schemas.microsoft.com/office/powerpoint/2010/main" val="1343223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46C7FB9-1D67-4C73-7AAC-B157D99BC809}"/>
              </a:ext>
            </a:extLst>
          </p:cNvPr>
          <p:cNvSpPr>
            <a:spLocks noGrp="1"/>
          </p:cNvSpPr>
          <p:nvPr>
            <p:ph type="title"/>
          </p:nvPr>
        </p:nvSpPr>
        <p:spPr>
          <a:xfrm>
            <a:off x="7523019" y="2080676"/>
            <a:ext cx="3915295" cy="3191256"/>
          </a:xfrm>
        </p:spPr>
        <p:txBody>
          <a:bodyPr/>
          <a:lstStyle/>
          <a:p>
            <a:r>
              <a:rPr lang="en-US" sz="4800" dirty="0"/>
              <a:t>The View </a:t>
            </a:r>
            <a:br>
              <a:rPr lang="en-US" sz="4800" dirty="0"/>
            </a:br>
            <a:r>
              <a:rPr lang="en-US" sz="4800" dirty="0"/>
              <a:t>of “Just</a:t>
            </a:r>
            <a:br>
              <a:rPr lang="en-US" sz="4800" dirty="0"/>
            </a:br>
            <a:r>
              <a:rPr lang="en-US" sz="4800" dirty="0"/>
              <a:t>Culture”</a:t>
            </a:r>
          </a:p>
        </p:txBody>
      </p:sp>
      <p:sp>
        <p:nvSpPr>
          <p:cNvPr id="14" name="Text Placeholder 13">
            <a:extLst>
              <a:ext uri="{FF2B5EF4-FFF2-40B4-BE49-F238E27FC236}">
                <a16:creationId xmlns:a16="http://schemas.microsoft.com/office/drawing/2014/main" id="{50F1D73D-3F3D-4ECD-574C-F2502AC80773}"/>
              </a:ext>
            </a:extLst>
          </p:cNvPr>
          <p:cNvSpPr>
            <a:spLocks noGrp="1"/>
          </p:cNvSpPr>
          <p:nvPr>
            <p:ph type="body" idx="1"/>
          </p:nvPr>
        </p:nvSpPr>
        <p:spPr/>
        <p:txBody>
          <a:bodyPr/>
          <a:lstStyle/>
          <a:p>
            <a:endParaRPr lang="en-US" dirty="0"/>
          </a:p>
        </p:txBody>
      </p:sp>
      <p:pic>
        <p:nvPicPr>
          <p:cNvPr id="3" name="Picture 2" descr="A graphic of a scale&#10;&#10;AI-generated content may be incorrect.">
            <a:extLst>
              <a:ext uri="{FF2B5EF4-FFF2-40B4-BE49-F238E27FC236}">
                <a16:creationId xmlns:a16="http://schemas.microsoft.com/office/drawing/2014/main" id="{C0BE1C88-D4D5-7E26-D0BF-36165060EEB4}"/>
              </a:ext>
            </a:extLst>
          </p:cNvPr>
          <p:cNvPicPr>
            <a:picLocks noChangeAspect="1"/>
          </p:cNvPicPr>
          <p:nvPr/>
        </p:nvPicPr>
        <p:blipFill>
          <a:blip r:embed="rId3"/>
          <a:stretch>
            <a:fillRect/>
          </a:stretch>
        </p:blipFill>
        <p:spPr>
          <a:xfrm>
            <a:off x="332509" y="1207064"/>
            <a:ext cx="7148945" cy="4021642"/>
          </a:xfrm>
          <a:prstGeom prst="rect">
            <a:avLst/>
          </a:prstGeom>
        </p:spPr>
      </p:pic>
    </p:spTree>
    <p:extLst>
      <p:ext uri="{BB962C8B-B14F-4D97-AF65-F5344CB8AC3E}">
        <p14:creationId xmlns:p14="http://schemas.microsoft.com/office/powerpoint/2010/main" val="3925682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B8D1C32-CEDB-F6E2-A01E-72AE1A1D0AD9}"/>
              </a:ext>
            </a:extLst>
          </p:cNvPr>
          <p:cNvSpPr>
            <a:spLocks noGrp="1"/>
          </p:cNvSpPr>
          <p:nvPr>
            <p:ph type="title"/>
          </p:nvPr>
        </p:nvSpPr>
        <p:spPr/>
        <p:txBody>
          <a:bodyPr/>
          <a:lstStyle/>
          <a:p>
            <a:r>
              <a:rPr lang="en-US" dirty="0"/>
              <a:t>How is “just culture” viewed</a:t>
            </a:r>
          </a:p>
        </p:txBody>
      </p:sp>
      <p:sp>
        <p:nvSpPr>
          <p:cNvPr id="20" name="Text Placeholder 19">
            <a:extLst>
              <a:ext uri="{FF2B5EF4-FFF2-40B4-BE49-F238E27FC236}">
                <a16:creationId xmlns:a16="http://schemas.microsoft.com/office/drawing/2014/main" id="{7D61BAD3-11BF-AA74-F4B3-2ABC02077200}"/>
              </a:ext>
            </a:extLst>
          </p:cNvPr>
          <p:cNvSpPr>
            <a:spLocks noGrp="1"/>
          </p:cNvSpPr>
          <p:nvPr>
            <p:ph type="body" sz="quarter" idx="13"/>
          </p:nvPr>
        </p:nvSpPr>
        <p:spPr/>
        <p:txBody>
          <a:bodyPr/>
          <a:lstStyle/>
          <a:p>
            <a:endParaRPr lang="en-US" dirty="0"/>
          </a:p>
        </p:txBody>
      </p:sp>
      <p:sp>
        <p:nvSpPr>
          <p:cNvPr id="11" name="Slide Number Placeholder 10">
            <a:extLst>
              <a:ext uri="{FF2B5EF4-FFF2-40B4-BE49-F238E27FC236}">
                <a16:creationId xmlns:a16="http://schemas.microsoft.com/office/drawing/2014/main" id="{517F181E-B3F5-EEEB-086C-37ADB367909B}"/>
              </a:ext>
            </a:extLst>
          </p:cNvPr>
          <p:cNvSpPr>
            <a:spLocks noGrp="1"/>
          </p:cNvSpPr>
          <p:nvPr>
            <p:ph type="sldNum" sz="quarter" idx="15"/>
          </p:nvPr>
        </p:nvSpPr>
        <p:spPr/>
        <p:txBody>
          <a:bodyPr/>
          <a:lstStyle/>
          <a:p>
            <a:fld id="{CC43B8D3-9A08-F84C-9DD4-44948BA52D4B}" type="slidenum">
              <a:rPr lang="en-US" smtClean="0"/>
              <a:pPr/>
              <a:t>4</a:t>
            </a:fld>
            <a:endParaRPr lang="en-US" dirty="0"/>
          </a:p>
        </p:txBody>
      </p:sp>
      <p:sp>
        <p:nvSpPr>
          <p:cNvPr id="13" name="TextBox 12">
            <a:extLst>
              <a:ext uri="{FF2B5EF4-FFF2-40B4-BE49-F238E27FC236}">
                <a16:creationId xmlns:a16="http://schemas.microsoft.com/office/drawing/2014/main" id="{FBAFFD48-A25F-6FF8-E583-8CB649C23BD1}"/>
              </a:ext>
            </a:extLst>
          </p:cNvPr>
          <p:cNvSpPr txBox="1"/>
          <p:nvPr/>
        </p:nvSpPr>
        <p:spPr>
          <a:xfrm>
            <a:off x="1346662" y="1995055"/>
            <a:ext cx="8545483" cy="3693319"/>
          </a:xfrm>
          <a:prstGeom prst="rect">
            <a:avLst/>
          </a:prstGeom>
          <a:noFill/>
        </p:spPr>
        <p:txBody>
          <a:bodyPr wrap="square" rtlCol="0">
            <a:spAutoFit/>
          </a:bodyPr>
          <a:lstStyle/>
          <a:p>
            <a:r>
              <a:rPr lang="en-US" dirty="0"/>
              <a:t>Understanding how just culture is viewed can provide a glimpse into some challenges and barriers that persist with it. </a:t>
            </a:r>
          </a:p>
          <a:p>
            <a:endParaRPr lang="en-US" dirty="0"/>
          </a:p>
          <a:p>
            <a:r>
              <a:rPr lang="en-US" dirty="0"/>
              <a:t>While “just culture” is apart of the safety culture, as mentioned there is a highlight focus on having comfortable reporting. Reports can entail something that is wrong within the applications lifecycle or can even encompass some near misses that are approached from certain teams. While many may view this as a safe approach to mistakes without repercussions some may view it as avoiding accountability. </a:t>
            </a:r>
          </a:p>
          <a:p>
            <a:endParaRPr lang="en-US" dirty="0"/>
          </a:p>
          <a:p>
            <a:r>
              <a:rPr lang="en-US" dirty="0"/>
              <a:t>This negative thought process also encompasses lack of seriousness with mistakes, and potential risk elements as well. </a:t>
            </a:r>
          </a:p>
        </p:txBody>
      </p:sp>
    </p:spTree>
    <p:extLst>
      <p:ext uri="{BB962C8B-B14F-4D97-AF65-F5344CB8AC3E}">
        <p14:creationId xmlns:p14="http://schemas.microsoft.com/office/powerpoint/2010/main" val="622709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729A509-992F-8C10-902D-182448B5A1AE}"/>
              </a:ext>
            </a:extLst>
          </p:cNvPr>
          <p:cNvSpPr>
            <a:spLocks noGrp="1"/>
          </p:cNvSpPr>
          <p:nvPr>
            <p:ph type="title"/>
          </p:nvPr>
        </p:nvSpPr>
        <p:spPr/>
        <p:txBody>
          <a:bodyPr/>
          <a:lstStyle/>
          <a:p>
            <a:r>
              <a:rPr lang="en-US" dirty="0"/>
              <a:t>How Existing Teams May Feel</a:t>
            </a:r>
          </a:p>
        </p:txBody>
      </p:sp>
      <p:sp>
        <p:nvSpPr>
          <p:cNvPr id="12" name="Content Placeholder 11">
            <a:extLst>
              <a:ext uri="{FF2B5EF4-FFF2-40B4-BE49-F238E27FC236}">
                <a16:creationId xmlns:a16="http://schemas.microsoft.com/office/drawing/2014/main" id="{84FA0F1E-A920-0194-981E-4B573643BB48}"/>
              </a:ext>
            </a:extLst>
          </p:cNvPr>
          <p:cNvSpPr>
            <a:spLocks noGrp="1"/>
          </p:cNvSpPr>
          <p:nvPr>
            <p:ph idx="1"/>
          </p:nvPr>
        </p:nvSpPr>
        <p:spPr/>
        <p:txBody>
          <a:bodyPr/>
          <a:lstStyle/>
          <a:p>
            <a:pPr fontAlgn="base"/>
            <a:r>
              <a:rPr lang="en-US" b="1" dirty="0">
                <a:latin typeface="Arial Black" panose="020B0604020202020204" pitchFamily="34" charset="0"/>
                <a:cs typeface="Arial Black" panose="020B0604020202020204" pitchFamily="34" charset="0"/>
              </a:rPr>
              <a:t>When implementing anything within an organization there are always going to be a challenge or barrier to overcome. However, understanding what those barriers are prove vital to its success. Let’s consider the barriers/challenges this may have on an existing team. </a:t>
            </a:r>
          </a:p>
          <a:p>
            <a:pPr fontAlgn="base"/>
            <a:endParaRPr lang="en-US" b="1" dirty="0">
              <a:latin typeface="Arial Black" panose="020B0604020202020204" pitchFamily="34" charset="0"/>
              <a:cs typeface="Arial Black" panose="020B0604020202020204" pitchFamily="34" charset="0"/>
            </a:endParaRPr>
          </a:p>
          <a:p>
            <a:pPr marL="285750" indent="-285750" fontAlgn="base">
              <a:buFont typeface="Arial" panose="020B0604020202020204" pitchFamily="34" charset="0"/>
              <a:buChar char="•"/>
            </a:pPr>
            <a:r>
              <a:rPr lang="en-US" b="1" dirty="0">
                <a:latin typeface="Arial Black" panose="020B0604020202020204" pitchFamily="34" charset="0"/>
                <a:cs typeface="Arial Black" panose="020B0604020202020204" pitchFamily="34" charset="0"/>
              </a:rPr>
              <a:t>Lack of understanding the concept</a:t>
            </a:r>
          </a:p>
          <a:p>
            <a:pPr marL="285750" indent="-285750" fontAlgn="base">
              <a:buFont typeface="Arial" panose="020B0604020202020204" pitchFamily="34" charset="0"/>
              <a:buChar char="•"/>
            </a:pPr>
            <a:r>
              <a:rPr lang="en-US" b="1" dirty="0">
                <a:latin typeface="Arial Black" panose="020B0604020202020204" pitchFamily="34" charset="0"/>
                <a:cs typeface="Arial Black" panose="020B0604020202020204" pitchFamily="34" charset="0"/>
              </a:rPr>
              <a:t>Unwillingness to implement the change</a:t>
            </a:r>
          </a:p>
          <a:p>
            <a:pPr marL="285750" indent="-285750" fontAlgn="base">
              <a:buFont typeface="Arial" panose="020B0604020202020204" pitchFamily="34" charset="0"/>
              <a:buChar char="•"/>
            </a:pPr>
            <a:r>
              <a:rPr lang="en-US" b="1" dirty="0">
                <a:latin typeface="Arial Black" panose="020B0604020202020204" pitchFamily="34" charset="0"/>
                <a:cs typeface="Arial Black" panose="020B0604020202020204" pitchFamily="34" charset="0"/>
              </a:rPr>
              <a:t>Inadequate training on performing this culture </a:t>
            </a:r>
          </a:p>
          <a:p>
            <a:pPr algn="l" rtl="0" fontAlgn="base"/>
            <a:r>
              <a:rPr lang="en-US" b="0" i="0" dirty="0">
                <a:solidFill>
                  <a:srgbClr val="000000"/>
                </a:solidFill>
                <a:effectLst/>
                <a:latin typeface="Calibri" panose="020F0502020204030204" pitchFamily="34" charset="0"/>
              </a:rPr>
              <a:t>​</a:t>
            </a:r>
            <a:endParaRPr lang="en-US" b="0" i="0" dirty="0">
              <a:solidFill>
                <a:srgbClr val="000000"/>
              </a:solidFill>
              <a:effectLst/>
              <a:latin typeface="Segoe UI" panose="020B0502040204020203" pitchFamily="34" charset="0"/>
            </a:endParaRPr>
          </a:p>
          <a:p>
            <a:endParaRPr lang="en-US" b="1" dirty="0">
              <a:latin typeface="Arial Black" panose="020B0604020202020204" pitchFamily="34" charset="0"/>
              <a:cs typeface="Arial Black" panose="020B0604020202020204" pitchFamily="34" charset="0"/>
            </a:endParaRPr>
          </a:p>
        </p:txBody>
      </p:sp>
      <p:sp>
        <p:nvSpPr>
          <p:cNvPr id="19" name="Text Placeholder 18">
            <a:extLst>
              <a:ext uri="{FF2B5EF4-FFF2-40B4-BE49-F238E27FC236}">
                <a16:creationId xmlns:a16="http://schemas.microsoft.com/office/drawing/2014/main" id="{1A502D19-C614-886C-4945-5880F36E0998}"/>
              </a:ext>
            </a:extLst>
          </p:cNvPr>
          <p:cNvSpPr>
            <a:spLocks noGrp="1"/>
          </p:cNvSpPr>
          <p:nvPr>
            <p:ph type="body" sz="quarter" idx="13"/>
          </p:nvPr>
        </p:nvSpPr>
        <p:spPr/>
        <p:txBody>
          <a:bodyPr/>
          <a:lstStyle/>
          <a:p>
            <a:endParaRPr lang="en-US" dirty="0"/>
          </a:p>
        </p:txBody>
      </p:sp>
      <p:sp>
        <p:nvSpPr>
          <p:cNvPr id="17" name="Slide Number Placeholder 16">
            <a:extLst>
              <a:ext uri="{FF2B5EF4-FFF2-40B4-BE49-F238E27FC236}">
                <a16:creationId xmlns:a16="http://schemas.microsoft.com/office/drawing/2014/main" id="{E46CC291-411B-349C-8657-ED39C084F877}"/>
              </a:ext>
            </a:extLst>
          </p:cNvPr>
          <p:cNvSpPr>
            <a:spLocks noGrp="1"/>
          </p:cNvSpPr>
          <p:nvPr>
            <p:ph type="sldNum" sz="quarter" idx="15"/>
          </p:nvPr>
        </p:nvSpPr>
        <p:spPr/>
        <p:txBody>
          <a:bodyPr/>
          <a:lstStyle/>
          <a:p>
            <a:fld id="{CC43B8D3-9A08-F84C-9DD4-44948BA52D4B}" type="slidenum">
              <a:rPr lang="en-US" smtClean="0"/>
              <a:pPr/>
              <a:t>5</a:t>
            </a:fld>
            <a:endParaRPr lang="en-US" dirty="0"/>
          </a:p>
        </p:txBody>
      </p:sp>
    </p:spTree>
    <p:extLst>
      <p:ext uri="{BB962C8B-B14F-4D97-AF65-F5344CB8AC3E}">
        <p14:creationId xmlns:p14="http://schemas.microsoft.com/office/powerpoint/2010/main" val="893108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D881F-CA86-A4F1-802F-E64731BD288E}"/>
              </a:ext>
            </a:extLst>
          </p:cNvPr>
          <p:cNvSpPr>
            <a:spLocks noGrp="1"/>
          </p:cNvSpPr>
          <p:nvPr>
            <p:ph type="title"/>
          </p:nvPr>
        </p:nvSpPr>
        <p:spPr>
          <a:xfrm>
            <a:off x="4955217" y="1655895"/>
            <a:ext cx="5513832" cy="2432304"/>
          </a:xfrm>
        </p:spPr>
        <p:txBody>
          <a:bodyPr/>
          <a:lstStyle/>
          <a:p>
            <a:r>
              <a:rPr lang="en-US" dirty="0"/>
              <a:t>What Barriers Are there?</a:t>
            </a:r>
          </a:p>
        </p:txBody>
      </p:sp>
    </p:spTree>
    <p:extLst>
      <p:ext uri="{BB962C8B-B14F-4D97-AF65-F5344CB8AC3E}">
        <p14:creationId xmlns:p14="http://schemas.microsoft.com/office/powerpoint/2010/main" val="4163351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9895E-539B-D7C8-BD8D-8950F4D4C4F7}"/>
              </a:ext>
            </a:extLst>
          </p:cNvPr>
          <p:cNvSpPr>
            <a:spLocks noGrp="1"/>
          </p:cNvSpPr>
          <p:nvPr>
            <p:ph type="title"/>
          </p:nvPr>
        </p:nvSpPr>
        <p:spPr/>
        <p:txBody>
          <a:bodyPr/>
          <a:lstStyle/>
          <a:p>
            <a:r>
              <a:rPr lang="en-US" dirty="0"/>
              <a:t>Key Barriers from Individuals</a:t>
            </a:r>
          </a:p>
        </p:txBody>
      </p:sp>
      <p:sp>
        <p:nvSpPr>
          <p:cNvPr id="3" name="Content Placeholder 2">
            <a:extLst>
              <a:ext uri="{FF2B5EF4-FFF2-40B4-BE49-F238E27FC236}">
                <a16:creationId xmlns:a16="http://schemas.microsoft.com/office/drawing/2014/main" id="{3B2A69A3-CB64-5D00-F1BE-599212F61A46}"/>
              </a:ext>
            </a:extLst>
          </p:cNvPr>
          <p:cNvSpPr>
            <a:spLocks noGrp="1"/>
          </p:cNvSpPr>
          <p:nvPr>
            <p:ph idx="1"/>
          </p:nvPr>
        </p:nvSpPr>
        <p:spPr/>
        <p:txBody>
          <a:bodyPr/>
          <a:lstStyle/>
          <a:p>
            <a:pPr marL="0" indent="0">
              <a:buNone/>
            </a:pPr>
            <a:r>
              <a:rPr lang="en-US" sz="2000" dirty="0"/>
              <a:t>Existing teams are not the only facing hardships, but the overall concept may face the following barriers from individuals:</a:t>
            </a:r>
          </a:p>
          <a:p>
            <a:pPr marL="0" indent="0">
              <a:buNone/>
            </a:pPr>
            <a:endParaRPr lang="en-US" dirty="0"/>
          </a:p>
          <a:p>
            <a:pPr marL="0" indent="0">
              <a:buNone/>
            </a:pPr>
            <a:endParaRPr lang="en-US" dirty="0"/>
          </a:p>
        </p:txBody>
      </p:sp>
      <p:sp>
        <p:nvSpPr>
          <p:cNvPr id="4" name="Text Placeholder 3">
            <a:extLst>
              <a:ext uri="{FF2B5EF4-FFF2-40B4-BE49-F238E27FC236}">
                <a16:creationId xmlns:a16="http://schemas.microsoft.com/office/drawing/2014/main" id="{0FB79CE4-5645-106C-73C6-6AFC4AA97645}"/>
              </a:ext>
            </a:extLst>
          </p:cNvPr>
          <p:cNvSpPr>
            <a:spLocks noGrp="1"/>
          </p:cNvSpPr>
          <p:nvPr>
            <p:ph type="body" sz="quarter" idx="13"/>
          </p:nvPr>
        </p:nvSpPr>
        <p:spPr/>
        <p:txBody>
          <a:bodyPr/>
          <a:lstStyle/>
          <a:p>
            <a:endParaRPr lang="en-US"/>
          </a:p>
        </p:txBody>
      </p:sp>
      <p:sp>
        <p:nvSpPr>
          <p:cNvPr id="5" name="Slide Number Placeholder 4">
            <a:extLst>
              <a:ext uri="{FF2B5EF4-FFF2-40B4-BE49-F238E27FC236}">
                <a16:creationId xmlns:a16="http://schemas.microsoft.com/office/drawing/2014/main" id="{E7F6F249-89EA-9998-997C-489874584731}"/>
              </a:ext>
            </a:extLst>
          </p:cNvPr>
          <p:cNvSpPr>
            <a:spLocks noGrp="1"/>
          </p:cNvSpPr>
          <p:nvPr>
            <p:ph type="sldNum" sz="quarter" idx="15"/>
          </p:nvPr>
        </p:nvSpPr>
        <p:spPr/>
        <p:txBody>
          <a:bodyPr/>
          <a:lstStyle/>
          <a:p>
            <a:fld id="{CC43B8D3-9A08-F84C-9DD4-44948BA52D4B}" type="slidenum">
              <a:rPr lang="en-US" smtClean="0"/>
              <a:pPr/>
              <a:t>7</a:t>
            </a:fld>
            <a:endParaRPr lang="en-US" dirty="0"/>
          </a:p>
        </p:txBody>
      </p:sp>
      <p:graphicFrame>
        <p:nvGraphicFramePr>
          <p:cNvPr id="8" name="Diagram 7">
            <a:extLst>
              <a:ext uri="{FF2B5EF4-FFF2-40B4-BE49-F238E27FC236}">
                <a16:creationId xmlns:a16="http://schemas.microsoft.com/office/drawing/2014/main" id="{2EE8E2E6-46E2-1EA5-C350-8A73B313B76F}"/>
              </a:ext>
            </a:extLst>
          </p:cNvPr>
          <p:cNvGraphicFramePr/>
          <p:nvPr>
            <p:extLst>
              <p:ext uri="{D42A27DB-BD31-4B8C-83A1-F6EECF244321}">
                <p14:modId xmlns:p14="http://schemas.microsoft.com/office/powerpoint/2010/main" val="3618742643"/>
              </p:ext>
            </p:extLst>
          </p:nvPr>
        </p:nvGraphicFramePr>
        <p:xfrm>
          <a:off x="1632990" y="3574473"/>
          <a:ext cx="6413731" cy="29462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0626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B88C3-22C9-7AFF-33C5-C94BB8BA8825}"/>
              </a:ext>
            </a:extLst>
          </p:cNvPr>
          <p:cNvSpPr>
            <a:spLocks noGrp="1"/>
          </p:cNvSpPr>
          <p:nvPr>
            <p:ph type="title"/>
          </p:nvPr>
        </p:nvSpPr>
        <p:spPr/>
        <p:txBody>
          <a:bodyPr/>
          <a:lstStyle/>
          <a:p>
            <a:r>
              <a:rPr lang="en-US" dirty="0"/>
              <a:t>Other Barriers/ Challenges </a:t>
            </a:r>
          </a:p>
        </p:txBody>
      </p:sp>
      <p:sp>
        <p:nvSpPr>
          <p:cNvPr id="28" name="Text Placeholder 27">
            <a:extLst>
              <a:ext uri="{FF2B5EF4-FFF2-40B4-BE49-F238E27FC236}">
                <a16:creationId xmlns:a16="http://schemas.microsoft.com/office/drawing/2014/main" id="{DC4B4CEE-5DB4-6994-504B-BF87FCC06670}"/>
              </a:ext>
            </a:extLst>
          </p:cNvPr>
          <p:cNvSpPr>
            <a:spLocks noGrp="1"/>
          </p:cNvSpPr>
          <p:nvPr>
            <p:ph type="body"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C2595B11-C76E-DD57-C5B1-8658DCE8DA40}"/>
              </a:ext>
            </a:extLst>
          </p:cNvPr>
          <p:cNvSpPr>
            <a:spLocks noGrp="1"/>
          </p:cNvSpPr>
          <p:nvPr>
            <p:ph type="sldNum" sz="quarter" idx="27"/>
          </p:nvPr>
        </p:nvSpPr>
        <p:spPr/>
        <p:txBody>
          <a:bodyPr/>
          <a:lstStyle/>
          <a:p>
            <a:fld id="{CC43B8D3-9A08-F84C-9DD4-44948BA52D4B}" type="slidenum">
              <a:rPr lang="en-US" smtClean="0"/>
              <a:pPr/>
              <a:t>8</a:t>
            </a:fld>
            <a:endParaRPr lang="en-US" dirty="0"/>
          </a:p>
        </p:txBody>
      </p:sp>
      <p:sp>
        <p:nvSpPr>
          <p:cNvPr id="20" name="Text Placeholder 19">
            <a:extLst>
              <a:ext uri="{FF2B5EF4-FFF2-40B4-BE49-F238E27FC236}">
                <a16:creationId xmlns:a16="http://schemas.microsoft.com/office/drawing/2014/main" id="{0E7DB7CA-F98F-DA72-5034-4333A03BD16E}"/>
              </a:ext>
            </a:extLst>
          </p:cNvPr>
          <p:cNvSpPr>
            <a:spLocks noGrp="1"/>
          </p:cNvSpPr>
          <p:nvPr>
            <p:ph type="body" sz="quarter" idx="16"/>
          </p:nvPr>
        </p:nvSpPr>
        <p:spPr>
          <a:xfrm>
            <a:off x="1126515" y="2928268"/>
            <a:ext cx="2788920" cy="365760"/>
          </a:xfrm>
        </p:spPr>
        <p:txBody>
          <a:bodyPr>
            <a:normAutofit/>
          </a:bodyPr>
          <a:lstStyle/>
          <a:p>
            <a:r>
              <a:rPr lang="en-US" dirty="0"/>
              <a:t>Legal Concerns</a:t>
            </a:r>
          </a:p>
        </p:txBody>
      </p:sp>
      <p:sp>
        <p:nvSpPr>
          <p:cNvPr id="21" name="Text Placeholder 20">
            <a:extLst>
              <a:ext uri="{FF2B5EF4-FFF2-40B4-BE49-F238E27FC236}">
                <a16:creationId xmlns:a16="http://schemas.microsoft.com/office/drawing/2014/main" id="{5CF8C408-02FC-4132-F304-040A31BEB4C7}"/>
              </a:ext>
            </a:extLst>
          </p:cNvPr>
          <p:cNvSpPr>
            <a:spLocks noGrp="1"/>
          </p:cNvSpPr>
          <p:nvPr>
            <p:ph type="body" sz="quarter" idx="17"/>
          </p:nvPr>
        </p:nvSpPr>
        <p:spPr>
          <a:xfrm>
            <a:off x="8096595" y="2859578"/>
            <a:ext cx="3441469" cy="400613"/>
          </a:xfrm>
        </p:spPr>
        <p:txBody>
          <a:bodyPr>
            <a:normAutofit fontScale="92500"/>
          </a:bodyPr>
          <a:lstStyle/>
          <a:p>
            <a:r>
              <a:rPr lang="en-US" dirty="0"/>
              <a:t>Inconsistency of response</a:t>
            </a:r>
          </a:p>
        </p:txBody>
      </p:sp>
      <p:sp>
        <p:nvSpPr>
          <p:cNvPr id="22" name="Text Placeholder 21">
            <a:extLst>
              <a:ext uri="{FF2B5EF4-FFF2-40B4-BE49-F238E27FC236}">
                <a16:creationId xmlns:a16="http://schemas.microsoft.com/office/drawing/2014/main" id="{371F316B-7439-A04C-9934-FDC516BE79E1}"/>
              </a:ext>
            </a:extLst>
          </p:cNvPr>
          <p:cNvSpPr>
            <a:spLocks noGrp="1"/>
          </p:cNvSpPr>
          <p:nvPr>
            <p:ph type="body" sz="quarter" idx="18"/>
          </p:nvPr>
        </p:nvSpPr>
        <p:spPr>
          <a:xfrm>
            <a:off x="1126514" y="5181253"/>
            <a:ext cx="2788920" cy="365760"/>
          </a:xfrm>
        </p:spPr>
        <p:txBody>
          <a:bodyPr/>
          <a:lstStyle/>
          <a:p>
            <a:r>
              <a:rPr lang="en-US" dirty="0"/>
              <a:t>Poor Report System</a:t>
            </a:r>
          </a:p>
        </p:txBody>
      </p:sp>
      <p:sp>
        <p:nvSpPr>
          <p:cNvPr id="23" name="Text Placeholder 22">
            <a:extLst>
              <a:ext uri="{FF2B5EF4-FFF2-40B4-BE49-F238E27FC236}">
                <a16:creationId xmlns:a16="http://schemas.microsoft.com/office/drawing/2014/main" id="{2DCAAB9F-9796-6688-532A-91A4A1E4BFFD}"/>
              </a:ext>
            </a:extLst>
          </p:cNvPr>
          <p:cNvSpPr>
            <a:spLocks noGrp="1"/>
          </p:cNvSpPr>
          <p:nvPr>
            <p:ph type="body" sz="quarter" idx="19"/>
          </p:nvPr>
        </p:nvSpPr>
        <p:spPr>
          <a:xfrm>
            <a:off x="8155444" y="5137265"/>
            <a:ext cx="3199742" cy="476640"/>
          </a:xfrm>
        </p:spPr>
        <p:txBody>
          <a:bodyPr>
            <a:normAutofit/>
          </a:bodyPr>
          <a:lstStyle/>
          <a:p>
            <a:r>
              <a:rPr lang="en-US" dirty="0"/>
              <a:t>Pervious Work Culture</a:t>
            </a:r>
          </a:p>
        </p:txBody>
      </p:sp>
      <p:pic>
        <p:nvPicPr>
          <p:cNvPr id="30" name="Picture Placeholder 29" descr="A gavel on a stand next to a stack of law books&#10;&#10;AI-generated content may be incorrect.">
            <a:extLst>
              <a:ext uri="{FF2B5EF4-FFF2-40B4-BE49-F238E27FC236}">
                <a16:creationId xmlns:a16="http://schemas.microsoft.com/office/drawing/2014/main" id="{7F623C46-E3CB-728B-339A-DB325FC99585}"/>
              </a:ext>
            </a:extLst>
          </p:cNvPr>
          <p:cNvPicPr>
            <a:picLocks noGrp="1" noChangeAspect="1"/>
          </p:cNvPicPr>
          <p:nvPr>
            <p:ph type="pic" sz="quarter" idx="14"/>
          </p:nvPr>
        </p:nvPicPr>
        <p:blipFill>
          <a:blip r:embed="rId2"/>
          <a:srcRect l="10046" r="10046"/>
          <a:stretch>
            <a:fillRect/>
          </a:stretch>
        </p:blipFill>
        <p:spPr/>
      </p:pic>
      <p:pic>
        <p:nvPicPr>
          <p:cNvPr id="34" name="Picture Placeholder 33" descr="A person lying on the floor with question marks and a question mark above him&#10;&#10;AI-generated content may be incorrect.">
            <a:extLst>
              <a:ext uri="{FF2B5EF4-FFF2-40B4-BE49-F238E27FC236}">
                <a16:creationId xmlns:a16="http://schemas.microsoft.com/office/drawing/2014/main" id="{A0802798-C20B-C5BC-24D2-8E0AA2F82110}"/>
              </a:ext>
            </a:extLst>
          </p:cNvPr>
          <p:cNvPicPr>
            <a:picLocks noGrp="1" noChangeAspect="1"/>
          </p:cNvPicPr>
          <p:nvPr>
            <p:ph type="pic" sz="quarter" idx="15"/>
          </p:nvPr>
        </p:nvPicPr>
        <p:blipFill>
          <a:blip r:embed="rId3"/>
          <a:srcRect l="19353" r="19353"/>
          <a:stretch>
            <a:fillRect/>
          </a:stretch>
        </p:blipFill>
        <p:spPr/>
      </p:pic>
      <p:pic>
        <p:nvPicPr>
          <p:cNvPr id="40" name="Picture Placeholder 39" descr="A person pointing at a person sitting at a desk&#10;&#10;AI-generated content may be incorrect.">
            <a:extLst>
              <a:ext uri="{FF2B5EF4-FFF2-40B4-BE49-F238E27FC236}">
                <a16:creationId xmlns:a16="http://schemas.microsoft.com/office/drawing/2014/main" id="{34F0C24F-2655-68EC-8615-05200B0C6DCF}"/>
              </a:ext>
            </a:extLst>
          </p:cNvPr>
          <p:cNvPicPr>
            <a:picLocks noGrp="1" noChangeAspect="1"/>
          </p:cNvPicPr>
          <p:nvPr>
            <p:ph type="pic" sz="quarter" idx="25"/>
          </p:nvPr>
        </p:nvPicPr>
        <p:blipFill>
          <a:blip r:embed="rId4"/>
          <a:srcRect l="23833" r="23833"/>
          <a:stretch>
            <a:fillRect/>
          </a:stretch>
        </p:blipFill>
        <p:spPr/>
      </p:pic>
      <p:pic>
        <p:nvPicPr>
          <p:cNvPr id="38" name="Picture Placeholder 37" descr="A person sitting at a desk talking on the phone&#10;&#10;AI-generated content may be incorrect.">
            <a:extLst>
              <a:ext uri="{FF2B5EF4-FFF2-40B4-BE49-F238E27FC236}">
                <a16:creationId xmlns:a16="http://schemas.microsoft.com/office/drawing/2014/main" id="{415150F5-1B66-743D-0301-FF7198768D3F}"/>
              </a:ext>
            </a:extLst>
          </p:cNvPr>
          <p:cNvPicPr>
            <a:picLocks noGrp="1" noChangeAspect="1"/>
          </p:cNvPicPr>
          <p:nvPr>
            <p:ph type="pic" sz="quarter" idx="24"/>
          </p:nvPr>
        </p:nvPicPr>
        <p:blipFill>
          <a:blip r:embed="rId5"/>
          <a:srcRect l="23955" r="23955"/>
          <a:stretch>
            <a:fillRect/>
          </a:stretch>
        </p:blipFill>
        <p:spPr/>
      </p:pic>
    </p:spTree>
    <p:extLst>
      <p:ext uri="{BB962C8B-B14F-4D97-AF65-F5344CB8AC3E}">
        <p14:creationId xmlns:p14="http://schemas.microsoft.com/office/powerpoint/2010/main" val="2828537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B8D1C32-CEDB-F6E2-A01E-72AE1A1D0AD9}"/>
              </a:ext>
            </a:extLst>
          </p:cNvPr>
          <p:cNvSpPr>
            <a:spLocks noGrp="1"/>
          </p:cNvSpPr>
          <p:nvPr>
            <p:ph type="title"/>
          </p:nvPr>
        </p:nvSpPr>
        <p:spPr/>
        <p:txBody>
          <a:bodyPr/>
          <a:lstStyle/>
          <a:p>
            <a:r>
              <a:rPr lang="en-US" dirty="0"/>
              <a:t>Takeaways</a:t>
            </a:r>
          </a:p>
        </p:txBody>
      </p:sp>
      <p:sp>
        <p:nvSpPr>
          <p:cNvPr id="5" name="Text Placeholder 4">
            <a:extLst>
              <a:ext uri="{FF2B5EF4-FFF2-40B4-BE49-F238E27FC236}">
                <a16:creationId xmlns:a16="http://schemas.microsoft.com/office/drawing/2014/main" id="{734A42FB-888D-4842-C0C0-A6E92ABE149D}"/>
              </a:ext>
            </a:extLst>
          </p:cNvPr>
          <p:cNvSpPr>
            <a:spLocks noGrp="1"/>
          </p:cNvSpPr>
          <p:nvPr>
            <p:ph type="body" sz="quarter" idx="13"/>
          </p:nvPr>
        </p:nvSpPr>
        <p:spPr/>
        <p:txBody>
          <a:bodyPr/>
          <a:lstStyle/>
          <a:p>
            <a:endParaRPr lang="en-US"/>
          </a:p>
        </p:txBody>
      </p:sp>
      <p:sp>
        <p:nvSpPr>
          <p:cNvPr id="11" name="Slide Number Placeholder 10">
            <a:extLst>
              <a:ext uri="{FF2B5EF4-FFF2-40B4-BE49-F238E27FC236}">
                <a16:creationId xmlns:a16="http://schemas.microsoft.com/office/drawing/2014/main" id="{517F181E-B3F5-EEEB-086C-37ADB367909B}"/>
              </a:ext>
            </a:extLst>
          </p:cNvPr>
          <p:cNvSpPr>
            <a:spLocks noGrp="1"/>
          </p:cNvSpPr>
          <p:nvPr>
            <p:ph type="sldNum" sz="quarter" idx="15"/>
          </p:nvPr>
        </p:nvSpPr>
        <p:spPr/>
        <p:txBody>
          <a:bodyPr/>
          <a:lstStyle/>
          <a:p>
            <a:fld id="{CC43B8D3-9A08-F84C-9DD4-44948BA52D4B}" type="slidenum">
              <a:rPr lang="en-US" smtClean="0"/>
              <a:pPr/>
              <a:t>9</a:t>
            </a:fld>
            <a:endParaRPr lang="en-US" dirty="0"/>
          </a:p>
        </p:txBody>
      </p:sp>
      <p:sp>
        <p:nvSpPr>
          <p:cNvPr id="23" name="TextBox 22">
            <a:extLst>
              <a:ext uri="{FF2B5EF4-FFF2-40B4-BE49-F238E27FC236}">
                <a16:creationId xmlns:a16="http://schemas.microsoft.com/office/drawing/2014/main" id="{B598B957-0362-761E-1C09-5F07BA2CA6E3}"/>
              </a:ext>
            </a:extLst>
          </p:cNvPr>
          <p:cNvSpPr txBox="1"/>
          <p:nvPr/>
        </p:nvSpPr>
        <p:spPr>
          <a:xfrm>
            <a:off x="1978429" y="2211185"/>
            <a:ext cx="8445731" cy="3693319"/>
          </a:xfrm>
          <a:prstGeom prst="rect">
            <a:avLst/>
          </a:prstGeom>
          <a:noFill/>
        </p:spPr>
        <p:txBody>
          <a:bodyPr wrap="square" rtlCol="0">
            <a:spAutoFit/>
          </a:bodyPr>
          <a:lstStyle/>
          <a:p>
            <a:r>
              <a:rPr lang="en-US" dirty="0"/>
              <a:t>Overall, implementing a “just culture” is not inherently bad; however, it can have or even lead to bad practices. The goal remains to have open communication in a workplace and promote learning from mistakes. Despite this keep in mind that to overcome any following challenges and barriers a company should:</a:t>
            </a:r>
          </a:p>
          <a:p>
            <a:endParaRPr lang="en-US" dirty="0"/>
          </a:p>
          <a:p>
            <a:pPr marL="285750" indent="-285750">
              <a:buFont typeface="Arial" panose="020B0604020202020204" pitchFamily="34" charset="0"/>
              <a:buChar char="•"/>
            </a:pPr>
            <a:r>
              <a:rPr lang="en-US" dirty="0"/>
              <a:t>Have mandatory training consistently</a:t>
            </a:r>
          </a:p>
          <a:p>
            <a:pPr marL="285750" indent="-285750">
              <a:buFont typeface="Arial" panose="020B0604020202020204" pitchFamily="34" charset="0"/>
              <a:buChar char="•"/>
            </a:pPr>
            <a:r>
              <a:rPr lang="en-US" dirty="0"/>
              <a:t>Open feedback</a:t>
            </a:r>
          </a:p>
          <a:p>
            <a:pPr marL="285750" indent="-285750">
              <a:buFont typeface="Arial" panose="020B0604020202020204" pitchFamily="34" charset="0"/>
              <a:buChar char="•"/>
            </a:pPr>
            <a:r>
              <a:rPr lang="en-US" dirty="0"/>
              <a:t>Clear policy and procedures </a:t>
            </a:r>
          </a:p>
          <a:p>
            <a:endParaRPr lang="en-US" dirty="0"/>
          </a:p>
          <a:p>
            <a:r>
              <a:rPr lang="en-US" dirty="0"/>
              <a:t>By implementing these few points, a “just culture” can drastically improve any organization! </a:t>
            </a:r>
          </a:p>
        </p:txBody>
      </p:sp>
    </p:spTree>
    <p:extLst>
      <p:ext uri="{BB962C8B-B14F-4D97-AF65-F5344CB8AC3E}">
        <p14:creationId xmlns:p14="http://schemas.microsoft.com/office/powerpoint/2010/main" val="3637031163"/>
      </p:ext>
    </p:extLst>
  </p:cSld>
  <p:clrMapOvr>
    <a:masterClrMapping/>
  </p:clrMapOvr>
</p:sld>
</file>

<file path=ppt/theme/theme1.xml><?xml version="1.0" encoding="utf-8"?>
<a:theme xmlns:a="http://schemas.openxmlformats.org/drawingml/2006/main" name="Office Theme">
  <a:themeElements>
    <a:clrScheme name="Custom 19">
      <a:dk1>
        <a:srgbClr val="231F20"/>
      </a:dk1>
      <a:lt1>
        <a:srgbClr val="FFFFFF"/>
      </a:lt1>
      <a:dk2>
        <a:srgbClr val="231F20"/>
      </a:dk2>
      <a:lt2>
        <a:srgbClr val="FDF9E2"/>
      </a:lt2>
      <a:accent1>
        <a:srgbClr val="FC2834"/>
      </a:accent1>
      <a:accent2>
        <a:srgbClr val="43AAC7"/>
      </a:accent2>
      <a:accent3>
        <a:srgbClr val="00AA59"/>
      </a:accent3>
      <a:accent4>
        <a:srgbClr val="FEA000"/>
      </a:accent4>
      <a:accent5>
        <a:srgbClr val="FDEE6B"/>
      </a:accent5>
      <a:accent6>
        <a:srgbClr val="3266A6"/>
      </a:accent6>
      <a:hlink>
        <a:srgbClr val="FC2734"/>
      </a:hlink>
      <a:folHlink>
        <a:srgbClr val="42AAC7"/>
      </a:folHlink>
    </a:clrScheme>
    <a:fontScheme name="Custom 26">
      <a:majorFont>
        <a:latin typeface="Arial Black"/>
        <a:ea typeface=""/>
        <a:cs typeface=""/>
      </a:majorFont>
      <a:minorFont>
        <a:latin typeface="Arial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tropolitan_Design_Win32_SW_v11" id="{D7435ACC-9DD3-4D5B-A984-7326EB7AF7CB}" vid="{7C01AFE1-C5EE-47B6-A71D-62A9F78E44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431C809-C6F0-48D7-BF3E-4570CDAF51A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E30B917-A3AD-46B5-A6A4-F876E3BAC36E}">
  <ds:schemaRefs>
    <ds:schemaRef ds:uri="http://schemas.microsoft.com/sharepoint/v3/contenttype/forms"/>
  </ds:schemaRefs>
</ds:datastoreItem>
</file>

<file path=customXml/itemProps3.xml><?xml version="1.0" encoding="utf-8"?>
<ds:datastoreItem xmlns:ds="http://schemas.openxmlformats.org/officeDocument/2006/customXml" ds:itemID="{E8C75813-FBB5-478B-828B-AC67018E27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684</Words>
  <Application>Microsoft Office PowerPoint</Application>
  <PresentationFormat>Widescreen</PresentationFormat>
  <Paragraphs>61</Paragraphs>
  <Slides>10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Calibri</vt:lpstr>
      <vt:lpstr>Segoe UI</vt:lpstr>
      <vt:lpstr>Office Theme</vt:lpstr>
      <vt:lpstr>What are Barriers/Challenges to implementing a just culture?</vt:lpstr>
      <vt:lpstr>What is a Just Culture?</vt:lpstr>
      <vt:lpstr>The View  of “Just Culture”</vt:lpstr>
      <vt:lpstr>How is “just culture” viewed</vt:lpstr>
      <vt:lpstr>How Existing Teams May Feel</vt:lpstr>
      <vt:lpstr>What Barriers Are there?</vt:lpstr>
      <vt:lpstr>Key Barriers from Individuals</vt:lpstr>
      <vt:lpstr>Other Barriers/ Challenges </vt:lpstr>
      <vt:lpstr>Takeaways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2022-08-18T06:47:08Z</dcterms:created>
  <dcterms:modified xsi:type="dcterms:W3CDTF">2025-02-24T06:03:39Z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