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88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December 4,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December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158981"/>
            <a:ext cx="3313355" cy="1702160"/>
          </a:xfrm>
        </p:spPr>
        <p:txBody>
          <a:bodyPr/>
          <a:lstStyle/>
          <a:p>
            <a:r>
              <a:rPr lang="en-US" dirty="0" smtClean="0"/>
              <a:t>Database Merger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3861841"/>
            <a:ext cx="3309803" cy="1260629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Database Design Team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Samuel Germain</a:t>
            </a:r>
          </a:p>
          <a:p>
            <a:pPr algn="ctr"/>
            <a:r>
              <a:rPr lang="en-US" sz="1400" dirty="0" smtClean="0"/>
              <a:t>Warren Fehr</a:t>
            </a:r>
          </a:p>
          <a:p>
            <a:pPr algn="ctr"/>
            <a:r>
              <a:rPr lang="en-US" sz="1400" dirty="0" smtClean="0"/>
              <a:t>Richard Granger</a:t>
            </a:r>
          </a:p>
          <a:p>
            <a:pPr algn="ctr"/>
            <a:r>
              <a:rPr lang="en-US" sz="1400" dirty="0" smtClean="0"/>
              <a:t>Mohammed </a:t>
            </a:r>
            <a:r>
              <a:rPr lang="en-US" sz="1400" dirty="0" err="1" smtClean="0"/>
              <a:t>Kassem</a:t>
            </a:r>
            <a:endParaRPr lang="en-US" sz="1400" dirty="0" smtClean="0"/>
          </a:p>
          <a:p>
            <a:pPr algn="ctr"/>
            <a:r>
              <a:rPr lang="en-US" sz="1400" dirty="0" smtClean="0"/>
              <a:t>Vigor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058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1" y="0"/>
            <a:ext cx="8212509" cy="6769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77076" y="868081"/>
            <a:ext cx="24414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Keeping </a:t>
            </a:r>
          </a:p>
          <a:p>
            <a:pPr algn="ctr"/>
            <a:r>
              <a:rPr lang="en-CA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CA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nformation </a:t>
            </a:r>
          </a:p>
          <a:p>
            <a:pPr algn="ctr"/>
            <a:r>
              <a:rPr lang="en-CA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Unique</a:t>
            </a:r>
            <a:endParaRPr lang="en-CA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309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4" y="-188933"/>
            <a:ext cx="8774042" cy="68120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922" y="731630"/>
            <a:ext cx="3370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Locations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30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" y="367369"/>
            <a:ext cx="8490760" cy="60038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6529" y="815600"/>
            <a:ext cx="3909093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Management</a:t>
            </a:r>
          </a:p>
          <a:p>
            <a:pPr algn="ctr"/>
            <a:r>
              <a:rPr lang="en-CA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Locations</a:t>
            </a:r>
          </a:p>
          <a:p>
            <a:pPr algn="ctr"/>
            <a:r>
              <a:rPr lang="en-CA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Travelling </a:t>
            </a:r>
          </a:p>
          <a:p>
            <a:pPr algn="ctr"/>
            <a:r>
              <a:rPr lang="en-CA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Exhibitions</a:t>
            </a:r>
            <a:endParaRPr lang="en-CA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94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92" y="1191776"/>
            <a:ext cx="9144000" cy="4024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9526" y="595179"/>
            <a:ext cx="2082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Doors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47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923" y="399839"/>
            <a:ext cx="8018382" cy="64276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37599" y="0"/>
            <a:ext cx="25112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Exhibitions</a:t>
            </a:r>
            <a:endParaRPr lang="en-CA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20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15" y="2666771"/>
            <a:ext cx="8940800" cy="370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5310" y="700140"/>
            <a:ext cx="7233395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Management of</a:t>
            </a:r>
          </a:p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Travelling Exhibitions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06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642"/>
            <a:ext cx="9144000" cy="5080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464" y="416742"/>
            <a:ext cx="73450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Management of Temporal </a:t>
            </a:r>
          </a:p>
          <a:p>
            <a:pPr algn="ctr"/>
            <a:r>
              <a:rPr lang="en-CA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Pertaining to Exhibitions</a:t>
            </a:r>
            <a:endParaRPr lang="en-CA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75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20" y="787220"/>
            <a:ext cx="5743699" cy="5513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91411" y="-94467"/>
            <a:ext cx="1775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Views</a:t>
            </a:r>
            <a:endParaRPr lang="en-CA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729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47" y="910066"/>
            <a:ext cx="4330700" cy="3822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9596" y="910066"/>
            <a:ext cx="2746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125459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39361"/>
              </p:ext>
            </p:extLst>
          </p:nvPr>
        </p:nvGraphicFramePr>
        <p:xfrm>
          <a:off x="1137148" y="491538"/>
          <a:ext cx="7032917" cy="59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162800" imgH="6096000" progId="Word.Document.12">
                  <p:embed/>
                </p:oleObj>
              </mc:Choice>
              <mc:Fallback>
                <p:oleObj name="Document" r:id="rId3" imgW="7162800" imgH="6096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7148" y="491538"/>
                        <a:ext cx="7032917" cy="5985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66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l="-38343" r="-38343"/>
          <a:stretch>
            <a:fillRect/>
          </a:stretch>
        </p:blipFill>
        <p:spPr>
          <a:xfrm>
            <a:off x="-2382425" y="136452"/>
            <a:ext cx="14336532" cy="6721548"/>
          </a:xfrm>
        </p:spPr>
      </p:pic>
      <p:sp>
        <p:nvSpPr>
          <p:cNvPr id="17" name="Rectangle 16"/>
          <p:cNvSpPr/>
          <p:nvPr/>
        </p:nvSpPr>
        <p:spPr>
          <a:xfrm>
            <a:off x="606809" y="574186"/>
            <a:ext cx="2178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11860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61" y="1391792"/>
            <a:ext cx="3083762" cy="422316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CA" sz="1800" b="1" dirty="0" smtClean="0"/>
              <a:t>Method 1</a:t>
            </a:r>
          </a:p>
          <a:p>
            <a:pPr marL="68580" indent="0">
              <a:buNone/>
            </a:pPr>
            <a:r>
              <a:rPr lang="en-CA" sz="1800" b="1" dirty="0" smtClean="0"/>
              <a:t>Types </a:t>
            </a:r>
            <a:endParaRPr lang="en-CA" sz="1800" b="1" dirty="0"/>
          </a:p>
          <a:p>
            <a:pPr marL="68580" indent="0">
              <a:buNone/>
            </a:pPr>
            <a:r>
              <a:rPr lang="en-CA" sz="1400" b="1" dirty="0" smtClean="0"/>
              <a:t>Painting </a:t>
            </a:r>
            <a:r>
              <a:rPr lang="en-CA" sz="1500" dirty="0" smtClean="0"/>
              <a:t>	</a:t>
            </a:r>
          </a:p>
          <a:p>
            <a:pPr marL="68580" indent="0">
              <a:buNone/>
            </a:pPr>
            <a:r>
              <a:rPr lang="en-CA" sz="1500" dirty="0"/>
              <a:t> </a:t>
            </a:r>
            <a:r>
              <a:rPr lang="en-CA" sz="1500" dirty="0" smtClean="0"/>
              <a:t>    </a:t>
            </a:r>
            <a:r>
              <a:rPr lang="en-CA" sz="1400" dirty="0" smtClean="0"/>
              <a:t>History Painting	</a:t>
            </a:r>
          </a:p>
          <a:p>
            <a:pPr marL="68580" indent="0">
              <a:buNone/>
            </a:pPr>
            <a:r>
              <a:rPr lang="en-CA" sz="1400" dirty="0"/>
              <a:t> </a:t>
            </a:r>
            <a:r>
              <a:rPr lang="en-CA" sz="1400" dirty="0" smtClean="0"/>
              <a:t>    Portrait Art.</a:t>
            </a:r>
          </a:p>
          <a:p>
            <a:pPr marL="68580" indent="0">
              <a:buNone/>
            </a:pPr>
            <a:r>
              <a:rPr lang="en-CA" sz="1400" dirty="0" smtClean="0"/>
              <a:t>     Landscape Painting</a:t>
            </a:r>
          </a:p>
          <a:p>
            <a:pPr marL="68580" indent="0">
              <a:buNone/>
            </a:pPr>
            <a:endParaRPr lang="en-CA" sz="1500" dirty="0"/>
          </a:p>
          <a:p>
            <a:pPr marL="68580" indent="0">
              <a:buNone/>
            </a:pPr>
            <a:r>
              <a:rPr lang="en-CA" sz="1500" b="1" dirty="0" smtClean="0"/>
              <a:t>Clocks</a:t>
            </a:r>
            <a:endParaRPr lang="en-CA" sz="1500" b="1" dirty="0"/>
          </a:p>
          <a:p>
            <a:pPr marL="365760" lvl="1" indent="0">
              <a:buNone/>
            </a:pPr>
            <a:r>
              <a:rPr lang="en-CA" sz="1400" dirty="0"/>
              <a:t>Mantel</a:t>
            </a:r>
          </a:p>
          <a:p>
            <a:pPr marL="365760" lvl="1" indent="0">
              <a:buNone/>
            </a:pPr>
            <a:r>
              <a:rPr lang="en-CA" sz="1400" dirty="0" smtClean="0"/>
              <a:t>Pendant</a:t>
            </a:r>
            <a:r>
              <a:rPr lang="en-CA" sz="1400" dirty="0"/>
              <a:t> </a:t>
            </a:r>
            <a:endParaRPr lang="en-CA" sz="1400" dirty="0" smtClean="0"/>
          </a:p>
          <a:p>
            <a:pPr marL="365760" lvl="1" indent="0">
              <a:buNone/>
            </a:pPr>
            <a:endParaRPr lang="en-CA" sz="1500" b="1" dirty="0"/>
          </a:p>
          <a:p>
            <a:pPr marL="68580" indent="0">
              <a:buNone/>
            </a:pPr>
            <a:r>
              <a:rPr lang="en-CA" sz="1500" b="1" dirty="0" smtClean="0"/>
              <a:t>Textile </a:t>
            </a:r>
            <a:r>
              <a:rPr lang="en-CA" sz="1500" b="1" dirty="0"/>
              <a:t>Art</a:t>
            </a:r>
          </a:p>
          <a:p>
            <a:pPr marL="365760" lvl="1" indent="0">
              <a:buNone/>
            </a:pPr>
            <a:r>
              <a:rPr lang="en-CA" sz="1400" dirty="0"/>
              <a:t>Tapestry</a:t>
            </a:r>
          </a:p>
          <a:p>
            <a:pPr marL="365760" lvl="1" indent="0">
              <a:buNone/>
            </a:pPr>
            <a:r>
              <a:rPr lang="en-CA" sz="1400" dirty="0" smtClean="0"/>
              <a:t>Carpet</a:t>
            </a:r>
          </a:p>
          <a:p>
            <a:pPr lvl="0"/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5957" y="1468433"/>
            <a:ext cx="316386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2</a:t>
            </a:r>
          </a:p>
          <a:p>
            <a:r>
              <a:rPr lang="en-US" b="1" dirty="0" smtClean="0"/>
              <a:t>Types</a:t>
            </a:r>
          </a:p>
          <a:p>
            <a:r>
              <a:rPr lang="en-US" sz="1400" b="1" dirty="0" smtClean="0"/>
              <a:t>Computing Technology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Digital Peripheral Devices</a:t>
            </a:r>
          </a:p>
          <a:p>
            <a:r>
              <a:rPr lang="en-US" sz="1400" dirty="0" smtClean="0"/>
              <a:t>     Analog Computing Devices</a:t>
            </a:r>
          </a:p>
          <a:p>
            <a:endParaRPr lang="en-US" sz="1400" dirty="0" smtClean="0"/>
          </a:p>
          <a:p>
            <a:r>
              <a:rPr lang="en-US" sz="1400" b="1" dirty="0" smtClean="0"/>
              <a:t>Astronomy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</a:t>
            </a:r>
            <a:r>
              <a:rPr lang="en-US" sz="1400" dirty="0" smtClean="0"/>
              <a:t>Observation Equipment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</a:t>
            </a:r>
            <a:r>
              <a:rPr lang="en-US" sz="1400" dirty="0" smtClean="0"/>
              <a:t>Research Commemorative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Photography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</a:t>
            </a:r>
            <a:r>
              <a:rPr lang="en-US" sz="1400" dirty="0" smtClean="0"/>
              <a:t>Cine Cinemas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Computing Devices</a:t>
            </a:r>
          </a:p>
          <a:p>
            <a:endParaRPr lang="is-IS" sz="1400" dirty="0" smtClean="0"/>
          </a:p>
          <a:p>
            <a:endParaRPr lang="is-IS" sz="1400" dirty="0"/>
          </a:p>
          <a:p>
            <a:pPr algn="ctr"/>
            <a:endParaRPr lang="is-IS" dirty="0" smtClean="0"/>
          </a:p>
          <a:p>
            <a:pPr algn="ctr"/>
            <a:endParaRPr lang="en-US" sz="1400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9818" y="1391792"/>
            <a:ext cx="253984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3</a:t>
            </a:r>
          </a:p>
          <a:p>
            <a:r>
              <a:rPr lang="en-US" b="1" dirty="0" smtClean="0"/>
              <a:t>Types</a:t>
            </a:r>
          </a:p>
          <a:p>
            <a:r>
              <a:rPr lang="en-US" sz="1400" dirty="0" smtClean="0"/>
              <a:t>Metal Work</a:t>
            </a:r>
          </a:p>
          <a:p>
            <a:r>
              <a:rPr lang="en-US" sz="1400" dirty="0" smtClean="0"/>
              <a:t>Painting</a:t>
            </a:r>
          </a:p>
          <a:p>
            <a:r>
              <a:rPr lang="en-US" sz="1400" dirty="0" smtClean="0"/>
              <a:t>Furniture </a:t>
            </a:r>
          </a:p>
          <a:p>
            <a:r>
              <a:rPr lang="en-US" sz="1400" dirty="0" smtClean="0"/>
              <a:t>Clothing</a:t>
            </a:r>
          </a:p>
          <a:p>
            <a:endParaRPr lang="en-US" sz="1400" dirty="0"/>
          </a:p>
          <a:p>
            <a:r>
              <a:rPr lang="en-US" b="1" dirty="0" smtClean="0"/>
              <a:t>Subtypes</a:t>
            </a:r>
          </a:p>
          <a:p>
            <a:r>
              <a:rPr lang="en-US" sz="1400" dirty="0" smtClean="0"/>
              <a:t>Asian Art</a:t>
            </a:r>
          </a:p>
          <a:p>
            <a:r>
              <a:rPr lang="en-US" sz="1400" dirty="0" smtClean="0"/>
              <a:t>American Modernism</a:t>
            </a:r>
          </a:p>
          <a:p>
            <a:r>
              <a:rPr lang="en-US" sz="1400" dirty="0" smtClean="0"/>
              <a:t>Decorative Arts</a:t>
            </a:r>
          </a:p>
          <a:p>
            <a:r>
              <a:rPr lang="en-US" sz="1400" dirty="0" smtClean="0"/>
              <a:t>Native Arts of the Americas</a:t>
            </a: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5682" y="4853975"/>
            <a:ext cx="3601767" cy="166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Extra Descriptive Categories</a:t>
            </a:r>
          </a:p>
          <a:p>
            <a:pPr algn="ctr"/>
            <a:r>
              <a:rPr lang="en-US" sz="1400" dirty="0"/>
              <a:t> Human Creation</a:t>
            </a:r>
          </a:p>
          <a:p>
            <a:pPr algn="ctr"/>
            <a:r>
              <a:rPr lang="en-US" sz="1400" dirty="0"/>
              <a:t> The Natural World</a:t>
            </a:r>
          </a:p>
          <a:p>
            <a:pPr algn="ctr"/>
            <a:r>
              <a:rPr lang="en-US" sz="1400" dirty="0"/>
              <a:t> Artistic Intricacy</a:t>
            </a:r>
          </a:p>
          <a:p>
            <a:pPr algn="ctr"/>
            <a:r>
              <a:rPr lang="en-US" sz="1400" dirty="0"/>
              <a:t> The Human Body</a:t>
            </a:r>
          </a:p>
          <a:p>
            <a:pPr algn="ctr"/>
            <a:r>
              <a:rPr lang="en-US" sz="1400" dirty="0" smtClean="0"/>
              <a:t>War Pieces</a:t>
            </a:r>
          </a:p>
          <a:p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331213" y="552490"/>
            <a:ext cx="701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Work Categorization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03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20" y="1239334"/>
            <a:ext cx="9144000" cy="37916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213" y="637163"/>
            <a:ext cx="701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Work Categorization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00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0" y="1351484"/>
            <a:ext cx="7435112" cy="5705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2887" y="553193"/>
            <a:ext cx="7053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Work Creation Dates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794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084"/>
            <a:ext cx="9152757" cy="3947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721" y="605675"/>
            <a:ext cx="7843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Work Insurance Values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73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14" y="668461"/>
            <a:ext cx="6289857" cy="5763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15094" y="-10495"/>
            <a:ext cx="37131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Transactions</a:t>
            </a:r>
            <a:endParaRPr lang="en-CA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10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9" y="0"/>
            <a:ext cx="9144000" cy="67700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0123" y="720877"/>
            <a:ext cx="470530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Management of</a:t>
            </a:r>
          </a:p>
          <a:p>
            <a:pPr algn="ctr"/>
            <a:r>
              <a:rPr lang="en-CA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Temporal Data</a:t>
            </a:r>
          </a:p>
          <a:p>
            <a:pPr algn="ctr"/>
            <a:r>
              <a:rPr lang="en-CA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Pertaining to Works</a:t>
            </a:r>
            <a:endParaRPr lang="en-CA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84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1802</TotalTime>
  <Words>129</Words>
  <Application>Microsoft Macintosh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Austin</vt:lpstr>
      <vt:lpstr>Microsoft Word Document</vt:lpstr>
      <vt:lpstr>Database Merger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Merger</dc:title>
  <dc:creator>Samuel Germain</dc:creator>
  <cp:lastModifiedBy>Samuel Germain</cp:lastModifiedBy>
  <cp:revision>19</cp:revision>
  <dcterms:created xsi:type="dcterms:W3CDTF">2016-12-05T03:41:23Z</dcterms:created>
  <dcterms:modified xsi:type="dcterms:W3CDTF">2016-12-06T09:43:28Z</dcterms:modified>
</cp:coreProperties>
</file>