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Fira Sans"/>
      <p:regular r:id="rId16"/>
      <p:bold r:id="rId17"/>
      <p:italic r:id="rId18"/>
      <p:boldItalic r:id="rId19"/>
    </p:embeddedFont>
    <p:embeddedFont>
      <p:font typeface="Fira Sans Extra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pos="283">
          <p15:clr>
            <a:srgbClr val="9AA0A6"/>
          </p15:clr>
        </p15:guide>
        <p15:guide id="3" orient="horz" pos="262">
          <p15:clr>
            <a:srgbClr val="9AA0A6"/>
          </p15:clr>
        </p15:guide>
        <p15:guide id="4" orient="horz" pos="2978">
          <p15:clr>
            <a:srgbClr val="9AA0A6"/>
          </p15:clr>
        </p15:guide>
        <p15:guide id="5" pos="5477">
          <p15:clr>
            <a:srgbClr val="9AA0A6"/>
          </p15:clr>
        </p15:guide>
        <p15:guide id="6" orient="horz" pos="7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83"/>
        <p:guide pos="262" orient="horz"/>
        <p:guide pos="2978" orient="horz"/>
        <p:guide pos="5477"/>
        <p:guide pos="73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regular.fntdata"/><Relationship Id="rId11" Type="http://schemas.openxmlformats.org/officeDocument/2006/relationships/slide" Target="slides/slide5.xml"/><Relationship Id="rId22" Type="http://schemas.openxmlformats.org/officeDocument/2006/relationships/font" Target="fonts/FiraSansExtraCondensed-italic.fntdata"/><Relationship Id="rId10" Type="http://schemas.openxmlformats.org/officeDocument/2006/relationships/slide" Target="slides/slide4.xml"/><Relationship Id="rId21" Type="http://schemas.openxmlformats.org/officeDocument/2006/relationships/font" Target="fonts/FiraSansExtraCondensed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FiraSansExtraCondensed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FiraSans-bold.fntdata"/><Relationship Id="rId16" Type="http://schemas.openxmlformats.org/officeDocument/2006/relationships/font" Target="fonts/FiraSans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Fira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Fira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059561c3_0_3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a059561c3_0_3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2c663f82a594803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2c663f82a594803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a059561c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a059561c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e3e4fb681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e3e4fb681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e3e4fb681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e3e4fb681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ffeescript.org/#introduction" TargetMode="External"/><Relationship Id="rId4" Type="http://schemas.openxmlformats.org/officeDocument/2006/relationships/hyperlink" Target="https://coffeescript.org/#introdu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5434525" y="1632150"/>
            <a:ext cx="31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BrewCode</a:t>
            </a:r>
            <a:endParaRPr b="1" sz="3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5637325" y="2269825"/>
            <a:ext cx="29106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 linguagem de programação para amantes de café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1036462" y="864248"/>
            <a:ext cx="3967516" cy="3811216"/>
          </a:xfrm>
          <a:custGeom>
            <a:rect b="b" l="l" r="r" t="t"/>
            <a:pathLst>
              <a:path extrusionOk="0" h="5682" w="5915">
                <a:moveTo>
                  <a:pt x="2687" y="0"/>
                </a:moveTo>
                <a:cubicBezTo>
                  <a:pt x="1204" y="0"/>
                  <a:pt x="1" y="1204"/>
                  <a:pt x="1" y="2687"/>
                </a:cubicBezTo>
                <a:cubicBezTo>
                  <a:pt x="1" y="4173"/>
                  <a:pt x="1204" y="5375"/>
                  <a:pt x="2687" y="5375"/>
                </a:cubicBezTo>
                <a:cubicBezTo>
                  <a:pt x="3347" y="5375"/>
                  <a:pt x="3951" y="5137"/>
                  <a:pt x="4420" y="4742"/>
                </a:cubicBezTo>
                <a:lnTo>
                  <a:pt x="5264" y="5597"/>
                </a:lnTo>
                <a:cubicBezTo>
                  <a:pt x="5319" y="5654"/>
                  <a:pt x="5394" y="5682"/>
                  <a:pt x="5472" y="5682"/>
                </a:cubicBezTo>
                <a:cubicBezTo>
                  <a:pt x="5569" y="5682"/>
                  <a:pt x="5671" y="5640"/>
                  <a:pt x="5752" y="5559"/>
                </a:cubicBezTo>
                <a:cubicBezTo>
                  <a:pt x="5898" y="5412"/>
                  <a:pt x="5915" y="5191"/>
                  <a:pt x="5791" y="5064"/>
                </a:cubicBezTo>
                <a:lnTo>
                  <a:pt x="4919" y="4184"/>
                </a:lnTo>
                <a:cubicBezTo>
                  <a:pt x="5206" y="3756"/>
                  <a:pt x="5374" y="3242"/>
                  <a:pt x="5374" y="2687"/>
                </a:cubicBezTo>
                <a:cubicBezTo>
                  <a:pt x="5374" y="1203"/>
                  <a:pt x="4171" y="0"/>
                  <a:pt x="2687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5"/>
          <p:cNvSpPr/>
          <p:nvPr/>
        </p:nvSpPr>
        <p:spPr>
          <a:xfrm>
            <a:off x="3647703" y="3152852"/>
            <a:ext cx="1282484" cy="1244246"/>
          </a:xfrm>
          <a:custGeom>
            <a:rect b="b" l="l" r="r" t="t"/>
            <a:pathLst>
              <a:path extrusionOk="0" h="1855" w="1912">
                <a:moveTo>
                  <a:pt x="442" y="1"/>
                </a:moveTo>
                <a:cubicBezTo>
                  <a:pt x="346" y="1"/>
                  <a:pt x="243" y="42"/>
                  <a:pt x="164" y="123"/>
                </a:cubicBezTo>
                <a:cubicBezTo>
                  <a:pt x="17" y="271"/>
                  <a:pt x="1" y="492"/>
                  <a:pt x="125" y="619"/>
                </a:cubicBezTo>
                <a:lnTo>
                  <a:pt x="1260" y="1770"/>
                </a:lnTo>
                <a:cubicBezTo>
                  <a:pt x="1316" y="1827"/>
                  <a:pt x="1390" y="1854"/>
                  <a:pt x="1469" y="1854"/>
                </a:cubicBezTo>
                <a:cubicBezTo>
                  <a:pt x="1566" y="1854"/>
                  <a:pt x="1669" y="1812"/>
                  <a:pt x="1749" y="1731"/>
                </a:cubicBezTo>
                <a:cubicBezTo>
                  <a:pt x="1895" y="1585"/>
                  <a:pt x="1911" y="1363"/>
                  <a:pt x="1787" y="1237"/>
                </a:cubicBezTo>
                <a:lnTo>
                  <a:pt x="652" y="86"/>
                </a:lnTo>
                <a:cubicBezTo>
                  <a:pt x="596" y="29"/>
                  <a:pt x="521" y="1"/>
                  <a:pt x="442" y="1"/>
                </a:cubicBez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704717" y="3211208"/>
            <a:ext cx="568800" cy="741852"/>
          </a:xfrm>
          <a:custGeom>
            <a:rect b="b" l="l" r="r" t="t"/>
            <a:pathLst>
              <a:path extrusionOk="0" h="1106" w="848">
                <a:moveTo>
                  <a:pt x="444" y="1"/>
                </a:moveTo>
                <a:cubicBezTo>
                  <a:pt x="347" y="1"/>
                  <a:pt x="245" y="42"/>
                  <a:pt x="163" y="122"/>
                </a:cubicBezTo>
                <a:cubicBezTo>
                  <a:pt x="18" y="270"/>
                  <a:pt x="1" y="491"/>
                  <a:pt x="126" y="618"/>
                </a:cubicBezTo>
                <a:lnTo>
                  <a:pt x="608" y="1106"/>
                </a:lnTo>
                <a:cubicBezTo>
                  <a:pt x="848" y="672"/>
                  <a:pt x="834" y="269"/>
                  <a:pt x="834" y="269"/>
                </a:cubicBezTo>
                <a:lnTo>
                  <a:pt x="470" y="2"/>
                </a:lnTo>
                <a:cubicBezTo>
                  <a:pt x="462" y="1"/>
                  <a:pt x="453" y="1"/>
                  <a:pt x="444" y="1"/>
                </a:cubicBezTo>
                <a:close/>
              </a:path>
            </a:pathLst>
          </a:custGeom>
          <a:solidFill>
            <a:srgbClr val="CC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5"/>
          <p:cNvSpPr/>
          <p:nvPr/>
        </p:nvSpPr>
        <p:spPr>
          <a:xfrm>
            <a:off x="963350" y="585216"/>
            <a:ext cx="3605308" cy="3605295"/>
          </a:xfrm>
          <a:custGeom>
            <a:rect b="b" l="l" r="r" t="t"/>
            <a:pathLst>
              <a:path extrusionOk="0" h="5375" w="5375">
                <a:moveTo>
                  <a:pt x="2688" y="1"/>
                </a:moveTo>
                <a:cubicBezTo>
                  <a:pt x="1203" y="1"/>
                  <a:pt x="0" y="1204"/>
                  <a:pt x="0" y="2688"/>
                </a:cubicBezTo>
                <a:cubicBezTo>
                  <a:pt x="0" y="4171"/>
                  <a:pt x="1203" y="5375"/>
                  <a:pt x="2688" y="5375"/>
                </a:cubicBezTo>
                <a:cubicBezTo>
                  <a:pt x="4172" y="5375"/>
                  <a:pt x="5375" y="4171"/>
                  <a:pt x="5375" y="2688"/>
                </a:cubicBezTo>
                <a:cubicBezTo>
                  <a:pt x="5375" y="1204"/>
                  <a:pt x="4172" y="1"/>
                  <a:pt x="2688" y="1"/>
                </a:cubicBez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5"/>
          <p:cNvSpPr/>
          <p:nvPr/>
        </p:nvSpPr>
        <p:spPr>
          <a:xfrm>
            <a:off x="1185369" y="807235"/>
            <a:ext cx="3161268" cy="3161257"/>
          </a:xfrm>
          <a:custGeom>
            <a:rect b="b" l="l" r="r" t="t"/>
            <a:pathLst>
              <a:path extrusionOk="0" h="4713" w="4713">
                <a:moveTo>
                  <a:pt x="2357" y="0"/>
                </a:moveTo>
                <a:cubicBezTo>
                  <a:pt x="1056" y="0"/>
                  <a:pt x="1" y="1055"/>
                  <a:pt x="1" y="2357"/>
                </a:cubicBezTo>
                <a:cubicBezTo>
                  <a:pt x="1" y="3658"/>
                  <a:pt x="1056" y="4712"/>
                  <a:pt x="2357" y="4712"/>
                </a:cubicBezTo>
                <a:cubicBezTo>
                  <a:pt x="3658" y="4712"/>
                  <a:pt x="4712" y="3658"/>
                  <a:pt x="4712" y="2357"/>
                </a:cubicBezTo>
                <a:cubicBezTo>
                  <a:pt x="4712" y="1055"/>
                  <a:pt x="3658" y="0"/>
                  <a:pt x="23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5"/>
          <p:cNvSpPr/>
          <p:nvPr/>
        </p:nvSpPr>
        <p:spPr>
          <a:xfrm>
            <a:off x="1795083" y="1073523"/>
            <a:ext cx="2551552" cy="2895639"/>
          </a:xfrm>
          <a:custGeom>
            <a:rect b="b" l="l" r="r" t="t"/>
            <a:pathLst>
              <a:path extrusionOk="0" h="4317" w="3804">
                <a:moveTo>
                  <a:pt x="2757" y="0"/>
                </a:moveTo>
                <a:lnTo>
                  <a:pt x="2757" y="0"/>
                </a:lnTo>
                <a:cubicBezTo>
                  <a:pt x="3309" y="431"/>
                  <a:pt x="3664" y="1102"/>
                  <a:pt x="3664" y="1859"/>
                </a:cubicBezTo>
                <a:cubicBezTo>
                  <a:pt x="3664" y="3160"/>
                  <a:pt x="2609" y="4215"/>
                  <a:pt x="1308" y="4215"/>
                </a:cubicBezTo>
                <a:cubicBezTo>
                  <a:pt x="824" y="4215"/>
                  <a:pt x="374" y="4069"/>
                  <a:pt x="0" y="3818"/>
                </a:cubicBezTo>
                <a:lnTo>
                  <a:pt x="0" y="3818"/>
                </a:lnTo>
                <a:cubicBezTo>
                  <a:pt x="399" y="4130"/>
                  <a:pt x="902" y="4316"/>
                  <a:pt x="1448" y="4316"/>
                </a:cubicBezTo>
                <a:cubicBezTo>
                  <a:pt x="2749" y="4316"/>
                  <a:pt x="3803" y="3260"/>
                  <a:pt x="3803" y="1960"/>
                </a:cubicBezTo>
                <a:cubicBezTo>
                  <a:pt x="3803" y="1142"/>
                  <a:pt x="3388" y="424"/>
                  <a:pt x="2757" y="0"/>
                </a:cubicBezTo>
                <a:close/>
              </a:path>
            </a:pathLst>
          </a:custGeom>
          <a:solidFill>
            <a:srgbClr val="8F54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5"/>
          <p:cNvSpPr/>
          <p:nvPr/>
        </p:nvSpPr>
        <p:spPr>
          <a:xfrm>
            <a:off x="1185369" y="808576"/>
            <a:ext cx="2856075" cy="2663558"/>
          </a:xfrm>
          <a:custGeom>
            <a:rect b="b" l="l" r="r" t="t"/>
            <a:pathLst>
              <a:path extrusionOk="0" h="3971" w="4258">
                <a:moveTo>
                  <a:pt x="2357" y="0"/>
                </a:moveTo>
                <a:cubicBezTo>
                  <a:pt x="1057" y="0"/>
                  <a:pt x="1" y="1055"/>
                  <a:pt x="1" y="2356"/>
                </a:cubicBezTo>
                <a:cubicBezTo>
                  <a:pt x="1" y="2980"/>
                  <a:pt x="244" y="3548"/>
                  <a:pt x="640" y="3970"/>
                </a:cubicBezTo>
                <a:cubicBezTo>
                  <a:pt x="354" y="3579"/>
                  <a:pt x="185" y="3097"/>
                  <a:pt x="185" y="2576"/>
                </a:cubicBezTo>
                <a:cubicBezTo>
                  <a:pt x="185" y="1275"/>
                  <a:pt x="1240" y="220"/>
                  <a:pt x="2541" y="220"/>
                </a:cubicBezTo>
                <a:cubicBezTo>
                  <a:pt x="3218" y="220"/>
                  <a:pt x="3827" y="506"/>
                  <a:pt x="4257" y="963"/>
                </a:cubicBezTo>
                <a:cubicBezTo>
                  <a:pt x="3829" y="379"/>
                  <a:pt x="3137" y="0"/>
                  <a:pt x="23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5"/>
          <p:cNvSpPr/>
          <p:nvPr/>
        </p:nvSpPr>
        <p:spPr>
          <a:xfrm>
            <a:off x="1473793" y="1151330"/>
            <a:ext cx="1250287" cy="1102717"/>
          </a:xfrm>
          <a:custGeom>
            <a:rect b="b" l="l" r="r" t="t"/>
            <a:pathLst>
              <a:path extrusionOk="0" h="1644" w="1864">
                <a:moveTo>
                  <a:pt x="1515" y="0"/>
                </a:moveTo>
                <a:cubicBezTo>
                  <a:pt x="1315" y="0"/>
                  <a:pt x="1035" y="104"/>
                  <a:pt x="746" y="312"/>
                </a:cubicBezTo>
                <a:cubicBezTo>
                  <a:pt x="24" y="832"/>
                  <a:pt x="0" y="1643"/>
                  <a:pt x="300" y="1643"/>
                </a:cubicBezTo>
                <a:cubicBezTo>
                  <a:pt x="306" y="1643"/>
                  <a:pt x="312" y="1643"/>
                  <a:pt x="318" y="1642"/>
                </a:cubicBezTo>
                <a:cubicBezTo>
                  <a:pt x="652" y="1609"/>
                  <a:pt x="485" y="1061"/>
                  <a:pt x="1068" y="784"/>
                </a:cubicBezTo>
                <a:cubicBezTo>
                  <a:pt x="1650" y="507"/>
                  <a:pt x="1864" y="476"/>
                  <a:pt x="1805" y="189"/>
                </a:cubicBezTo>
                <a:cubicBezTo>
                  <a:pt x="1780" y="64"/>
                  <a:pt x="1672" y="0"/>
                  <a:pt x="15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5"/>
          <p:cNvSpPr/>
          <p:nvPr/>
        </p:nvSpPr>
        <p:spPr>
          <a:xfrm>
            <a:off x="2748894" y="1251272"/>
            <a:ext cx="81161" cy="81161"/>
          </a:xfrm>
          <a:custGeom>
            <a:rect b="b" l="l" r="r" t="t"/>
            <a:pathLst>
              <a:path extrusionOk="0" h="121" w="121">
                <a:moveTo>
                  <a:pt x="60" y="0"/>
                </a:moveTo>
                <a:cubicBezTo>
                  <a:pt x="27" y="0"/>
                  <a:pt x="0" y="27"/>
                  <a:pt x="0" y="61"/>
                </a:cubicBezTo>
                <a:cubicBezTo>
                  <a:pt x="0" y="94"/>
                  <a:pt x="27" y="120"/>
                  <a:pt x="60" y="120"/>
                </a:cubicBezTo>
                <a:cubicBezTo>
                  <a:pt x="94" y="120"/>
                  <a:pt x="120" y="94"/>
                  <a:pt x="120" y="61"/>
                </a:cubicBezTo>
                <a:cubicBezTo>
                  <a:pt x="120" y="27"/>
                  <a:pt x="94" y="0"/>
                  <a:pt x="60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/>
          <p:nvPr/>
        </p:nvSpPr>
        <p:spPr>
          <a:xfrm>
            <a:off x="1404705" y="2150079"/>
            <a:ext cx="93235" cy="93235"/>
          </a:xfrm>
          <a:custGeom>
            <a:rect b="b" l="l" r="r" t="t"/>
            <a:pathLst>
              <a:path extrusionOk="0" h="139" w="139">
                <a:moveTo>
                  <a:pt x="69" y="1"/>
                </a:moveTo>
                <a:cubicBezTo>
                  <a:pt x="31" y="1"/>
                  <a:pt x="0" y="32"/>
                  <a:pt x="0" y="69"/>
                </a:cubicBezTo>
                <a:cubicBezTo>
                  <a:pt x="0" y="108"/>
                  <a:pt x="31" y="139"/>
                  <a:pt x="69" y="139"/>
                </a:cubicBezTo>
                <a:cubicBezTo>
                  <a:pt x="107" y="139"/>
                  <a:pt x="138" y="108"/>
                  <a:pt x="138" y="69"/>
                </a:cubicBezTo>
                <a:cubicBezTo>
                  <a:pt x="138" y="32"/>
                  <a:pt x="107" y="1"/>
                  <a:pt x="69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5"/>
          <p:cNvSpPr/>
          <p:nvPr/>
        </p:nvSpPr>
        <p:spPr>
          <a:xfrm>
            <a:off x="1404035" y="2374781"/>
            <a:ext cx="70429" cy="71100"/>
          </a:xfrm>
          <a:custGeom>
            <a:rect b="b" l="l" r="r" t="t"/>
            <a:pathLst>
              <a:path extrusionOk="0" h="106" w="105">
                <a:moveTo>
                  <a:pt x="52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2"/>
                  <a:pt x="24" y="106"/>
                  <a:pt x="52" y="106"/>
                </a:cubicBezTo>
                <a:cubicBezTo>
                  <a:pt x="81" y="106"/>
                  <a:pt x="104" y="82"/>
                  <a:pt x="104" y="54"/>
                </a:cubicBezTo>
                <a:cubicBezTo>
                  <a:pt x="104" y="24"/>
                  <a:pt x="81" y="0"/>
                  <a:pt x="52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/>
          <p:nvPr/>
        </p:nvSpPr>
        <p:spPr>
          <a:xfrm>
            <a:off x="1528124" y="2300998"/>
            <a:ext cx="107992" cy="108662"/>
          </a:xfrm>
          <a:custGeom>
            <a:rect b="b" l="l" r="r" t="t"/>
            <a:pathLst>
              <a:path extrusionOk="0" h="162" w="161">
                <a:moveTo>
                  <a:pt x="81" y="1"/>
                </a:moveTo>
                <a:cubicBezTo>
                  <a:pt x="36" y="1"/>
                  <a:pt x="0" y="37"/>
                  <a:pt x="0" y="82"/>
                </a:cubicBezTo>
                <a:cubicBezTo>
                  <a:pt x="0" y="126"/>
                  <a:pt x="36" y="162"/>
                  <a:pt x="81" y="162"/>
                </a:cubicBezTo>
                <a:cubicBezTo>
                  <a:pt x="125" y="162"/>
                  <a:pt x="161" y="126"/>
                  <a:pt x="161" y="82"/>
                </a:cubicBezTo>
                <a:cubicBezTo>
                  <a:pt x="161" y="37"/>
                  <a:pt x="125" y="1"/>
                  <a:pt x="81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5"/>
          <p:cNvSpPr/>
          <p:nvPr/>
        </p:nvSpPr>
        <p:spPr>
          <a:xfrm>
            <a:off x="1450317" y="2518322"/>
            <a:ext cx="78478" cy="77807"/>
          </a:xfrm>
          <a:custGeom>
            <a:rect b="b" l="l" r="r" t="t"/>
            <a:pathLst>
              <a:path extrusionOk="0" h="116" w="117">
                <a:moveTo>
                  <a:pt x="59" y="0"/>
                </a:moveTo>
                <a:cubicBezTo>
                  <a:pt x="27" y="0"/>
                  <a:pt x="1" y="26"/>
                  <a:pt x="1" y="58"/>
                </a:cubicBezTo>
                <a:cubicBezTo>
                  <a:pt x="1" y="89"/>
                  <a:pt x="27" y="116"/>
                  <a:pt x="59" y="116"/>
                </a:cubicBezTo>
                <a:cubicBezTo>
                  <a:pt x="91" y="116"/>
                  <a:pt x="116" y="89"/>
                  <a:pt x="116" y="58"/>
                </a:cubicBezTo>
                <a:cubicBezTo>
                  <a:pt x="116" y="26"/>
                  <a:pt x="91" y="0"/>
                  <a:pt x="59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5"/>
          <p:cNvSpPr/>
          <p:nvPr/>
        </p:nvSpPr>
        <p:spPr>
          <a:xfrm>
            <a:off x="2347784" y="1244565"/>
            <a:ext cx="71100" cy="70429"/>
          </a:xfrm>
          <a:custGeom>
            <a:rect b="b" l="l" r="r" t="t"/>
            <a:pathLst>
              <a:path extrusionOk="0" h="105" w="106">
                <a:moveTo>
                  <a:pt x="53" y="0"/>
                </a:moveTo>
                <a:cubicBezTo>
                  <a:pt x="24" y="0"/>
                  <a:pt x="1" y="24"/>
                  <a:pt x="1" y="52"/>
                </a:cubicBezTo>
                <a:cubicBezTo>
                  <a:pt x="1" y="81"/>
                  <a:pt x="24" y="105"/>
                  <a:pt x="53" y="105"/>
                </a:cubicBezTo>
                <a:cubicBezTo>
                  <a:pt x="83" y="105"/>
                  <a:pt x="105" y="81"/>
                  <a:pt x="105" y="52"/>
                </a:cubicBezTo>
                <a:cubicBezTo>
                  <a:pt x="105" y="24"/>
                  <a:pt x="83" y="0"/>
                  <a:pt x="53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/>
          <p:nvPr/>
        </p:nvSpPr>
        <p:spPr>
          <a:xfrm>
            <a:off x="1616663" y="2060869"/>
            <a:ext cx="70429" cy="71100"/>
          </a:xfrm>
          <a:custGeom>
            <a:rect b="b" l="l" r="r" t="t"/>
            <a:pathLst>
              <a:path extrusionOk="0" h="106" w="105">
                <a:moveTo>
                  <a:pt x="52" y="1"/>
                </a:moveTo>
                <a:cubicBezTo>
                  <a:pt x="24" y="1"/>
                  <a:pt x="0" y="24"/>
                  <a:pt x="0" y="53"/>
                </a:cubicBezTo>
                <a:cubicBezTo>
                  <a:pt x="0" y="82"/>
                  <a:pt x="24" y="105"/>
                  <a:pt x="52" y="105"/>
                </a:cubicBezTo>
                <a:cubicBezTo>
                  <a:pt x="81" y="105"/>
                  <a:pt x="105" y="82"/>
                  <a:pt x="105" y="53"/>
                </a:cubicBezTo>
                <a:cubicBezTo>
                  <a:pt x="105" y="24"/>
                  <a:pt x="81" y="1"/>
                  <a:pt x="52" y="1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5"/>
          <p:cNvSpPr/>
          <p:nvPr/>
        </p:nvSpPr>
        <p:spPr>
          <a:xfrm>
            <a:off x="1721971" y="2014587"/>
            <a:ext cx="31525" cy="31525"/>
          </a:xfrm>
          <a:custGeom>
            <a:rect b="b" l="l" r="r" t="t"/>
            <a:pathLst>
              <a:path extrusionOk="0" h="47" w="47">
                <a:moveTo>
                  <a:pt x="23" y="0"/>
                </a:moveTo>
                <a:cubicBezTo>
                  <a:pt x="11" y="0"/>
                  <a:pt x="1" y="10"/>
                  <a:pt x="1" y="24"/>
                </a:cubicBezTo>
                <a:cubicBezTo>
                  <a:pt x="1" y="36"/>
                  <a:pt x="11" y="46"/>
                  <a:pt x="23" y="46"/>
                </a:cubicBezTo>
                <a:cubicBezTo>
                  <a:pt x="36" y="46"/>
                  <a:pt x="47" y="36"/>
                  <a:pt x="47" y="24"/>
                </a:cubicBezTo>
                <a:cubicBezTo>
                  <a:pt x="47" y="10"/>
                  <a:pt x="36" y="0"/>
                  <a:pt x="23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5"/>
          <p:cNvSpPr/>
          <p:nvPr/>
        </p:nvSpPr>
        <p:spPr>
          <a:xfrm>
            <a:off x="1655567" y="1860314"/>
            <a:ext cx="62380" cy="62380"/>
          </a:xfrm>
          <a:custGeom>
            <a:rect b="b" l="l" r="r" t="t"/>
            <a:pathLst>
              <a:path extrusionOk="0" h="93" w="93">
                <a:moveTo>
                  <a:pt x="47" y="0"/>
                </a:moveTo>
                <a:cubicBezTo>
                  <a:pt x="21" y="0"/>
                  <a:pt x="1" y="20"/>
                  <a:pt x="1" y="46"/>
                </a:cubicBezTo>
                <a:cubicBezTo>
                  <a:pt x="1" y="72"/>
                  <a:pt x="21" y="92"/>
                  <a:pt x="47" y="92"/>
                </a:cubicBezTo>
                <a:cubicBezTo>
                  <a:pt x="72" y="92"/>
                  <a:pt x="93" y="72"/>
                  <a:pt x="93" y="46"/>
                </a:cubicBezTo>
                <a:cubicBezTo>
                  <a:pt x="93" y="20"/>
                  <a:pt x="72" y="0"/>
                  <a:pt x="47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1805816" y="1577257"/>
            <a:ext cx="117382" cy="117382"/>
          </a:xfrm>
          <a:custGeom>
            <a:rect b="b" l="l" r="r" t="t"/>
            <a:pathLst>
              <a:path extrusionOk="0" h="175" w="175">
                <a:moveTo>
                  <a:pt x="88" y="0"/>
                </a:moveTo>
                <a:cubicBezTo>
                  <a:pt x="39" y="0"/>
                  <a:pt x="1" y="39"/>
                  <a:pt x="1" y="87"/>
                </a:cubicBezTo>
                <a:cubicBezTo>
                  <a:pt x="1" y="136"/>
                  <a:pt x="39" y="174"/>
                  <a:pt x="88" y="174"/>
                </a:cubicBezTo>
                <a:cubicBezTo>
                  <a:pt x="136" y="174"/>
                  <a:pt x="175" y="136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5"/>
          <p:cNvSpPr/>
          <p:nvPr/>
        </p:nvSpPr>
        <p:spPr>
          <a:xfrm>
            <a:off x="2486630" y="1302920"/>
            <a:ext cx="86527" cy="86527"/>
          </a:xfrm>
          <a:custGeom>
            <a:rect b="b" l="l" r="r" t="t"/>
            <a:pathLst>
              <a:path extrusionOk="0" h="129" w="129">
                <a:moveTo>
                  <a:pt x="65" y="0"/>
                </a:moveTo>
                <a:cubicBezTo>
                  <a:pt x="29" y="0"/>
                  <a:pt x="1" y="29"/>
                  <a:pt x="1" y="64"/>
                </a:cubicBezTo>
                <a:cubicBezTo>
                  <a:pt x="1" y="99"/>
                  <a:pt x="29" y="128"/>
                  <a:pt x="65" y="128"/>
                </a:cubicBezTo>
                <a:cubicBezTo>
                  <a:pt x="101" y="128"/>
                  <a:pt x="128" y="99"/>
                  <a:pt x="128" y="64"/>
                </a:cubicBezTo>
                <a:cubicBezTo>
                  <a:pt x="128" y="29"/>
                  <a:pt x="101" y="0"/>
                  <a:pt x="65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5"/>
          <p:cNvSpPr/>
          <p:nvPr/>
        </p:nvSpPr>
        <p:spPr>
          <a:xfrm>
            <a:off x="1999663" y="1635613"/>
            <a:ext cx="40245" cy="39574"/>
          </a:xfrm>
          <a:custGeom>
            <a:rect b="b" l="l" r="r" t="t"/>
            <a:pathLst>
              <a:path extrusionOk="0" h="59" w="60">
                <a:moveTo>
                  <a:pt x="30" y="0"/>
                </a:moveTo>
                <a:cubicBezTo>
                  <a:pt x="13" y="0"/>
                  <a:pt x="0" y="14"/>
                  <a:pt x="0" y="30"/>
                </a:cubicBezTo>
                <a:cubicBezTo>
                  <a:pt x="0" y="45"/>
                  <a:pt x="13" y="59"/>
                  <a:pt x="30" y="59"/>
                </a:cubicBezTo>
                <a:cubicBezTo>
                  <a:pt x="46" y="59"/>
                  <a:pt x="59" y="45"/>
                  <a:pt x="59" y="30"/>
                </a:cubicBezTo>
                <a:cubicBezTo>
                  <a:pt x="59" y="14"/>
                  <a:pt x="46" y="0"/>
                  <a:pt x="30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5"/>
          <p:cNvSpPr/>
          <p:nvPr/>
        </p:nvSpPr>
        <p:spPr>
          <a:xfrm>
            <a:off x="1980211" y="1484694"/>
            <a:ext cx="86527" cy="86527"/>
          </a:xfrm>
          <a:custGeom>
            <a:rect b="b" l="l" r="r" t="t"/>
            <a:pathLst>
              <a:path extrusionOk="0" h="129" w="129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2115703" y="1553781"/>
            <a:ext cx="55002" cy="55672"/>
          </a:xfrm>
          <a:custGeom>
            <a:rect b="b" l="l" r="r" t="t"/>
            <a:pathLst>
              <a:path extrusionOk="0" h="83" w="82">
                <a:moveTo>
                  <a:pt x="41" y="1"/>
                </a:moveTo>
                <a:cubicBezTo>
                  <a:pt x="18" y="1"/>
                  <a:pt x="0" y="19"/>
                  <a:pt x="0" y="42"/>
                </a:cubicBezTo>
                <a:cubicBezTo>
                  <a:pt x="0" y="64"/>
                  <a:pt x="18" y="83"/>
                  <a:pt x="41" y="83"/>
                </a:cubicBezTo>
                <a:cubicBezTo>
                  <a:pt x="63" y="83"/>
                  <a:pt x="82" y="64"/>
                  <a:pt x="82" y="42"/>
                </a:cubicBezTo>
                <a:cubicBezTo>
                  <a:pt x="82" y="19"/>
                  <a:pt x="63" y="1"/>
                  <a:pt x="41" y="1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/>
          <p:nvPr/>
        </p:nvSpPr>
        <p:spPr>
          <a:xfrm>
            <a:off x="2119728" y="1433716"/>
            <a:ext cx="40245" cy="39574"/>
          </a:xfrm>
          <a:custGeom>
            <a:rect b="b" l="l" r="r" t="t"/>
            <a:pathLst>
              <a:path extrusionOk="0" h="59" w="60">
                <a:moveTo>
                  <a:pt x="30" y="1"/>
                </a:moveTo>
                <a:cubicBezTo>
                  <a:pt x="13" y="1"/>
                  <a:pt x="0" y="14"/>
                  <a:pt x="0" y="30"/>
                </a:cubicBezTo>
                <a:cubicBezTo>
                  <a:pt x="0" y="47"/>
                  <a:pt x="13" y="59"/>
                  <a:pt x="30" y="59"/>
                </a:cubicBezTo>
                <a:cubicBezTo>
                  <a:pt x="46" y="59"/>
                  <a:pt x="60" y="47"/>
                  <a:pt x="60" y="30"/>
                </a:cubicBezTo>
                <a:cubicBezTo>
                  <a:pt x="60" y="14"/>
                  <a:pt x="46" y="1"/>
                  <a:pt x="30" y="1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/>
          <p:nvPr/>
        </p:nvSpPr>
        <p:spPr>
          <a:xfrm>
            <a:off x="3221775" y="3654575"/>
            <a:ext cx="72442" cy="73112"/>
          </a:xfrm>
          <a:custGeom>
            <a:rect b="b" l="l" r="r" t="t"/>
            <a:pathLst>
              <a:path extrusionOk="0" h="109" w="108">
                <a:moveTo>
                  <a:pt x="54" y="1"/>
                </a:moveTo>
                <a:cubicBezTo>
                  <a:pt x="24" y="1"/>
                  <a:pt x="0" y="25"/>
                  <a:pt x="0" y="55"/>
                </a:cubicBezTo>
                <a:cubicBezTo>
                  <a:pt x="0" y="85"/>
                  <a:pt x="24" y="108"/>
                  <a:pt x="54" y="108"/>
                </a:cubicBezTo>
                <a:cubicBezTo>
                  <a:pt x="83" y="108"/>
                  <a:pt x="108" y="85"/>
                  <a:pt x="108" y="55"/>
                </a:cubicBezTo>
                <a:cubicBezTo>
                  <a:pt x="108" y="25"/>
                  <a:pt x="83" y="1"/>
                  <a:pt x="54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3294216" y="3494265"/>
            <a:ext cx="155615" cy="154944"/>
          </a:xfrm>
          <a:custGeom>
            <a:rect b="b" l="l" r="r" t="t"/>
            <a:pathLst>
              <a:path extrusionOk="0" h="231" w="232">
                <a:moveTo>
                  <a:pt x="115" y="0"/>
                </a:moveTo>
                <a:cubicBezTo>
                  <a:pt x="52" y="0"/>
                  <a:pt x="1" y="52"/>
                  <a:pt x="1" y="116"/>
                </a:cubicBezTo>
                <a:cubicBezTo>
                  <a:pt x="1" y="179"/>
                  <a:pt x="52" y="230"/>
                  <a:pt x="115" y="230"/>
                </a:cubicBezTo>
                <a:cubicBezTo>
                  <a:pt x="179" y="230"/>
                  <a:pt x="231" y="179"/>
                  <a:pt x="231" y="116"/>
                </a:cubicBezTo>
                <a:cubicBezTo>
                  <a:pt x="231" y="52"/>
                  <a:pt x="179" y="0"/>
                  <a:pt x="115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3494771" y="3478838"/>
            <a:ext cx="93235" cy="93235"/>
          </a:xfrm>
          <a:custGeom>
            <a:rect b="b" l="l" r="r" t="t"/>
            <a:pathLst>
              <a:path extrusionOk="0" h="139" w="139">
                <a:moveTo>
                  <a:pt x="70" y="1"/>
                </a:moveTo>
                <a:cubicBezTo>
                  <a:pt x="31" y="1"/>
                  <a:pt x="1" y="31"/>
                  <a:pt x="1" y="70"/>
                </a:cubicBezTo>
                <a:cubicBezTo>
                  <a:pt x="1" y="108"/>
                  <a:pt x="31" y="139"/>
                  <a:pt x="70" y="139"/>
                </a:cubicBezTo>
                <a:cubicBezTo>
                  <a:pt x="108" y="139"/>
                  <a:pt x="139" y="108"/>
                  <a:pt x="139" y="70"/>
                </a:cubicBezTo>
                <a:cubicBezTo>
                  <a:pt x="139" y="31"/>
                  <a:pt x="108" y="1"/>
                  <a:pt x="70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3645020" y="3242062"/>
            <a:ext cx="175738" cy="175737"/>
          </a:xfrm>
          <a:custGeom>
            <a:rect b="b" l="l" r="r" t="t"/>
            <a:pathLst>
              <a:path extrusionOk="0" h="262" w="262">
                <a:moveTo>
                  <a:pt x="131" y="1"/>
                </a:moveTo>
                <a:cubicBezTo>
                  <a:pt x="59" y="1"/>
                  <a:pt x="1" y="60"/>
                  <a:pt x="1" y="132"/>
                </a:cubicBezTo>
                <a:cubicBezTo>
                  <a:pt x="1" y="203"/>
                  <a:pt x="59" y="262"/>
                  <a:pt x="131" y="262"/>
                </a:cubicBezTo>
                <a:cubicBezTo>
                  <a:pt x="203" y="262"/>
                  <a:pt x="262" y="203"/>
                  <a:pt x="262" y="132"/>
                </a:cubicBezTo>
                <a:cubicBezTo>
                  <a:pt x="262" y="58"/>
                  <a:pt x="203" y="1"/>
                  <a:pt x="131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3881796" y="3158889"/>
            <a:ext cx="52319" cy="52319"/>
          </a:xfrm>
          <a:custGeom>
            <a:rect b="b" l="l" r="r" t="t"/>
            <a:pathLst>
              <a:path extrusionOk="0" h="78" w="78">
                <a:moveTo>
                  <a:pt x="40" y="1"/>
                </a:moveTo>
                <a:cubicBezTo>
                  <a:pt x="17" y="1"/>
                  <a:pt x="1" y="17"/>
                  <a:pt x="1" y="39"/>
                </a:cubicBezTo>
                <a:cubicBezTo>
                  <a:pt x="1" y="61"/>
                  <a:pt x="17" y="78"/>
                  <a:pt x="40" y="78"/>
                </a:cubicBezTo>
                <a:cubicBezTo>
                  <a:pt x="61" y="78"/>
                  <a:pt x="77" y="61"/>
                  <a:pt x="77" y="39"/>
                </a:cubicBezTo>
                <a:cubicBezTo>
                  <a:pt x="77" y="18"/>
                  <a:pt x="61" y="1"/>
                  <a:pt x="40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4032044" y="2792659"/>
            <a:ext cx="73112" cy="72441"/>
          </a:xfrm>
          <a:custGeom>
            <a:rect b="b" l="l" r="r" t="t"/>
            <a:pathLst>
              <a:path extrusionOk="0" h="108" w="109">
                <a:moveTo>
                  <a:pt x="54" y="1"/>
                </a:moveTo>
                <a:cubicBezTo>
                  <a:pt x="24" y="1"/>
                  <a:pt x="1" y="25"/>
                  <a:pt x="1" y="55"/>
                </a:cubicBezTo>
                <a:cubicBezTo>
                  <a:pt x="1" y="83"/>
                  <a:pt x="24" y="108"/>
                  <a:pt x="54" y="108"/>
                </a:cubicBezTo>
                <a:cubicBezTo>
                  <a:pt x="84" y="108"/>
                  <a:pt x="108" y="83"/>
                  <a:pt x="108" y="55"/>
                </a:cubicBezTo>
                <a:cubicBezTo>
                  <a:pt x="108" y="25"/>
                  <a:pt x="84" y="1"/>
                  <a:pt x="54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/>
          <p:nvPr/>
        </p:nvSpPr>
        <p:spPr>
          <a:xfrm>
            <a:off x="4057533" y="2535090"/>
            <a:ext cx="103967" cy="103967"/>
          </a:xfrm>
          <a:custGeom>
            <a:rect b="b" l="l" r="r" t="t"/>
            <a:pathLst>
              <a:path extrusionOk="0" h="155" w="155">
                <a:moveTo>
                  <a:pt x="79" y="1"/>
                </a:moveTo>
                <a:cubicBezTo>
                  <a:pt x="79" y="1"/>
                  <a:pt x="78" y="1"/>
                  <a:pt x="77" y="1"/>
                </a:cubicBezTo>
                <a:cubicBezTo>
                  <a:pt x="35" y="1"/>
                  <a:pt x="1" y="36"/>
                  <a:pt x="1" y="78"/>
                </a:cubicBezTo>
                <a:cubicBezTo>
                  <a:pt x="1" y="120"/>
                  <a:pt x="35" y="154"/>
                  <a:pt x="77" y="154"/>
                </a:cubicBezTo>
                <a:cubicBezTo>
                  <a:pt x="120" y="154"/>
                  <a:pt x="154" y="120"/>
                  <a:pt x="154" y="78"/>
                </a:cubicBezTo>
                <a:cubicBezTo>
                  <a:pt x="154" y="35"/>
                  <a:pt x="121" y="1"/>
                  <a:pt x="79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4068265" y="2251362"/>
            <a:ext cx="154944" cy="154944"/>
          </a:xfrm>
          <a:custGeom>
            <a:rect b="b" l="l" r="r" t="t"/>
            <a:pathLst>
              <a:path extrusionOk="0" h="231" w="231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79"/>
                  <a:pt x="52" y="230"/>
                  <a:pt x="116" y="230"/>
                </a:cubicBezTo>
                <a:cubicBezTo>
                  <a:pt x="179" y="230"/>
                  <a:pt x="230" y="179"/>
                  <a:pt x="230" y="116"/>
                </a:cubicBezTo>
                <a:cubicBezTo>
                  <a:pt x="230" y="52"/>
                  <a:pt x="179" y="0"/>
                  <a:pt x="116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/>
          <p:nvPr/>
        </p:nvSpPr>
        <p:spPr>
          <a:xfrm>
            <a:off x="4124608" y="2075626"/>
            <a:ext cx="42258" cy="41587"/>
          </a:xfrm>
          <a:custGeom>
            <a:rect b="b" l="l" r="r" t="t"/>
            <a:pathLst>
              <a:path extrusionOk="0" h="62" w="63">
                <a:moveTo>
                  <a:pt x="32" y="0"/>
                </a:moveTo>
                <a:cubicBezTo>
                  <a:pt x="15" y="0"/>
                  <a:pt x="1" y="15"/>
                  <a:pt x="1" y="31"/>
                </a:cubicBezTo>
                <a:cubicBezTo>
                  <a:pt x="1" y="47"/>
                  <a:pt x="15" y="62"/>
                  <a:pt x="32" y="62"/>
                </a:cubicBezTo>
                <a:cubicBezTo>
                  <a:pt x="48" y="62"/>
                  <a:pt x="62" y="47"/>
                  <a:pt x="62" y="31"/>
                </a:cubicBezTo>
                <a:cubicBezTo>
                  <a:pt x="62" y="15"/>
                  <a:pt x="48" y="0"/>
                  <a:pt x="32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3990458" y="1729518"/>
            <a:ext cx="123419" cy="124089"/>
          </a:xfrm>
          <a:custGeom>
            <a:rect b="b" l="l" r="r" t="t"/>
            <a:pathLst>
              <a:path extrusionOk="0" h="185" w="184">
                <a:moveTo>
                  <a:pt x="92" y="1"/>
                </a:moveTo>
                <a:cubicBezTo>
                  <a:pt x="41" y="1"/>
                  <a:pt x="0" y="43"/>
                  <a:pt x="0" y="93"/>
                </a:cubicBezTo>
                <a:cubicBezTo>
                  <a:pt x="0" y="144"/>
                  <a:pt x="41" y="185"/>
                  <a:pt x="92" y="185"/>
                </a:cubicBezTo>
                <a:cubicBezTo>
                  <a:pt x="143" y="185"/>
                  <a:pt x="184" y="144"/>
                  <a:pt x="184" y="93"/>
                </a:cubicBezTo>
                <a:cubicBezTo>
                  <a:pt x="184" y="43"/>
                  <a:pt x="143" y="1"/>
                  <a:pt x="92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Motivações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9" name="Google Shape;139;p26"/>
          <p:cNvGrpSpPr/>
          <p:nvPr/>
        </p:nvGrpSpPr>
        <p:grpSpPr>
          <a:xfrm>
            <a:off x="358560" y="1490907"/>
            <a:ext cx="182893" cy="256042"/>
            <a:chOff x="2051375" y="2208900"/>
            <a:chExt cx="740160" cy="1047633"/>
          </a:xfrm>
        </p:grpSpPr>
        <p:sp>
          <p:nvSpPr>
            <p:cNvPr id="140" name="Google Shape;140;p26"/>
            <p:cNvSpPr/>
            <p:nvPr/>
          </p:nvSpPr>
          <p:spPr>
            <a:xfrm>
              <a:off x="2170827" y="3199676"/>
              <a:ext cx="518336" cy="56858"/>
            </a:xfrm>
            <a:custGeom>
              <a:rect b="b" l="l" r="r" t="t"/>
              <a:pathLst>
                <a:path extrusionOk="0" h="456" w="4157">
                  <a:moveTo>
                    <a:pt x="2078" y="1"/>
                  </a:moveTo>
                  <a:cubicBezTo>
                    <a:pt x="930" y="1"/>
                    <a:pt x="0" y="103"/>
                    <a:pt x="0" y="229"/>
                  </a:cubicBezTo>
                  <a:cubicBezTo>
                    <a:pt x="0" y="355"/>
                    <a:pt x="930" y="456"/>
                    <a:pt x="2078" y="456"/>
                  </a:cubicBezTo>
                  <a:cubicBezTo>
                    <a:pt x="3226" y="456"/>
                    <a:pt x="4156" y="355"/>
                    <a:pt x="4156" y="229"/>
                  </a:cubicBezTo>
                  <a:cubicBezTo>
                    <a:pt x="4156" y="103"/>
                    <a:pt x="3226" y="1"/>
                    <a:pt x="2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2105739" y="2374861"/>
              <a:ext cx="628562" cy="856977"/>
            </a:xfrm>
            <a:custGeom>
              <a:rect b="b" l="l" r="r" t="t"/>
              <a:pathLst>
                <a:path extrusionOk="0" h="6873" w="5041">
                  <a:moveTo>
                    <a:pt x="0" y="1"/>
                  </a:moveTo>
                  <a:lnTo>
                    <a:pt x="0" y="1"/>
                  </a:lnTo>
                  <a:cubicBezTo>
                    <a:pt x="369" y="2282"/>
                    <a:pt x="738" y="4553"/>
                    <a:pt x="1109" y="6810"/>
                  </a:cubicBezTo>
                  <a:cubicBezTo>
                    <a:pt x="1579" y="6852"/>
                    <a:pt x="2049" y="6873"/>
                    <a:pt x="2520" y="6873"/>
                  </a:cubicBezTo>
                  <a:cubicBezTo>
                    <a:pt x="2992" y="6873"/>
                    <a:pt x="3463" y="6852"/>
                    <a:pt x="3932" y="6810"/>
                  </a:cubicBezTo>
                  <a:cubicBezTo>
                    <a:pt x="4303" y="4554"/>
                    <a:pt x="4672" y="2284"/>
                    <a:pt x="5040" y="1"/>
                  </a:cubicBezTo>
                  <a:lnTo>
                    <a:pt x="5040" y="1"/>
                  </a:lnTo>
                  <a:cubicBezTo>
                    <a:pt x="4206" y="133"/>
                    <a:pt x="3363" y="199"/>
                    <a:pt x="2520" y="199"/>
                  </a:cubicBezTo>
                  <a:cubicBezTo>
                    <a:pt x="1677" y="199"/>
                    <a:pt x="835" y="13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2105739" y="2374861"/>
              <a:ext cx="628562" cy="856977"/>
            </a:xfrm>
            <a:custGeom>
              <a:rect b="b" l="l" r="r" t="t"/>
              <a:pathLst>
                <a:path extrusionOk="0" h="6873" w="5041">
                  <a:moveTo>
                    <a:pt x="0" y="1"/>
                  </a:moveTo>
                  <a:lnTo>
                    <a:pt x="0" y="1"/>
                  </a:lnTo>
                  <a:cubicBezTo>
                    <a:pt x="369" y="2282"/>
                    <a:pt x="738" y="4553"/>
                    <a:pt x="1109" y="6810"/>
                  </a:cubicBezTo>
                  <a:cubicBezTo>
                    <a:pt x="1579" y="6852"/>
                    <a:pt x="2049" y="6873"/>
                    <a:pt x="2520" y="6873"/>
                  </a:cubicBezTo>
                  <a:cubicBezTo>
                    <a:pt x="2992" y="6873"/>
                    <a:pt x="3463" y="6852"/>
                    <a:pt x="3932" y="6810"/>
                  </a:cubicBezTo>
                  <a:cubicBezTo>
                    <a:pt x="4303" y="4554"/>
                    <a:pt x="4672" y="2284"/>
                    <a:pt x="5040" y="1"/>
                  </a:cubicBezTo>
                  <a:lnTo>
                    <a:pt x="5040" y="1"/>
                  </a:lnTo>
                  <a:cubicBezTo>
                    <a:pt x="4206" y="133"/>
                    <a:pt x="3363" y="199"/>
                    <a:pt x="2520" y="199"/>
                  </a:cubicBezTo>
                  <a:cubicBezTo>
                    <a:pt x="1677" y="199"/>
                    <a:pt x="835" y="133"/>
                    <a:pt x="0" y="1"/>
                  </a:cubicBezTo>
                  <a:close/>
                </a:path>
              </a:pathLst>
            </a:custGeom>
            <a:solidFill>
              <a:srgbClr val="FFE5AF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2104492" y="2571370"/>
              <a:ext cx="631305" cy="394885"/>
            </a:xfrm>
            <a:custGeom>
              <a:rect b="b" l="l" r="r" t="t"/>
              <a:pathLst>
                <a:path extrusionOk="0" h="3167" w="5063">
                  <a:moveTo>
                    <a:pt x="2529" y="31"/>
                  </a:moveTo>
                  <a:cubicBezTo>
                    <a:pt x="2879" y="31"/>
                    <a:pt x="3220" y="149"/>
                    <a:pt x="3493" y="366"/>
                  </a:cubicBezTo>
                  <a:cubicBezTo>
                    <a:pt x="3495" y="367"/>
                    <a:pt x="3499" y="368"/>
                    <a:pt x="3503" y="368"/>
                  </a:cubicBezTo>
                  <a:cubicBezTo>
                    <a:pt x="3906" y="341"/>
                    <a:pt x="4310" y="296"/>
                    <a:pt x="4704" y="238"/>
                  </a:cubicBezTo>
                  <a:lnTo>
                    <a:pt x="5029" y="189"/>
                  </a:lnTo>
                  <a:lnTo>
                    <a:pt x="4977" y="512"/>
                  </a:lnTo>
                  <a:cubicBezTo>
                    <a:pt x="4881" y="1111"/>
                    <a:pt x="4783" y="1709"/>
                    <a:pt x="4686" y="2306"/>
                  </a:cubicBezTo>
                  <a:lnTo>
                    <a:pt x="4659" y="2482"/>
                  </a:lnTo>
                  <a:lnTo>
                    <a:pt x="4482" y="2505"/>
                  </a:lnTo>
                  <a:cubicBezTo>
                    <a:pt x="4236" y="2537"/>
                    <a:pt x="3981" y="2564"/>
                    <a:pt x="3725" y="2584"/>
                  </a:cubicBezTo>
                  <a:cubicBezTo>
                    <a:pt x="3722" y="2584"/>
                    <a:pt x="3718" y="2587"/>
                    <a:pt x="3715" y="2589"/>
                  </a:cubicBezTo>
                  <a:cubicBezTo>
                    <a:pt x="3418" y="2938"/>
                    <a:pt x="2988" y="3138"/>
                    <a:pt x="2531" y="3138"/>
                  </a:cubicBezTo>
                  <a:cubicBezTo>
                    <a:pt x="2075" y="3138"/>
                    <a:pt x="1643" y="2937"/>
                    <a:pt x="1347" y="2589"/>
                  </a:cubicBezTo>
                  <a:cubicBezTo>
                    <a:pt x="1344" y="2587"/>
                    <a:pt x="1340" y="2584"/>
                    <a:pt x="1336" y="2584"/>
                  </a:cubicBezTo>
                  <a:cubicBezTo>
                    <a:pt x="1080" y="2564"/>
                    <a:pt x="827" y="2537"/>
                    <a:pt x="581" y="2505"/>
                  </a:cubicBezTo>
                  <a:lnTo>
                    <a:pt x="404" y="2482"/>
                  </a:lnTo>
                  <a:lnTo>
                    <a:pt x="373" y="2306"/>
                  </a:lnTo>
                  <a:cubicBezTo>
                    <a:pt x="276" y="1708"/>
                    <a:pt x="180" y="1111"/>
                    <a:pt x="83" y="512"/>
                  </a:cubicBezTo>
                  <a:lnTo>
                    <a:pt x="31" y="189"/>
                  </a:lnTo>
                  <a:lnTo>
                    <a:pt x="355" y="238"/>
                  </a:lnTo>
                  <a:cubicBezTo>
                    <a:pt x="749" y="297"/>
                    <a:pt x="1153" y="341"/>
                    <a:pt x="1556" y="368"/>
                  </a:cubicBezTo>
                  <a:cubicBezTo>
                    <a:pt x="1557" y="368"/>
                    <a:pt x="1558" y="368"/>
                    <a:pt x="1560" y="368"/>
                  </a:cubicBezTo>
                  <a:cubicBezTo>
                    <a:pt x="1562" y="368"/>
                    <a:pt x="1565" y="367"/>
                    <a:pt x="1567" y="366"/>
                  </a:cubicBezTo>
                  <a:cubicBezTo>
                    <a:pt x="1839" y="151"/>
                    <a:pt x="2180" y="31"/>
                    <a:pt x="2529" y="31"/>
                  </a:cubicBezTo>
                  <a:close/>
                  <a:moveTo>
                    <a:pt x="2531" y="0"/>
                  </a:moveTo>
                  <a:cubicBezTo>
                    <a:pt x="2178" y="0"/>
                    <a:pt x="1832" y="121"/>
                    <a:pt x="1555" y="338"/>
                  </a:cubicBezTo>
                  <a:cubicBezTo>
                    <a:pt x="1154" y="311"/>
                    <a:pt x="753" y="269"/>
                    <a:pt x="362" y="209"/>
                  </a:cubicBezTo>
                  <a:lnTo>
                    <a:pt x="18" y="157"/>
                  </a:lnTo>
                  <a:cubicBezTo>
                    <a:pt x="17" y="157"/>
                    <a:pt x="16" y="157"/>
                    <a:pt x="15" y="157"/>
                  </a:cubicBezTo>
                  <a:cubicBezTo>
                    <a:pt x="11" y="157"/>
                    <a:pt x="8" y="158"/>
                    <a:pt x="5" y="161"/>
                  </a:cubicBezTo>
                  <a:cubicBezTo>
                    <a:pt x="3" y="164"/>
                    <a:pt x="0" y="168"/>
                    <a:pt x="1" y="173"/>
                  </a:cubicBezTo>
                  <a:lnTo>
                    <a:pt x="56" y="517"/>
                  </a:lnTo>
                  <a:cubicBezTo>
                    <a:pt x="152" y="1116"/>
                    <a:pt x="250" y="1714"/>
                    <a:pt x="347" y="2311"/>
                  </a:cubicBezTo>
                  <a:lnTo>
                    <a:pt x="378" y="2497"/>
                  </a:lnTo>
                  <a:cubicBezTo>
                    <a:pt x="379" y="2504"/>
                    <a:pt x="384" y="2507"/>
                    <a:pt x="390" y="2509"/>
                  </a:cubicBezTo>
                  <a:lnTo>
                    <a:pt x="577" y="2533"/>
                  </a:lnTo>
                  <a:cubicBezTo>
                    <a:pt x="822" y="2566"/>
                    <a:pt x="1073" y="2592"/>
                    <a:pt x="1328" y="2613"/>
                  </a:cubicBezTo>
                  <a:cubicBezTo>
                    <a:pt x="1630" y="2965"/>
                    <a:pt x="2067" y="3166"/>
                    <a:pt x="2530" y="3166"/>
                  </a:cubicBezTo>
                  <a:cubicBezTo>
                    <a:pt x="2993" y="3166"/>
                    <a:pt x="3431" y="2965"/>
                    <a:pt x="3735" y="2613"/>
                  </a:cubicBezTo>
                  <a:cubicBezTo>
                    <a:pt x="3988" y="2592"/>
                    <a:pt x="4241" y="2566"/>
                    <a:pt x="4486" y="2533"/>
                  </a:cubicBezTo>
                  <a:lnTo>
                    <a:pt x="4672" y="2509"/>
                  </a:lnTo>
                  <a:cubicBezTo>
                    <a:pt x="4679" y="2509"/>
                    <a:pt x="4684" y="2504"/>
                    <a:pt x="4685" y="2497"/>
                  </a:cubicBezTo>
                  <a:lnTo>
                    <a:pt x="4716" y="2311"/>
                  </a:lnTo>
                  <a:cubicBezTo>
                    <a:pt x="4813" y="1713"/>
                    <a:pt x="4909" y="1116"/>
                    <a:pt x="5006" y="517"/>
                  </a:cubicBezTo>
                  <a:lnTo>
                    <a:pt x="5061" y="173"/>
                  </a:lnTo>
                  <a:cubicBezTo>
                    <a:pt x="5063" y="168"/>
                    <a:pt x="5061" y="164"/>
                    <a:pt x="5058" y="161"/>
                  </a:cubicBezTo>
                  <a:cubicBezTo>
                    <a:pt x="5054" y="158"/>
                    <a:pt x="5049" y="157"/>
                    <a:pt x="5044" y="157"/>
                  </a:cubicBezTo>
                  <a:lnTo>
                    <a:pt x="4701" y="209"/>
                  </a:lnTo>
                  <a:cubicBezTo>
                    <a:pt x="4309" y="269"/>
                    <a:pt x="3908" y="311"/>
                    <a:pt x="3507" y="338"/>
                  </a:cubicBezTo>
                  <a:cubicBezTo>
                    <a:pt x="3231" y="121"/>
                    <a:pt x="2884" y="0"/>
                    <a:pt x="253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144518" y="2605160"/>
              <a:ext cx="550880" cy="327679"/>
            </a:xfrm>
            <a:custGeom>
              <a:rect b="b" l="l" r="r" t="t"/>
              <a:pathLst>
                <a:path extrusionOk="0" h="2628" w="4418">
                  <a:moveTo>
                    <a:pt x="2209" y="1"/>
                  </a:moveTo>
                  <a:cubicBezTo>
                    <a:pt x="1868" y="1"/>
                    <a:pt x="1557" y="132"/>
                    <a:pt x="1324" y="343"/>
                  </a:cubicBezTo>
                  <a:cubicBezTo>
                    <a:pt x="881" y="317"/>
                    <a:pt x="440" y="271"/>
                    <a:pt x="0" y="204"/>
                  </a:cubicBezTo>
                  <a:lnTo>
                    <a:pt x="0" y="204"/>
                  </a:lnTo>
                  <a:cubicBezTo>
                    <a:pt x="97" y="803"/>
                    <a:pt x="194" y="1400"/>
                    <a:pt x="291" y="1998"/>
                  </a:cubicBezTo>
                  <a:cubicBezTo>
                    <a:pt x="574" y="2035"/>
                    <a:pt x="860" y="2062"/>
                    <a:pt x="1145" y="2083"/>
                  </a:cubicBezTo>
                  <a:cubicBezTo>
                    <a:pt x="1384" y="2413"/>
                    <a:pt x="1771" y="2627"/>
                    <a:pt x="2209" y="2627"/>
                  </a:cubicBezTo>
                  <a:cubicBezTo>
                    <a:pt x="2646" y="2627"/>
                    <a:pt x="3035" y="2412"/>
                    <a:pt x="3273" y="2083"/>
                  </a:cubicBezTo>
                  <a:cubicBezTo>
                    <a:pt x="3558" y="2062"/>
                    <a:pt x="3843" y="2035"/>
                    <a:pt x="4128" y="1998"/>
                  </a:cubicBezTo>
                  <a:cubicBezTo>
                    <a:pt x="4225" y="1400"/>
                    <a:pt x="4322" y="803"/>
                    <a:pt x="4417" y="204"/>
                  </a:cubicBezTo>
                  <a:lnTo>
                    <a:pt x="4417" y="204"/>
                  </a:lnTo>
                  <a:cubicBezTo>
                    <a:pt x="3977" y="271"/>
                    <a:pt x="3536" y="317"/>
                    <a:pt x="3094" y="343"/>
                  </a:cubicBezTo>
                  <a:cubicBezTo>
                    <a:pt x="2860" y="131"/>
                    <a:pt x="2549" y="1"/>
                    <a:pt x="2209" y="1"/>
                  </a:cubicBezTo>
                  <a:close/>
                </a:path>
              </a:pathLst>
            </a:custGeom>
            <a:solidFill>
              <a:srgbClr val="A85E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2144518" y="2630597"/>
              <a:ext cx="550880" cy="239275"/>
            </a:xfrm>
            <a:custGeom>
              <a:rect b="b" l="l" r="r" t="t"/>
              <a:pathLst>
                <a:path extrusionOk="0" h="1919" w="4418">
                  <a:moveTo>
                    <a:pt x="0" y="0"/>
                  </a:moveTo>
                  <a:cubicBezTo>
                    <a:pt x="97" y="599"/>
                    <a:pt x="194" y="1196"/>
                    <a:pt x="290" y="1794"/>
                  </a:cubicBezTo>
                  <a:cubicBezTo>
                    <a:pt x="927" y="1877"/>
                    <a:pt x="1568" y="1918"/>
                    <a:pt x="2209" y="1918"/>
                  </a:cubicBezTo>
                  <a:cubicBezTo>
                    <a:pt x="2850" y="1918"/>
                    <a:pt x="3490" y="1877"/>
                    <a:pt x="4127" y="1794"/>
                  </a:cubicBezTo>
                  <a:cubicBezTo>
                    <a:pt x="4224" y="1197"/>
                    <a:pt x="4321" y="599"/>
                    <a:pt x="4417" y="0"/>
                  </a:cubicBezTo>
                  <a:lnTo>
                    <a:pt x="4417" y="0"/>
                  </a:lnTo>
                  <a:cubicBezTo>
                    <a:pt x="3686" y="111"/>
                    <a:pt x="2948" y="166"/>
                    <a:pt x="2209" y="166"/>
                  </a:cubicBezTo>
                  <a:cubicBezTo>
                    <a:pt x="1471" y="166"/>
                    <a:pt x="732" y="1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2053370" y="2311020"/>
              <a:ext cx="736294" cy="122692"/>
            </a:xfrm>
            <a:custGeom>
              <a:rect b="b" l="l" r="r" t="t"/>
              <a:pathLst>
                <a:path extrusionOk="0" h="984" w="5905">
                  <a:moveTo>
                    <a:pt x="2953" y="0"/>
                  </a:moveTo>
                  <a:cubicBezTo>
                    <a:pt x="1322" y="0"/>
                    <a:pt x="1" y="146"/>
                    <a:pt x="1" y="326"/>
                  </a:cubicBezTo>
                  <a:lnTo>
                    <a:pt x="1" y="658"/>
                  </a:lnTo>
                  <a:cubicBezTo>
                    <a:pt x="1" y="838"/>
                    <a:pt x="1322" y="983"/>
                    <a:pt x="2953" y="983"/>
                  </a:cubicBezTo>
                  <a:cubicBezTo>
                    <a:pt x="4584" y="983"/>
                    <a:pt x="5905" y="838"/>
                    <a:pt x="5905" y="658"/>
                  </a:cubicBezTo>
                  <a:lnTo>
                    <a:pt x="5905" y="326"/>
                  </a:lnTo>
                  <a:cubicBezTo>
                    <a:pt x="5905" y="146"/>
                    <a:pt x="4584" y="0"/>
                    <a:pt x="2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2053245" y="2311020"/>
              <a:ext cx="736294" cy="81421"/>
            </a:xfrm>
            <a:custGeom>
              <a:rect b="b" l="l" r="r" t="t"/>
              <a:pathLst>
                <a:path extrusionOk="0" h="653" w="5905">
                  <a:moveTo>
                    <a:pt x="2953" y="0"/>
                  </a:moveTo>
                  <a:cubicBezTo>
                    <a:pt x="1322" y="0"/>
                    <a:pt x="1" y="146"/>
                    <a:pt x="1" y="326"/>
                  </a:cubicBezTo>
                  <a:cubicBezTo>
                    <a:pt x="1" y="507"/>
                    <a:pt x="1322" y="653"/>
                    <a:pt x="2953" y="653"/>
                  </a:cubicBezTo>
                  <a:cubicBezTo>
                    <a:pt x="4583" y="653"/>
                    <a:pt x="5904" y="507"/>
                    <a:pt x="5904" y="326"/>
                  </a:cubicBezTo>
                  <a:cubicBezTo>
                    <a:pt x="5904" y="146"/>
                    <a:pt x="4583" y="0"/>
                    <a:pt x="29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2102872" y="2248551"/>
              <a:ext cx="637415" cy="133291"/>
            </a:xfrm>
            <a:custGeom>
              <a:rect b="b" l="l" r="r" t="t"/>
              <a:pathLst>
                <a:path extrusionOk="0" h="1069" w="5112">
                  <a:moveTo>
                    <a:pt x="2556" y="1"/>
                  </a:moveTo>
                  <a:cubicBezTo>
                    <a:pt x="1179" y="1"/>
                    <a:pt x="60" y="124"/>
                    <a:pt x="57" y="277"/>
                  </a:cubicBezTo>
                  <a:cubicBezTo>
                    <a:pt x="54" y="361"/>
                    <a:pt x="1" y="702"/>
                    <a:pt x="1" y="787"/>
                  </a:cubicBezTo>
                  <a:cubicBezTo>
                    <a:pt x="1" y="942"/>
                    <a:pt x="1145" y="1069"/>
                    <a:pt x="2556" y="1069"/>
                  </a:cubicBezTo>
                  <a:cubicBezTo>
                    <a:pt x="3968" y="1069"/>
                    <a:pt x="5112" y="942"/>
                    <a:pt x="5112" y="787"/>
                  </a:cubicBezTo>
                  <a:cubicBezTo>
                    <a:pt x="5112" y="702"/>
                    <a:pt x="5057" y="361"/>
                    <a:pt x="5055" y="277"/>
                  </a:cubicBezTo>
                  <a:cubicBezTo>
                    <a:pt x="5051" y="126"/>
                    <a:pt x="3932" y="1"/>
                    <a:pt x="2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2109355" y="2248551"/>
              <a:ext cx="624323" cy="69326"/>
            </a:xfrm>
            <a:custGeom>
              <a:rect b="b" l="l" r="r" t="t"/>
              <a:pathLst>
                <a:path extrusionOk="0" h="556" w="5007">
                  <a:moveTo>
                    <a:pt x="2504" y="1"/>
                  </a:moveTo>
                  <a:cubicBezTo>
                    <a:pt x="1127" y="1"/>
                    <a:pt x="8" y="126"/>
                    <a:pt x="5" y="277"/>
                  </a:cubicBezTo>
                  <a:cubicBezTo>
                    <a:pt x="1" y="431"/>
                    <a:pt x="1120" y="555"/>
                    <a:pt x="2504" y="555"/>
                  </a:cubicBezTo>
                  <a:cubicBezTo>
                    <a:pt x="3888" y="555"/>
                    <a:pt x="5006" y="429"/>
                    <a:pt x="5003" y="277"/>
                  </a:cubicBezTo>
                  <a:cubicBezTo>
                    <a:pt x="4999" y="124"/>
                    <a:pt x="3880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2137784" y="2208900"/>
              <a:ext cx="567215" cy="96259"/>
            </a:xfrm>
            <a:custGeom>
              <a:rect b="b" l="l" r="r" t="t"/>
              <a:pathLst>
                <a:path extrusionOk="0" h="772" w="4549">
                  <a:moveTo>
                    <a:pt x="2275" y="1"/>
                  </a:moveTo>
                  <a:cubicBezTo>
                    <a:pt x="1156" y="1"/>
                    <a:pt x="229" y="82"/>
                    <a:pt x="204" y="186"/>
                  </a:cubicBezTo>
                  <a:cubicBezTo>
                    <a:pt x="189" y="242"/>
                    <a:pt x="2" y="506"/>
                    <a:pt x="0" y="567"/>
                  </a:cubicBezTo>
                  <a:cubicBezTo>
                    <a:pt x="0" y="680"/>
                    <a:pt x="1018" y="771"/>
                    <a:pt x="2275" y="771"/>
                  </a:cubicBezTo>
                  <a:cubicBezTo>
                    <a:pt x="3530" y="771"/>
                    <a:pt x="4548" y="680"/>
                    <a:pt x="4548" y="567"/>
                  </a:cubicBezTo>
                  <a:cubicBezTo>
                    <a:pt x="4548" y="506"/>
                    <a:pt x="4359" y="244"/>
                    <a:pt x="4346" y="186"/>
                  </a:cubicBezTo>
                  <a:cubicBezTo>
                    <a:pt x="4320" y="82"/>
                    <a:pt x="3392" y="1"/>
                    <a:pt x="2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2159854" y="2208900"/>
              <a:ext cx="523199" cy="47506"/>
            </a:xfrm>
            <a:custGeom>
              <a:rect b="b" l="l" r="r" t="t"/>
              <a:pathLst>
                <a:path extrusionOk="0" h="381" w="4196">
                  <a:moveTo>
                    <a:pt x="2077" y="1"/>
                  </a:moveTo>
                  <a:cubicBezTo>
                    <a:pt x="968" y="1"/>
                    <a:pt x="52" y="83"/>
                    <a:pt x="27" y="186"/>
                  </a:cubicBezTo>
                  <a:cubicBezTo>
                    <a:pt x="0" y="292"/>
                    <a:pt x="927" y="380"/>
                    <a:pt x="2098" y="380"/>
                  </a:cubicBezTo>
                  <a:cubicBezTo>
                    <a:pt x="3268" y="380"/>
                    <a:pt x="4195" y="292"/>
                    <a:pt x="4169" y="186"/>
                  </a:cubicBezTo>
                  <a:cubicBezTo>
                    <a:pt x="4143" y="82"/>
                    <a:pt x="3215" y="1"/>
                    <a:pt x="2098" y="1"/>
                  </a:cubicBezTo>
                  <a:cubicBezTo>
                    <a:pt x="2091" y="1"/>
                    <a:pt x="2084" y="1"/>
                    <a:pt x="2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2189655" y="2224361"/>
              <a:ext cx="83044" cy="12593"/>
            </a:xfrm>
            <a:custGeom>
              <a:rect b="b" l="l" r="r" t="t"/>
              <a:pathLst>
                <a:path extrusionOk="0" h="101" w="666">
                  <a:moveTo>
                    <a:pt x="333" y="0"/>
                  </a:moveTo>
                  <a:cubicBezTo>
                    <a:pt x="149" y="0"/>
                    <a:pt x="0" y="23"/>
                    <a:pt x="0" y="50"/>
                  </a:cubicBezTo>
                  <a:cubicBezTo>
                    <a:pt x="0" y="78"/>
                    <a:pt x="149" y="101"/>
                    <a:pt x="333" y="101"/>
                  </a:cubicBezTo>
                  <a:cubicBezTo>
                    <a:pt x="516" y="101"/>
                    <a:pt x="666" y="78"/>
                    <a:pt x="666" y="50"/>
                  </a:cubicBezTo>
                  <a:cubicBezTo>
                    <a:pt x="666" y="23"/>
                    <a:pt x="516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051375" y="2375983"/>
              <a:ext cx="740160" cy="36035"/>
            </a:xfrm>
            <a:custGeom>
              <a:rect b="b" l="l" r="r" t="t"/>
              <a:pathLst>
                <a:path extrusionOk="0" h="289" w="5936">
                  <a:moveTo>
                    <a:pt x="5920" y="0"/>
                  </a:moveTo>
                  <a:cubicBezTo>
                    <a:pt x="5919" y="0"/>
                    <a:pt x="5917" y="0"/>
                    <a:pt x="5915" y="1"/>
                  </a:cubicBezTo>
                  <a:cubicBezTo>
                    <a:pt x="5330" y="164"/>
                    <a:pt x="3983" y="256"/>
                    <a:pt x="2709" y="256"/>
                  </a:cubicBezTo>
                  <a:cubicBezTo>
                    <a:pt x="1530" y="256"/>
                    <a:pt x="415" y="177"/>
                    <a:pt x="22" y="2"/>
                  </a:cubicBezTo>
                  <a:cubicBezTo>
                    <a:pt x="20" y="1"/>
                    <a:pt x="18" y="1"/>
                    <a:pt x="17" y="1"/>
                  </a:cubicBezTo>
                  <a:cubicBezTo>
                    <a:pt x="11" y="1"/>
                    <a:pt x="6" y="4"/>
                    <a:pt x="2" y="10"/>
                  </a:cubicBezTo>
                  <a:cubicBezTo>
                    <a:pt x="0" y="17"/>
                    <a:pt x="2" y="25"/>
                    <a:pt x="11" y="30"/>
                  </a:cubicBezTo>
                  <a:cubicBezTo>
                    <a:pt x="439" y="221"/>
                    <a:pt x="1690" y="288"/>
                    <a:pt x="2747" y="288"/>
                  </a:cubicBezTo>
                  <a:cubicBezTo>
                    <a:pt x="2773" y="288"/>
                    <a:pt x="2800" y="288"/>
                    <a:pt x="2826" y="287"/>
                  </a:cubicBezTo>
                  <a:cubicBezTo>
                    <a:pt x="4157" y="283"/>
                    <a:pt x="5372" y="181"/>
                    <a:pt x="5924" y="29"/>
                  </a:cubicBezTo>
                  <a:cubicBezTo>
                    <a:pt x="5931" y="27"/>
                    <a:pt x="5936" y="18"/>
                    <a:pt x="5934" y="11"/>
                  </a:cubicBezTo>
                  <a:cubicBezTo>
                    <a:pt x="5931" y="5"/>
                    <a:pt x="5926" y="0"/>
                    <a:pt x="59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256114" y="2605036"/>
              <a:ext cx="327685" cy="327803"/>
            </a:xfrm>
            <a:custGeom>
              <a:rect b="b" l="l" r="r" t="t"/>
              <a:pathLst>
                <a:path extrusionOk="0" h="2629" w="2628">
                  <a:moveTo>
                    <a:pt x="1313" y="1"/>
                  </a:moveTo>
                  <a:cubicBezTo>
                    <a:pt x="589" y="1"/>
                    <a:pt x="1" y="589"/>
                    <a:pt x="1" y="1314"/>
                  </a:cubicBezTo>
                  <a:cubicBezTo>
                    <a:pt x="1" y="2040"/>
                    <a:pt x="589" y="2628"/>
                    <a:pt x="1313" y="2628"/>
                  </a:cubicBezTo>
                  <a:cubicBezTo>
                    <a:pt x="2039" y="2628"/>
                    <a:pt x="2627" y="2040"/>
                    <a:pt x="2627" y="1314"/>
                  </a:cubicBezTo>
                  <a:cubicBezTo>
                    <a:pt x="2627" y="589"/>
                    <a:pt x="2039" y="1"/>
                    <a:pt x="1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2271077" y="2620248"/>
              <a:ext cx="297884" cy="297629"/>
            </a:xfrm>
            <a:custGeom>
              <a:rect b="b" l="l" r="r" t="t"/>
              <a:pathLst>
                <a:path extrusionOk="0" h="2387" w="2389">
                  <a:moveTo>
                    <a:pt x="1194" y="27"/>
                  </a:moveTo>
                  <a:cubicBezTo>
                    <a:pt x="1837" y="27"/>
                    <a:pt x="2359" y="550"/>
                    <a:pt x="2359" y="1192"/>
                  </a:cubicBezTo>
                  <a:cubicBezTo>
                    <a:pt x="2359" y="1834"/>
                    <a:pt x="1836" y="2358"/>
                    <a:pt x="1194" y="2358"/>
                  </a:cubicBezTo>
                  <a:cubicBezTo>
                    <a:pt x="552" y="2358"/>
                    <a:pt x="29" y="1834"/>
                    <a:pt x="29" y="1192"/>
                  </a:cubicBezTo>
                  <a:cubicBezTo>
                    <a:pt x="29" y="550"/>
                    <a:pt x="552" y="27"/>
                    <a:pt x="1194" y="27"/>
                  </a:cubicBezTo>
                  <a:close/>
                  <a:moveTo>
                    <a:pt x="1194" y="0"/>
                  </a:moveTo>
                  <a:cubicBezTo>
                    <a:pt x="536" y="0"/>
                    <a:pt x="0" y="534"/>
                    <a:pt x="0" y="1193"/>
                  </a:cubicBezTo>
                  <a:cubicBezTo>
                    <a:pt x="0" y="1851"/>
                    <a:pt x="535" y="2386"/>
                    <a:pt x="1194" y="2386"/>
                  </a:cubicBezTo>
                  <a:cubicBezTo>
                    <a:pt x="1852" y="2386"/>
                    <a:pt x="2388" y="1851"/>
                    <a:pt x="2387" y="1193"/>
                  </a:cubicBezTo>
                  <a:cubicBezTo>
                    <a:pt x="2387" y="536"/>
                    <a:pt x="1851" y="0"/>
                    <a:pt x="1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26"/>
          <p:cNvGrpSpPr/>
          <p:nvPr/>
        </p:nvGrpSpPr>
        <p:grpSpPr>
          <a:xfrm>
            <a:off x="5067625" y="1146915"/>
            <a:ext cx="182893" cy="259708"/>
            <a:chOff x="3916721" y="2208900"/>
            <a:chExt cx="740160" cy="1047633"/>
          </a:xfrm>
        </p:grpSpPr>
        <p:sp>
          <p:nvSpPr>
            <p:cNvPr id="157" name="Google Shape;157;p26"/>
            <p:cNvSpPr/>
            <p:nvPr/>
          </p:nvSpPr>
          <p:spPr>
            <a:xfrm>
              <a:off x="4036173" y="3199676"/>
              <a:ext cx="518461" cy="56858"/>
            </a:xfrm>
            <a:custGeom>
              <a:rect b="b" l="l" r="r" t="t"/>
              <a:pathLst>
                <a:path extrusionOk="0" h="456" w="4158">
                  <a:moveTo>
                    <a:pt x="2078" y="1"/>
                  </a:moveTo>
                  <a:cubicBezTo>
                    <a:pt x="931" y="1"/>
                    <a:pt x="0" y="103"/>
                    <a:pt x="0" y="229"/>
                  </a:cubicBezTo>
                  <a:cubicBezTo>
                    <a:pt x="0" y="355"/>
                    <a:pt x="931" y="456"/>
                    <a:pt x="2078" y="456"/>
                  </a:cubicBezTo>
                  <a:cubicBezTo>
                    <a:pt x="3226" y="456"/>
                    <a:pt x="4157" y="355"/>
                    <a:pt x="4157" y="229"/>
                  </a:cubicBezTo>
                  <a:cubicBezTo>
                    <a:pt x="4157" y="103"/>
                    <a:pt x="3226" y="1"/>
                    <a:pt x="2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3970961" y="2374861"/>
              <a:ext cx="628562" cy="856977"/>
            </a:xfrm>
            <a:custGeom>
              <a:rect b="b" l="l" r="r" t="t"/>
              <a:pathLst>
                <a:path extrusionOk="0" h="6873" w="5041">
                  <a:moveTo>
                    <a:pt x="0" y="1"/>
                  </a:moveTo>
                  <a:lnTo>
                    <a:pt x="0" y="1"/>
                  </a:lnTo>
                  <a:cubicBezTo>
                    <a:pt x="369" y="2282"/>
                    <a:pt x="738" y="4553"/>
                    <a:pt x="1109" y="6810"/>
                  </a:cubicBezTo>
                  <a:cubicBezTo>
                    <a:pt x="1579" y="6852"/>
                    <a:pt x="2049" y="6873"/>
                    <a:pt x="2520" y="6873"/>
                  </a:cubicBezTo>
                  <a:cubicBezTo>
                    <a:pt x="2992" y="6873"/>
                    <a:pt x="3463" y="6852"/>
                    <a:pt x="3932" y="6810"/>
                  </a:cubicBezTo>
                  <a:cubicBezTo>
                    <a:pt x="4303" y="4554"/>
                    <a:pt x="4672" y="2284"/>
                    <a:pt x="5040" y="1"/>
                  </a:cubicBezTo>
                  <a:lnTo>
                    <a:pt x="5040" y="1"/>
                  </a:lnTo>
                  <a:cubicBezTo>
                    <a:pt x="4206" y="133"/>
                    <a:pt x="3364" y="199"/>
                    <a:pt x="2521" y="199"/>
                  </a:cubicBezTo>
                  <a:cubicBezTo>
                    <a:pt x="1679" y="199"/>
                    <a:pt x="836" y="13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3970961" y="2374861"/>
              <a:ext cx="628562" cy="856977"/>
            </a:xfrm>
            <a:custGeom>
              <a:rect b="b" l="l" r="r" t="t"/>
              <a:pathLst>
                <a:path extrusionOk="0" h="6873" w="5041">
                  <a:moveTo>
                    <a:pt x="0" y="1"/>
                  </a:moveTo>
                  <a:lnTo>
                    <a:pt x="0" y="1"/>
                  </a:lnTo>
                  <a:cubicBezTo>
                    <a:pt x="369" y="2282"/>
                    <a:pt x="738" y="4553"/>
                    <a:pt x="1109" y="6810"/>
                  </a:cubicBezTo>
                  <a:cubicBezTo>
                    <a:pt x="1579" y="6852"/>
                    <a:pt x="2049" y="6873"/>
                    <a:pt x="2520" y="6873"/>
                  </a:cubicBezTo>
                  <a:cubicBezTo>
                    <a:pt x="2992" y="6873"/>
                    <a:pt x="3463" y="6852"/>
                    <a:pt x="3932" y="6810"/>
                  </a:cubicBezTo>
                  <a:cubicBezTo>
                    <a:pt x="4303" y="4554"/>
                    <a:pt x="4672" y="2284"/>
                    <a:pt x="5040" y="1"/>
                  </a:cubicBezTo>
                  <a:lnTo>
                    <a:pt x="5040" y="1"/>
                  </a:lnTo>
                  <a:cubicBezTo>
                    <a:pt x="4206" y="133"/>
                    <a:pt x="3364" y="199"/>
                    <a:pt x="2521" y="199"/>
                  </a:cubicBezTo>
                  <a:cubicBezTo>
                    <a:pt x="1679" y="199"/>
                    <a:pt x="836" y="133"/>
                    <a:pt x="0" y="1"/>
                  </a:cubicBezTo>
                  <a:close/>
                </a:path>
              </a:pathLst>
            </a:custGeom>
            <a:solidFill>
              <a:srgbClr val="FFE5AF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996522" y="2549425"/>
              <a:ext cx="577315" cy="427429"/>
            </a:xfrm>
            <a:custGeom>
              <a:rect b="b" l="l" r="r" t="t"/>
              <a:pathLst>
                <a:path extrusionOk="0" h="3428" w="4630">
                  <a:moveTo>
                    <a:pt x="1" y="0"/>
                  </a:moveTo>
                  <a:lnTo>
                    <a:pt x="1" y="0"/>
                  </a:lnTo>
                  <a:cubicBezTo>
                    <a:pt x="180" y="1111"/>
                    <a:pt x="361" y="2217"/>
                    <a:pt x="540" y="3320"/>
                  </a:cubicBezTo>
                  <a:cubicBezTo>
                    <a:pt x="1129" y="3391"/>
                    <a:pt x="1722" y="3427"/>
                    <a:pt x="2315" y="3427"/>
                  </a:cubicBezTo>
                  <a:cubicBezTo>
                    <a:pt x="2909" y="3427"/>
                    <a:pt x="3502" y="3391"/>
                    <a:pt x="4092" y="3320"/>
                  </a:cubicBezTo>
                  <a:cubicBezTo>
                    <a:pt x="4272" y="2216"/>
                    <a:pt x="4451" y="1110"/>
                    <a:pt x="4630" y="0"/>
                  </a:cubicBezTo>
                  <a:lnTo>
                    <a:pt x="4630" y="0"/>
                  </a:lnTo>
                  <a:cubicBezTo>
                    <a:pt x="3863" y="122"/>
                    <a:pt x="3089" y="182"/>
                    <a:pt x="2315" y="182"/>
                  </a:cubicBezTo>
                  <a:cubicBezTo>
                    <a:pt x="1542" y="182"/>
                    <a:pt x="768" y="12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918592" y="2311020"/>
              <a:ext cx="736294" cy="122692"/>
            </a:xfrm>
            <a:custGeom>
              <a:rect b="b" l="l" r="r" t="t"/>
              <a:pathLst>
                <a:path extrusionOk="0" h="984" w="5905">
                  <a:moveTo>
                    <a:pt x="2953" y="0"/>
                  </a:moveTo>
                  <a:cubicBezTo>
                    <a:pt x="1322" y="0"/>
                    <a:pt x="1" y="146"/>
                    <a:pt x="1" y="326"/>
                  </a:cubicBezTo>
                  <a:lnTo>
                    <a:pt x="1" y="658"/>
                  </a:lnTo>
                  <a:cubicBezTo>
                    <a:pt x="1" y="838"/>
                    <a:pt x="1322" y="983"/>
                    <a:pt x="2953" y="983"/>
                  </a:cubicBezTo>
                  <a:cubicBezTo>
                    <a:pt x="4584" y="983"/>
                    <a:pt x="5905" y="838"/>
                    <a:pt x="5905" y="658"/>
                  </a:cubicBezTo>
                  <a:lnTo>
                    <a:pt x="5905" y="326"/>
                  </a:lnTo>
                  <a:cubicBezTo>
                    <a:pt x="5905" y="146"/>
                    <a:pt x="4584" y="0"/>
                    <a:pt x="2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918592" y="2311020"/>
              <a:ext cx="736294" cy="81421"/>
            </a:xfrm>
            <a:custGeom>
              <a:rect b="b" l="l" r="r" t="t"/>
              <a:pathLst>
                <a:path extrusionOk="0" h="653" w="5905">
                  <a:moveTo>
                    <a:pt x="2953" y="0"/>
                  </a:moveTo>
                  <a:cubicBezTo>
                    <a:pt x="1323" y="0"/>
                    <a:pt x="1" y="146"/>
                    <a:pt x="1" y="326"/>
                  </a:cubicBezTo>
                  <a:cubicBezTo>
                    <a:pt x="1" y="507"/>
                    <a:pt x="1323" y="653"/>
                    <a:pt x="2953" y="653"/>
                  </a:cubicBezTo>
                  <a:cubicBezTo>
                    <a:pt x="4583" y="653"/>
                    <a:pt x="5905" y="507"/>
                    <a:pt x="5905" y="326"/>
                  </a:cubicBezTo>
                  <a:cubicBezTo>
                    <a:pt x="5905" y="146"/>
                    <a:pt x="4583" y="0"/>
                    <a:pt x="2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3967969" y="2248551"/>
              <a:ext cx="637415" cy="133291"/>
            </a:xfrm>
            <a:custGeom>
              <a:rect b="b" l="l" r="r" t="t"/>
              <a:pathLst>
                <a:path extrusionOk="0" h="1069" w="5112">
                  <a:moveTo>
                    <a:pt x="2557" y="1"/>
                  </a:moveTo>
                  <a:cubicBezTo>
                    <a:pt x="1180" y="1"/>
                    <a:pt x="61" y="124"/>
                    <a:pt x="58" y="277"/>
                  </a:cubicBezTo>
                  <a:cubicBezTo>
                    <a:pt x="56" y="361"/>
                    <a:pt x="2" y="702"/>
                    <a:pt x="1" y="787"/>
                  </a:cubicBezTo>
                  <a:cubicBezTo>
                    <a:pt x="1" y="942"/>
                    <a:pt x="1145" y="1069"/>
                    <a:pt x="2557" y="1069"/>
                  </a:cubicBezTo>
                  <a:cubicBezTo>
                    <a:pt x="3969" y="1069"/>
                    <a:pt x="5112" y="942"/>
                    <a:pt x="5112" y="787"/>
                  </a:cubicBezTo>
                  <a:cubicBezTo>
                    <a:pt x="5112" y="702"/>
                    <a:pt x="5058" y="361"/>
                    <a:pt x="5055" y="277"/>
                  </a:cubicBezTo>
                  <a:cubicBezTo>
                    <a:pt x="5052" y="126"/>
                    <a:pt x="3933" y="1"/>
                    <a:pt x="25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3974577" y="2248551"/>
              <a:ext cx="624323" cy="69326"/>
            </a:xfrm>
            <a:custGeom>
              <a:rect b="b" l="l" r="r" t="t"/>
              <a:pathLst>
                <a:path extrusionOk="0" h="556" w="5007">
                  <a:moveTo>
                    <a:pt x="2504" y="1"/>
                  </a:moveTo>
                  <a:cubicBezTo>
                    <a:pt x="1127" y="1"/>
                    <a:pt x="8" y="126"/>
                    <a:pt x="5" y="277"/>
                  </a:cubicBezTo>
                  <a:cubicBezTo>
                    <a:pt x="1" y="431"/>
                    <a:pt x="1120" y="555"/>
                    <a:pt x="2504" y="555"/>
                  </a:cubicBezTo>
                  <a:cubicBezTo>
                    <a:pt x="3888" y="555"/>
                    <a:pt x="5006" y="429"/>
                    <a:pt x="5002" y="277"/>
                  </a:cubicBezTo>
                  <a:cubicBezTo>
                    <a:pt x="4999" y="124"/>
                    <a:pt x="3880" y="1"/>
                    <a:pt x="2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4003131" y="2208900"/>
              <a:ext cx="567215" cy="96259"/>
            </a:xfrm>
            <a:custGeom>
              <a:rect b="b" l="l" r="r" t="t"/>
              <a:pathLst>
                <a:path extrusionOk="0" h="772" w="4549">
                  <a:moveTo>
                    <a:pt x="2275" y="1"/>
                  </a:moveTo>
                  <a:cubicBezTo>
                    <a:pt x="1157" y="1"/>
                    <a:pt x="229" y="82"/>
                    <a:pt x="204" y="186"/>
                  </a:cubicBezTo>
                  <a:cubicBezTo>
                    <a:pt x="188" y="242"/>
                    <a:pt x="1" y="506"/>
                    <a:pt x="0" y="567"/>
                  </a:cubicBezTo>
                  <a:cubicBezTo>
                    <a:pt x="0" y="680"/>
                    <a:pt x="1018" y="771"/>
                    <a:pt x="2275" y="771"/>
                  </a:cubicBezTo>
                  <a:cubicBezTo>
                    <a:pt x="3530" y="771"/>
                    <a:pt x="4548" y="680"/>
                    <a:pt x="4548" y="567"/>
                  </a:cubicBezTo>
                  <a:cubicBezTo>
                    <a:pt x="4548" y="506"/>
                    <a:pt x="4360" y="244"/>
                    <a:pt x="4346" y="186"/>
                  </a:cubicBezTo>
                  <a:cubicBezTo>
                    <a:pt x="4320" y="82"/>
                    <a:pt x="3392" y="1"/>
                    <a:pt x="2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4025201" y="2208900"/>
              <a:ext cx="523199" cy="47506"/>
            </a:xfrm>
            <a:custGeom>
              <a:rect b="b" l="l" r="r" t="t"/>
              <a:pathLst>
                <a:path extrusionOk="0" h="381" w="4196">
                  <a:moveTo>
                    <a:pt x="2077" y="1"/>
                  </a:moveTo>
                  <a:cubicBezTo>
                    <a:pt x="969" y="1"/>
                    <a:pt x="52" y="83"/>
                    <a:pt x="27" y="186"/>
                  </a:cubicBezTo>
                  <a:cubicBezTo>
                    <a:pt x="0" y="292"/>
                    <a:pt x="927" y="380"/>
                    <a:pt x="2098" y="380"/>
                  </a:cubicBezTo>
                  <a:cubicBezTo>
                    <a:pt x="3268" y="380"/>
                    <a:pt x="4195" y="292"/>
                    <a:pt x="4169" y="186"/>
                  </a:cubicBezTo>
                  <a:cubicBezTo>
                    <a:pt x="4143" y="82"/>
                    <a:pt x="3215" y="1"/>
                    <a:pt x="2098" y="1"/>
                  </a:cubicBezTo>
                  <a:cubicBezTo>
                    <a:pt x="2091" y="1"/>
                    <a:pt x="2084" y="1"/>
                    <a:pt x="2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4054877" y="2224361"/>
              <a:ext cx="83044" cy="12593"/>
            </a:xfrm>
            <a:custGeom>
              <a:rect b="b" l="l" r="r" t="t"/>
              <a:pathLst>
                <a:path extrusionOk="0" h="101" w="666">
                  <a:moveTo>
                    <a:pt x="333" y="0"/>
                  </a:moveTo>
                  <a:cubicBezTo>
                    <a:pt x="149" y="0"/>
                    <a:pt x="0" y="23"/>
                    <a:pt x="0" y="50"/>
                  </a:cubicBezTo>
                  <a:cubicBezTo>
                    <a:pt x="0" y="78"/>
                    <a:pt x="149" y="101"/>
                    <a:pt x="333" y="101"/>
                  </a:cubicBezTo>
                  <a:cubicBezTo>
                    <a:pt x="516" y="101"/>
                    <a:pt x="666" y="78"/>
                    <a:pt x="666" y="50"/>
                  </a:cubicBezTo>
                  <a:cubicBezTo>
                    <a:pt x="666" y="23"/>
                    <a:pt x="516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3916721" y="2375983"/>
              <a:ext cx="740160" cy="36035"/>
            </a:xfrm>
            <a:custGeom>
              <a:rect b="b" l="l" r="r" t="t"/>
              <a:pathLst>
                <a:path extrusionOk="0" h="289" w="5936">
                  <a:moveTo>
                    <a:pt x="5920" y="0"/>
                  </a:moveTo>
                  <a:cubicBezTo>
                    <a:pt x="5919" y="0"/>
                    <a:pt x="5917" y="0"/>
                    <a:pt x="5915" y="1"/>
                  </a:cubicBezTo>
                  <a:cubicBezTo>
                    <a:pt x="5330" y="164"/>
                    <a:pt x="3983" y="256"/>
                    <a:pt x="2709" y="256"/>
                  </a:cubicBezTo>
                  <a:cubicBezTo>
                    <a:pt x="1530" y="256"/>
                    <a:pt x="415" y="177"/>
                    <a:pt x="22" y="2"/>
                  </a:cubicBezTo>
                  <a:cubicBezTo>
                    <a:pt x="20" y="1"/>
                    <a:pt x="18" y="1"/>
                    <a:pt x="17" y="1"/>
                  </a:cubicBezTo>
                  <a:cubicBezTo>
                    <a:pt x="11" y="1"/>
                    <a:pt x="6" y="4"/>
                    <a:pt x="3" y="10"/>
                  </a:cubicBezTo>
                  <a:cubicBezTo>
                    <a:pt x="0" y="17"/>
                    <a:pt x="3" y="25"/>
                    <a:pt x="11" y="30"/>
                  </a:cubicBezTo>
                  <a:cubicBezTo>
                    <a:pt x="439" y="221"/>
                    <a:pt x="1690" y="288"/>
                    <a:pt x="2747" y="288"/>
                  </a:cubicBezTo>
                  <a:cubicBezTo>
                    <a:pt x="2773" y="288"/>
                    <a:pt x="2800" y="288"/>
                    <a:pt x="2826" y="287"/>
                  </a:cubicBezTo>
                  <a:cubicBezTo>
                    <a:pt x="4157" y="283"/>
                    <a:pt x="5372" y="181"/>
                    <a:pt x="5924" y="29"/>
                  </a:cubicBezTo>
                  <a:cubicBezTo>
                    <a:pt x="5931" y="27"/>
                    <a:pt x="5936" y="18"/>
                    <a:pt x="5934" y="11"/>
                  </a:cubicBezTo>
                  <a:cubicBezTo>
                    <a:pt x="5931" y="5"/>
                    <a:pt x="5926" y="0"/>
                    <a:pt x="5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4009864" y="2605160"/>
              <a:ext cx="551005" cy="327679"/>
            </a:xfrm>
            <a:custGeom>
              <a:rect b="b" l="l" r="r" t="t"/>
              <a:pathLst>
                <a:path extrusionOk="0" h="2628" w="4419">
                  <a:moveTo>
                    <a:pt x="2209" y="1"/>
                  </a:moveTo>
                  <a:cubicBezTo>
                    <a:pt x="1868" y="1"/>
                    <a:pt x="1557" y="132"/>
                    <a:pt x="1324" y="343"/>
                  </a:cubicBezTo>
                  <a:cubicBezTo>
                    <a:pt x="881" y="317"/>
                    <a:pt x="440" y="271"/>
                    <a:pt x="0" y="204"/>
                  </a:cubicBezTo>
                  <a:lnTo>
                    <a:pt x="0" y="204"/>
                  </a:lnTo>
                  <a:cubicBezTo>
                    <a:pt x="98" y="803"/>
                    <a:pt x="194" y="1400"/>
                    <a:pt x="291" y="1998"/>
                  </a:cubicBezTo>
                  <a:cubicBezTo>
                    <a:pt x="574" y="2035"/>
                    <a:pt x="860" y="2062"/>
                    <a:pt x="1145" y="2083"/>
                  </a:cubicBezTo>
                  <a:cubicBezTo>
                    <a:pt x="1385" y="2413"/>
                    <a:pt x="1771" y="2627"/>
                    <a:pt x="2209" y="2627"/>
                  </a:cubicBezTo>
                  <a:cubicBezTo>
                    <a:pt x="2646" y="2627"/>
                    <a:pt x="3035" y="2412"/>
                    <a:pt x="3273" y="2083"/>
                  </a:cubicBezTo>
                  <a:cubicBezTo>
                    <a:pt x="3559" y="2062"/>
                    <a:pt x="3843" y="2035"/>
                    <a:pt x="4128" y="1998"/>
                  </a:cubicBezTo>
                  <a:cubicBezTo>
                    <a:pt x="4224" y="1400"/>
                    <a:pt x="4321" y="803"/>
                    <a:pt x="4418" y="204"/>
                  </a:cubicBezTo>
                  <a:lnTo>
                    <a:pt x="4418" y="204"/>
                  </a:lnTo>
                  <a:cubicBezTo>
                    <a:pt x="3978" y="271"/>
                    <a:pt x="3536" y="317"/>
                    <a:pt x="3094" y="343"/>
                  </a:cubicBezTo>
                  <a:cubicBezTo>
                    <a:pt x="2860" y="131"/>
                    <a:pt x="2549" y="1"/>
                    <a:pt x="2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62982" y="2791695"/>
              <a:ext cx="256861" cy="118453"/>
            </a:xfrm>
            <a:custGeom>
              <a:rect b="b" l="l" r="r" t="t"/>
              <a:pathLst>
                <a:path extrusionOk="0" h="950" w="2060">
                  <a:moveTo>
                    <a:pt x="2043" y="0"/>
                  </a:moveTo>
                  <a:cubicBezTo>
                    <a:pt x="2037" y="0"/>
                    <a:pt x="2031" y="5"/>
                    <a:pt x="2030" y="12"/>
                  </a:cubicBezTo>
                  <a:cubicBezTo>
                    <a:pt x="1948" y="539"/>
                    <a:pt x="1500" y="921"/>
                    <a:pt x="966" y="921"/>
                  </a:cubicBezTo>
                  <a:cubicBezTo>
                    <a:pt x="578" y="921"/>
                    <a:pt x="220" y="712"/>
                    <a:pt x="29" y="375"/>
                  </a:cubicBezTo>
                  <a:cubicBezTo>
                    <a:pt x="26" y="371"/>
                    <a:pt x="21" y="368"/>
                    <a:pt x="16" y="368"/>
                  </a:cubicBezTo>
                  <a:cubicBezTo>
                    <a:pt x="14" y="368"/>
                    <a:pt x="11" y="369"/>
                    <a:pt x="9" y="370"/>
                  </a:cubicBezTo>
                  <a:cubicBezTo>
                    <a:pt x="3" y="374"/>
                    <a:pt x="0" y="382"/>
                    <a:pt x="4" y="389"/>
                  </a:cubicBezTo>
                  <a:cubicBezTo>
                    <a:pt x="201" y="735"/>
                    <a:pt x="569" y="950"/>
                    <a:pt x="967" y="950"/>
                  </a:cubicBezTo>
                  <a:cubicBezTo>
                    <a:pt x="1515" y="950"/>
                    <a:pt x="1975" y="558"/>
                    <a:pt x="2058" y="17"/>
                  </a:cubicBezTo>
                  <a:cubicBezTo>
                    <a:pt x="2060" y="9"/>
                    <a:pt x="2055" y="1"/>
                    <a:pt x="2047" y="0"/>
                  </a:cubicBezTo>
                  <a:cubicBezTo>
                    <a:pt x="2045" y="0"/>
                    <a:pt x="2044" y="0"/>
                    <a:pt x="2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4161112" y="2634462"/>
              <a:ext cx="244517" cy="75935"/>
            </a:xfrm>
            <a:custGeom>
              <a:rect b="b" l="l" r="r" t="t"/>
              <a:pathLst>
                <a:path extrusionOk="0" h="609" w="1961">
                  <a:moveTo>
                    <a:pt x="982" y="1"/>
                  </a:moveTo>
                  <a:cubicBezTo>
                    <a:pt x="572" y="1"/>
                    <a:pt x="198" y="226"/>
                    <a:pt x="5" y="588"/>
                  </a:cubicBezTo>
                  <a:cubicBezTo>
                    <a:pt x="1" y="594"/>
                    <a:pt x="4" y="604"/>
                    <a:pt x="11" y="608"/>
                  </a:cubicBezTo>
                  <a:cubicBezTo>
                    <a:pt x="13" y="609"/>
                    <a:pt x="15" y="609"/>
                    <a:pt x="18" y="609"/>
                  </a:cubicBezTo>
                  <a:cubicBezTo>
                    <a:pt x="23" y="609"/>
                    <a:pt x="28" y="605"/>
                    <a:pt x="29" y="602"/>
                  </a:cubicBezTo>
                  <a:cubicBezTo>
                    <a:pt x="218" y="249"/>
                    <a:pt x="582" y="30"/>
                    <a:pt x="981" y="30"/>
                  </a:cubicBezTo>
                  <a:cubicBezTo>
                    <a:pt x="1379" y="30"/>
                    <a:pt x="1743" y="249"/>
                    <a:pt x="1932" y="598"/>
                  </a:cubicBezTo>
                  <a:cubicBezTo>
                    <a:pt x="1934" y="604"/>
                    <a:pt x="1938" y="607"/>
                    <a:pt x="1943" y="607"/>
                  </a:cubicBezTo>
                  <a:cubicBezTo>
                    <a:pt x="1946" y="607"/>
                    <a:pt x="1948" y="606"/>
                    <a:pt x="1950" y="605"/>
                  </a:cubicBezTo>
                  <a:cubicBezTo>
                    <a:pt x="1958" y="602"/>
                    <a:pt x="1960" y="592"/>
                    <a:pt x="1957" y="586"/>
                  </a:cubicBezTo>
                  <a:cubicBezTo>
                    <a:pt x="1764" y="225"/>
                    <a:pt x="1390" y="1"/>
                    <a:pt x="9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6"/>
          <p:cNvSpPr txBox="1"/>
          <p:nvPr/>
        </p:nvSpPr>
        <p:spPr>
          <a:xfrm>
            <a:off x="835075" y="1428200"/>
            <a:ext cx="37368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CoffeeScrip</a:t>
            </a:r>
            <a:r>
              <a:rPr lang="en" sz="12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4"/>
              </a:rPr>
              <a:t>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Compila em JavaScript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Adiciona elementos de sintaxe inspirados no Ruby, Python e Haskell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Aprimorar a leitura e concisão do JavaScript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Extensão </a:t>
            </a:r>
            <a:r>
              <a:rPr i="1" lang="en" sz="1200">
                <a:latin typeface="Fira Sans"/>
                <a:ea typeface="Fira Sans"/>
                <a:cs typeface="Fira Sans"/>
                <a:sym typeface="Fira Sans"/>
              </a:rPr>
              <a:t>.coffee</a:t>
            </a:r>
            <a:endParaRPr i="1"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i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Poucas referências e brincadeiras com café</a:t>
            </a:r>
            <a:endParaRPr i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73" name="Google Shape;173;p26"/>
          <p:cNvGrpSpPr/>
          <p:nvPr/>
        </p:nvGrpSpPr>
        <p:grpSpPr>
          <a:xfrm>
            <a:off x="1020595" y="1841883"/>
            <a:ext cx="182893" cy="259111"/>
            <a:chOff x="5547050" y="2327041"/>
            <a:chExt cx="740160" cy="1047758"/>
          </a:xfrm>
        </p:grpSpPr>
        <p:sp>
          <p:nvSpPr>
            <p:cNvPr id="174" name="Google Shape;174;p26"/>
            <p:cNvSpPr/>
            <p:nvPr/>
          </p:nvSpPr>
          <p:spPr>
            <a:xfrm>
              <a:off x="5666502" y="3317942"/>
              <a:ext cx="518336" cy="56857"/>
            </a:xfrm>
            <a:custGeom>
              <a:rect b="b" l="l" r="r" t="t"/>
              <a:pathLst>
                <a:path extrusionOk="0" h="456" w="4157">
                  <a:moveTo>
                    <a:pt x="2078" y="0"/>
                  </a:moveTo>
                  <a:cubicBezTo>
                    <a:pt x="930" y="0"/>
                    <a:pt x="0" y="103"/>
                    <a:pt x="0" y="229"/>
                  </a:cubicBezTo>
                  <a:cubicBezTo>
                    <a:pt x="0" y="354"/>
                    <a:pt x="930" y="456"/>
                    <a:pt x="2078" y="456"/>
                  </a:cubicBezTo>
                  <a:cubicBezTo>
                    <a:pt x="3226" y="456"/>
                    <a:pt x="4156" y="354"/>
                    <a:pt x="4156" y="229"/>
                  </a:cubicBezTo>
                  <a:cubicBezTo>
                    <a:pt x="4156" y="103"/>
                    <a:pt x="3226" y="0"/>
                    <a:pt x="2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5601414" y="2493127"/>
              <a:ext cx="628562" cy="856977"/>
            </a:xfrm>
            <a:custGeom>
              <a:rect b="b" l="l" r="r" t="t"/>
              <a:pathLst>
                <a:path extrusionOk="0" h="6873" w="5041">
                  <a:moveTo>
                    <a:pt x="0" y="0"/>
                  </a:moveTo>
                  <a:lnTo>
                    <a:pt x="0" y="0"/>
                  </a:lnTo>
                  <a:cubicBezTo>
                    <a:pt x="369" y="2282"/>
                    <a:pt x="738" y="4553"/>
                    <a:pt x="1109" y="6810"/>
                  </a:cubicBezTo>
                  <a:cubicBezTo>
                    <a:pt x="1579" y="6852"/>
                    <a:pt x="2049" y="6873"/>
                    <a:pt x="2520" y="6873"/>
                  </a:cubicBezTo>
                  <a:cubicBezTo>
                    <a:pt x="2992" y="6873"/>
                    <a:pt x="3463" y="6852"/>
                    <a:pt x="3932" y="6810"/>
                  </a:cubicBezTo>
                  <a:cubicBezTo>
                    <a:pt x="4303" y="4554"/>
                    <a:pt x="4672" y="2284"/>
                    <a:pt x="5040" y="0"/>
                  </a:cubicBezTo>
                  <a:lnTo>
                    <a:pt x="5040" y="0"/>
                  </a:lnTo>
                  <a:cubicBezTo>
                    <a:pt x="4206" y="132"/>
                    <a:pt x="3363" y="198"/>
                    <a:pt x="2520" y="198"/>
                  </a:cubicBezTo>
                  <a:cubicBezTo>
                    <a:pt x="1677" y="198"/>
                    <a:pt x="835" y="1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5601414" y="2493127"/>
              <a:ext cx="628562" cy="856977"/>
            </a:xfrm>
            <a:custGeom>
              <a:rect b="b" l="l" r="r" t="t"/>
              <a:pathLst>
                <a:path extrusionOk="0" h="6873" w="5041">
                  <a:moveTo>
                    <a:pt x="0" y="0"/>
                  </a:moveTo>
                  <a:lnTo>
                    <a:pt x="0" y="0"/>
                  </a:lnTo>
                  <a:cubicBezTo>
                    <a:pt x="369" y="2282"/>
                    <a:pt x="738" y="4553"/>
                    <a:pt x="1109" y="6810"/>
                  </a:cubicBezTo>
                  <a:cubicBezTo>
                    <a:pt x="1579" y="6852"/>
                    <a:pt x="2049" y="6873"/>
                    <a:pt x="2520" y="6873"/>
                  </a:cubicBezTo>
                  <a:cubicBezTo>
                    <a:pt x="2992" y="6873"/>
                    <a:pt x="3463" y="6852"/>
                    <a:pt x="3932" y="6810"/>
                  </a:cubicBezTo>
                  <a:cubicBezTo>
                    <a:pt x="4303" y="4554"/>
                    <a:pt x="4672" y="2284"/>
                    <a:pt x="5040" y="0"/>
                  </a:cubicBezTo>
                  <a:lnTo>
                    <a:pt x="5040" y="0"/>
                  </a:lnTo>
                  <a:cubicBezTo>
                    <a:pt x="4206" y="132"/>
                    <a:pt x="3363" y="198"/>
                    <a:pt x="2520" y="198"/>
                  </a:cubicBezTo>
                  <a:cubicBezTo>
                    <a:pt x="1677" y="198"/>
                    <a:pt x="835" y="132"/>
                    <a:pt x="0" y="0"/>
                  </a:cubicBezTo>
                  <a:close/>
                </a:path>
              </a:pathLst>
            </a:custGeom>
            <a:solidFill>
              <a:srgbClr val="FFE5AF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618372" y="2597491"/>
              <a:ext cx="594896" cy="648749"/>
            </a:xfrm>
            <a:custGeom>
              <a:rect b="b" l="l" r="r" t="t"/>
              <a:pathLst>
                <a:path extrusionOk="0" h="5203" w="4771">
                  <a:moveTo>
                    <a:pt x="0" y="0"/>
                  </a:moveTo>
                  <a:lnTo>
                    <a:pt x="0" y="0"/>
                  </a:lnTo>
                  <a:cubicBezTo>
                    <a:pt x="277" y="1709"/>
                    <a:pt x="554" y="3410"/>
                    <a:pt x="831" y="5105"/>
                  </a:cubicBezTo>
                  <a:cubicBezTo>
                    <a:pt x="1350" y="5170"/>
                    <a:pt x="1868" y="5203"/>
                    <a:pt x="2385" y="5203"/>
                  </a:cubicBezTo>
                  <a:cubicBezTo>
                    <a:pt x="2903" y="5203"/>
                    <a:pt x="3421" y="5170"/>
                    <a:pt x="3940" y="5105"/>
                  </a:cubicBezTo>
                  <a:cubicBezTo>
                    <a:pt x="4217" y="3410"/>
                    <a:pt x="4494" y="1709"/>
                    <a:pt x="4770" y="0"/>
                  </a:cubicBezTo>
                  <a:lnTo>
                    <a:pt x="4770" y="0"/>
                  </a:lnTo>
                  <a:cubicBezTo>
                    <a:pt x="3973" y="152"/>
                    <a:pt x="3179" y="228"/>
                    <a:pt x="2385" y="228"/>
                  </a:cubicBezTo>
                  <a:cubicBezTo>
                    <a:pt x="1591" y="228"/>
                    <a:pt x="797" y="15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640193" y="2589885"/>
              <a:ext cx="94764" cy="660096"/>
            </a:xfrm>
            <a:custGeom>
              <a:rect b="b" l="l" r="r" t="t"/>
              <a:pathLst>
                <a:path extrusionOk="0" h="5294" w="760">
                  <a:moveTo>
                    <a:pt x="16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5" y="2"/>
                    <a:pt x="0" y="10"/>
                    <a:pt x="1" y="17"/>
                  </a:cubicBezTo>
                  <a:lnTo>
                    <a:pt x="729" y="5281"/>
                  </a:lnTo>
                  <a:cubicBezTo>
                    <a:pt x="731" y="5289"/>
                    <a:pt x="736" y="5294"/>
                    <a:pt x="743" y="5294"/>
                  </a:cubicBezTo>
                  <a:lnTo>
                    <a:pt x="746" y="5294"/>
                  </a:lnTo>
                  <a:cubicBezTo>
                    <a:pt x="754" y="5292"/>
                    <a:pt x="759" y="5285"/>
                    <a:pt x="758" y="5277"/>
                  </a:cubicBezTo>
                  <a:lnTo>
                    <a:pt x="31" y="14"/>
                  </a:lnTo>
                  <a:cubicBezTo>
                    <a:pt x="30" y="6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666253" y="2589885"/>
              <a:ext cx="86161" cy="660096"/>
            </a:xfrm>
            <a:custGeom>
              <a:rect b="b" l="l" r="r" t="t"/>
              <a:pathLst>
                <a:path extrusionOk="0" h="5294" w="691">
                  <a:moveTo>
                    <a:pt x="15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6" y="2"/>
                    <a:pt x="0" y="10"/>
                    <a:pt x="1" y="17"/>
                  </a:cubicBezTo>
                  <a:lnTo>
                    <a:pt x="660" y="5281"/>
                  </a:lnTo>
                  <a:cubicBezTo>
                    <a:pt x="661" y="5289"/>
                    <a:pt x="666" y="5294"/>
                    <a:pt x="673" y="5294"/>
                  </a:cubicBezTo>
                  <a:lnTo>
                    <a:pt x="676" y="5294"/>
                  </a:lnTo>
                  <a:cubicBezTo>
                    <a:pt x="684" y="5292"/>
                    <a:pt x="691" y="5285"/>
                    <a:pt x="689" y="5277"/>
                  </a:cubicBezTo>
                  <a:lnTo>
                    <a:pt x="31" y="14"/>
                  </a:lnTo>
                  <a:cubicBezTo>
                    <a:pt x="29" y="7"/>
                    <a:pt x="23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5692063" y="2590010"/>
              <a:ext cx="77557" cy="659971"/>
            </a:xfrm>
            <a:custGeom>
              <a:rect b="b" l="l" r="r" t="t"/>
              <a:pathLst>
                <a:path extrusionOk="0" h="5293" w="622">
                  <a:moveTo>
                    <a:pt x="17" y="1"/>
                  </a:moveTo>
                  <a:cubicBezTo>
                    <a:pt x="16" y="1"/>
                    <a:pt x="16" y="1"/>
                    <a:pt x="15" y="1"/>
                  </a:cubicBezTo>
                  <a:cubicBezTo>
                    <a:pt x="8" y="1"/>
                    <a:pt x="1" y="9"/>
                    <a:pt x="3" y="16"/>
                  </a:cubicBezTo>
                  <a:lnTo>
                    <a:pt x="592" y="5280"/>
                  </a:lnTo>
                  <a:cubicBezTo>
                    <a:pt x="592" y="5288"/>
                    <a:pt x="598" y="5293"/>
                    <a:pt x="606" y="5293"/>
                  </a:cubicBezTo>
                  <a:lnTo>
                    <a:pt x="607" y="5293"/>
                  </a:lnTo>
                  <a:cubicBezTo>
                    <a:pt x="615" y="5293"/>
                    <a:pt x="622" y="5285"/>
                    <a:pt x="620" y="5278"/>
                  </a:cubicBezTo>
                  <a:lnTo>
                    <a:pt x="30" y="14"/>
                  </a:lnTo>
                  <a:cubicBezTo>
                    <a:pt x="30" y="7"/>
                    <a:pt x="2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718123" y="2590010"/>
              <a:ext cx="68829" cy="659971"/>
            </a:xfrm>
            <a:custGeom>
              <a:rect b="b" l="l" r="r" t="t"/>
              <a:pathLst>
                <a:path extrusionOk="0" h="5293" w="552">
                  <a:moveTo>
                    <a:pt x="16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7" y="1"/>
                    <a:pt x="0" y="9"/>
                    <a:pt x="1" y="16"/>
                  </a:cubicBezTo>
                  <a:lnTo>
                    <a:pt x="522" y="5280"/>
                  </a:lnTo>
                  <a:cubicBezTo>
                    <a:pt x="522" y="5288"/>
                    <a:pt x="528" y="5293"/>
                    <a:pt x="537" y="5293"/>
                  </a:cubicBezTo>
                  <a:lnTo>
                    <a:pt x="538" y="5293"/>
                  </a:lnTo>
                  <a:cubicBezTo>
                    <a:pt x="546" y="5293"/>
                    <a:pt x="552" y="5285"/>
                    <a:pt x="551" y="5278"/>
                  </a:cubicBezTo>
                  <a:lnTo>
                    <a:pt x="30" y="14"/>
                  </a:lnTo>
                  <a:cubicBezTo>
                    <a:pt x="30" y="7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5744308" y="2590010"/>
              <a:ext cx="60101" cy="659971"/>
            </a:xfrm>
            <a:custGeom>
              <a:rect b="b" l="l" r="r" t="t"/>
              <a:pathLst>
                <a:path extrusionOk="0" h="5293" w="482">
                  <a:moveTo>
                    <a:pt x="16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6" y="1"/>
                    <a:pt x="0" y="9"/>
                    <a:pt x="1" y="16"/>
                  </a:cubicBezTo>
                  <a:lnTo>
                    <a:pt x="453" y="5280"/>
                  </a:lnTo>
                  <a:cubicBezTo>
                    <a:pt x="453" y="5288"/>
                    <a:pt x="460" y="5293"/>
                    <a:pt x="467" y="5293"/>
                  </a:cubicBezTo>
                  <a:cubicBezTo>
                    <a:pt x="476" y="5293"/>
                    <a:pt x="481" y="5285"/>
                    <a:pt x="481" y="5278"/>
                  </a:cubicBezTo>
                  <a:lnTo>
                    <a:pt x="30" y="14"/>
                  </a:lnTo>
                  <a:cubicBezTo>
                    <a:pt x="30" y="7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770493" y="2590134"/>
              <a:ext cx="51248" cy="659846"/>
            </a:xfrm>
            <a:custGeom>
              <a:rect b="b" l="l" r="r" t="t"/>
              <a:pathLst>
                <a:path extrusionOk="0" h="5292" w="411">
                  <a:moveTo>
                    <a:pt x="14" y="0"/>
                  </a:moveTo>
                  <a:cubicBezTo>
                    <a:pt x="6" y="0"/>
                    <a:pt x="1" y="8"/>
                    <a:pt x="1" y="15"/>
                  </a:cubicBezTo>
                  <a:lnTo>
                    <a:pt x="383" y="5279"/>
                  </a:lnTo>
                  <a:cubicBezTo>
                    <a:pt x="383" y="5287"/>
                    <a:pt x="389" y="5292"/>
                    <a:pt x="397" y="5292"/>
                  </a:cubicBezTo>
                  <a:cubicBezTo>
                    <a:pt x="405" y="5292"/>
                    <a:pt x="410" y="5284"/>
                    <a:pt x="410" y="5277"/>
                  </a:cubicBezTo>
                  <a:lnTo>
                    <a:pt x="30" y="13"/>
                  </a:lnTo>
                  <a:cubicBezTo>
                    <a:pt x="30" y="5"/>
                    <a:pt x="21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796553" y="2590010"/>
              <a:ext cx="42769" cy="659971"/>
            </a:xfrm>
            <a:custGeom>
              <a:rect b="b" l="l" r="r" t="t"/>
              <a:pathLst>
                <a:path extrusionOk="0" h="5293" w="343">
                  <a:moveTo>
                    <a:pt x="15" y="0"/>
                  </a:moveTo>
                  <a:cubicBezTo>
                    <a:pt x="6" y="0"/>
                    <a:pt x="1" y="8"/>
                    <a:pt x="1" y="15"/>
                  </a:cubicBezTo>
                  <a:lnTo>
                    <a:pt x="313" y="5279"/>
                  </a:lnTo>
                  <a:cubicBezTo>
                    <a:pt x="313" y="5286"/>
                    <a:pt x="319" y="5293"/>
                    <a:pt x="327" y="5293"/>
                  </a:cubicBezTo>
                  <a:cubicBezTo>
                    <a:pt x="336" y="5293"/>
                    <a:pt x="342" y="5286"/>
                    <a:pt x="342" y="5278"/>
                  </a:cubicBezTo>
                  <a:lnTo>
                    <a:pt x="30" y="14"/>
                  </a:lnTo>
                  <a:cubicBezTo>
                    <a:pt x="29" y="5"/>
                    <a:pt x="22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5822613" y="2590010"/>
              <a:ext cx="34040" cy="659971"/>
            </a:xfrm>
            <a:custGeom>
              <a:rect b="b" l="l" r="r" t="t"/>
              <a:pathLst>
                <a:path extrusionOk="0" h="5293" w="273">
                  <a:moveTo>
                    <a:pt x="15" y="0"/>
                  </a:moveTo>
                  <a:cubicBezTo>
                    <a:pt x="7" y="1"/>
                    <a:pt x="0" y="8"/>
                    <a:pt x="0" y="15"/>
                  </a:cubicBezTo>
                  <a:lnTo>
                    <a:pt x="243" y="5279"/>
                  </a:lnTo>
                  <a:cubicBezTo>
                    <a:pt x="243" y="5286"/>
                    <a:pt x="250" y="5293"/>
                    <a:pt x="257" y="5293"/>
                  </a:cubicBezTo>
                  <a:cubicBezTo>
                    <a:pt x="266" y="5293"/>
                    <a:pt x="273" y="5286"/>
                    <a:pt x="273" y="5278"/>
                  </a:cubicBezTo>
                  <a:lnTo>
                    <a:pt x="29" y="14"/>
                  </a:lnTo>
                  <a:cubicBezTo>
                    <a:pt x="28" y="6"/>
                    <a:pt x="22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5848673" y="2589885"/>
              <a:ext cx="25312" cy="660096"/>
            </a:xfrm>
            <a:custGeom>
              <a:rect b="b" l="l" r="r" t="t"/>
              <a:pathLst>
                <a:path extrusionOk="0" h="5294" w="203">
                  <a:moveTo>
                    <a:pt x="15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6" y="2"/>
                    <a:pt x="0" y="9"/>
                    <a:pt x="0" y="16"/>
                  </a:cubicBezTo>
                  <a:lnTo>
                    <a:pt x="174" y="5280"/>
                  </a:lnTo>
                  <a:cubicBezTo>
                    <a:pt x="174" y="5287"/>
                    <a:pt x="180" y="5294"/>
                    <a:pt x="187" y="5294"/>
                  </a:cubicBezTo>
                  <a:cubicBezTo>
                    <a:pt x="197" y="5294"/>
                    <a:pt x="203" y="5287"/>
                    <a:pt x="203" y="5279"/>
                  </a:cubicBezTo>
                  <a:lnTo>
                    <a:pt x="29" y="15"/>
                  </a:lnTo>
                  <a:cubicBezTo>
                    <a:pt x="28" y="8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5874857" y="2590134"/>
              <a:ext cx="16584" cy="659846"/>
            </a:xfrm>
            <a:custGeom>
              <a:rect b="b" l="l" r="r" t="t"/>
              <a:pathLst>
                <a:path extrusionOk="0" h="5292" w="133">
                  <a:moveTo>
                    <a:pt x="15" y="0"/>
                  </a:moveTo>
                  <a:cubicBezTo>
                    <a:pt x="7" y="0"/>
                    <a:pt x="1" y="7"/>
                    <a:pt x="1" y="14"/>
                  </a:cubicBezTo>
                  <a:lnTo>
                    <a:pt x="104" y="5278"/>
                  </a:lnTo>
                  <a:cubicBezTo>
                    <a:pt x="104" y="5285"/>
                    <a:pt x="110" y="5292"/>
                    <a:pt x="119" y="5292"/>
                  </a:cubicBezTo>
                  <a:cubicBezTo>
                    <a:pt x="126" y="5292"/>
                    <a:pt x="133" y="5285"/>
                    <a:pt x="133" y="5278"/>
                  </a:cubicBezTo>
                  <a:lnTo>
                    <a:pt x="29" y="14"/>
                  </a:lnTo>
                  <a:cubicBezTo>
                    <a:pt x="29" y="7"/>
                    <a:pt x="21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5900917" y="2590134"/>
              <a:ext cx="7980" cy="659846"/>
            </a:xfrm>
            <a:custGeom>
              <a:rect b="b" l="l" r="r" t="t"/>
              <a:pathLst>
                <a:path extrusionOk="0" h="5292" w="64">
                  <a:moveTo>
                    <a:pt x="14" y="0"/>
                  </a:moveTo>
                  <a:cubicBezTo>
                    <a:pt x="7" y="0"/>
                    <a:pt x="1" y="7"/>
                    <a:pt x="1" y="14"/>
                  </a:cubicBezTo>
                  <a:lnTo>
                    <a:pt x="34" y="5278"/>
                  </a:lnTo>
                  <a:cubicBezTo>
                    <a:pt x="34" y="5285"/>
                    <a:pt x="42" y="5292"/>
                    <a:pt x="49" y="5292"/>
                  </a:cubicBezTo>
                  <a:cubicBezTo>
                    <a:pt x="57" y="5292"/>
                    <a:pt x="63" y="5285"/>
                    <a:pt x="63" y="5278"/>
                  </a:cubicBezTo>
                  <a:lnTo>
                    <a:pt x="28" y="14"/>
                  </a:lnTo>
                  <a:cubicBezTo>
                    <a:pt x="28" y="7"/>
                    <a:pt x="22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922613" y="2590134"/>
              <a:ext cx="7980" cy="659846"/>
            </a:xfrm>
            <a:custGeom>
              <a:rect b="b" l="l" r="r" t="t"/>
              <a:pathLst>
                <a:path extrusionOk="0" h="5292" w="64">
                  <a:moveTo>
                    <a:pt x="49" y="0"/>
                  </a:moveTo>
                  <a:cubicBezTo>
                    <a:pt x="42" y="0"/>
                    <a:pt x="34" y="7"/>
                    <a:pt x="34" y="14"/>
                  </a:cubicBezTo>
                  <a:lnTo>
                    <a:pt x="1" y="5278"/>
                  </a:lnTo>
                  <a:cubicBezTo>
                    <a:pt x="1" y="5285"/>
                    <a:pt x="7" y="5292"/>
                    <a:pt x="14" y="5292"/>
                  </a:cubicBezTo>
                  <a:cubicBezTo>
                    <a:pt x="22" y="5292"/>
                    <a:pt x="28" y="5285"/>
                    <a:pt x="28" y="5278"/>
                  </a:cubicBezTo>
                  <a:lnTo>
                    <a:pt x="63" y="14"/>
                  </a:lnTo>
                  <a:cubicBezTo>
                    <a:pt x="63" y="7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5939945" y="2590134"/>
              <a:ext cx="16584" cy="659846"/>
            </a:xfrm>
            <a:custGeom>
              <a:rect b="b" l="l" r="r" t="t"/>
              <a:pathLst>
                <a:path extrusionOk="0" h="5292" w="133">
                  <a:moveTo>
                    <a:pt x="118" y="0"/>
                  </a:moveTo>
                  <a:cubicBezTo>
                    <a:pt x="110" y="0"/>
                    <a:pt x="104" y="7"/>
                    <a:pt x="104" y="14"/>
                  </a:cubicBezTo>
                  <a:lnTo>
                    <a:pt x="1" y="5278"/>
                  </a:lnTo>
                  <a:cubicBezTo>
                    <a:pt x="1" y="5285"/>
                    <a:pt x="7" y="5292"/>
                    <a:pt x="15" y="5292"/>
                  </a:cubicBezTo>
                  <a:cubicBezTo>
                    <a:pt x="22" y="5292"/>
                    <a:pt x="28" y="5285"/>
                    <a:pt x="28" y="5278"/>
                  </a:cubicBezTo>
                  <a:lnTo>
                    <a:pt x="133" y="14"/>
                  </a:lnTo>
                  <a:cubicBezTo>
                    <a:pt x="133" y="7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957277" y="2589885"/>
              <a:ext cx="25561" cy="660096"/>
            </a:xfrm>
            <a:custGeom>
              <a:rect b="b" l="l" r="r" t="t"/>
              <a:pathLst>
                <a:path extrusionOk="0" h="5294" w="205">
                  <a:moveTo>
                    <a:pt x="188" y="1"/>
                  </a:moveTo>
                  <a:cubicBezTo>
                    <a:pt x="180" y="1"/>
                    <a:pt x="175" y="8"/>
                    <a:pt x="175" y="15"/>
                  </a:cubicBezTo>
                  <a:lnTo>
                    <a:pt x="1" y="5279"/>
                  </a:lnTo>
                  <a:cubicBezTo>
                    <a:pt x="1" y="5287"/>
                    <a:pt x="6" y="5294"/>
                    <a:pt x="15" y="5294"/>
                  </a:cubicBezTo>
                  <a:cubicBezTo>
                    <a:pt x="22" y="5294"/>
                    <a:pt x="30" y="5289"/>
                    <a:pt x="31" y="5280"/>
                  </a:cubicBezTo>
                  <a:lnTo>
                    <a:pt x="205" y="16"/>
                  </a:lnTo>
                  <a:cubicBezTo>
                    <a:pt x="205" y="7"/>
                    <a:pt x="197" y="1"/>
                    <a:pt x="190" y="1"/>
                  </a:cubicBezTo>
                  <a:cubicBezTo>
                    <a:pt x="190" y="1"/>
                    <a:pt x="189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974733" y="2590010"/>
              <a:ext cx="34290" cy="659971"/>
            </a:xfrm>
            <a:custGeom>
              <a:rect b="b" l="l" r="r" t="t"/>
              <a:pathLst>
                <a:path extrusionOk="0" h="5293" w="275">
                  <a:moveTo>
                    <a:pt x="260" y="0"/>
                  </a:moveTo>
                  <a:cubicBezTo>
                    <a:pt x="253" y="0"/>
                    <a:pt x="245" y="6"/>
                    <a:pt x="245" y="14"/>
                  </a:cubicBezTo>
                  <a:lnTo>
                    <a:pt x="2" y="5278"/>
                  </a:lnTo>
                  <a:cubicBezTo>
                    <a:pt x="0" y="5285"/>
                    <a:pt x="7" y="5293"/>
                    <a:pt x="15" y="5293"/>
                  </a:cubicBezTo>
                  <a:cubicBezTo>
                    <a:pt x="23" y="5293"/>
                    <a:pt x="29" y="5288"/>
                    <a:pt x="31" y="5279"/>
                  </a:cubicBezTo>
                  <a:lnTo>
                    <a:pt x="274" y="15"/>
                  </a:lnTo>
                  <a:cubicBezTo>
                    <a:pt x="274" y="8"/>
                    <a:pt x="267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5992190" y="2590010"/>
              <a:ext cx="42893" cy="659971"/>
            </a:xfrm>
            <a:custGeom>
              <a:rect b="b" l="l" r="r" t="t"/>
              <a:pathLst>
                <a:path extrusionOk="0" h="5293" w="344">
                  <a:moveTo>
                    <a:pt x="329" y="0"/>
                  </a:moveTo>
                  <a:cubicBezTo>
                    <a:pt x="321" y="1"/>
                    <a:pt x="313" y="6"/>
                    <a:pt x="313" y="14"/>
                  </a:cubicBezTo>
                  <a:lnTo>
                    <a:pt x="1" y="5278"/>
                  </a:lnTo>
                  <a:cubicBezTo>
                    <a:pt x="0" y="5285"/>
                    <a:pt x="6" y="5293"/>
                    <a:pt x="16" y="5293"/>
                  </a:cubicBezTo>
                  <a:cubicBezTo>
                    <a:pt x="23" y="5293"/>
                    <a:pt x="29" y="5288"/>
                    <a:pt x="31" y="5279"/>
                  </a:cubicBezTo>
                  <a:lnTo>
                    <a:pt x="343" y="15"/>
                  </a:lnTo>
                  <a:cubicBezTo>
                    <a:pt x="343" y="8"/>
                    <a:pt x="336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6009521" y="2590134"/>
              <a:ext cx="51372" cy="659846"/>
            </a:xfrm>
            <a:custGeom>
              <a:rect b="b" l="l" r="r" t="t"/>
              <a:pathLst>
                <a:path extrusionOk="0" h="5292" w="412">
                  <a:moveTo>
                    <a:pt x="398" y="0"/>
                  </a:moveTo>
                  <a:cubicBezTo>
                    <a:pt x="390" y="0"/>
                    <a:pt x="383" y="5"/>
                    <a:pt x="383" y="13"/>
                  </a:cubicBezTo>
                  <a:lnTo>
                    <a:pt x="1" y="5277"/>
                  </a:lnTo>
                  <a:cubicBezTo>
                    <a:pt x="0" y="5284"/>
                    <a:pt x="7" y="5292"/>
                    <a:pt x="16" y="5292"/>
                  </a:cubicBezTo>
                  <a:cubicBezTo>
                    <a:pt x="23" y="5292"/>
                    <a:pt x="30" y="5287"/>
                    <a:pt x="30" y="5279"/>
                  </a:cubicBezTo>
                  <a:lnTo>
                    <a:pt x="411" y="15"/>
                  </a:lnTo>
                  <a:cubicBezTo>
                    <a:pt x="412" y="8"/>
                    <a:pt x="406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6026853" y="2590010"/>
              <a:ext cx="60225" cy="659971"/>
            </a:xfrm>
            <a:custGeom>
              <a:rect b="b" l="l" r="r" t="t"/>
              <a:pathLst>
                <a:path extrusionOk="0" h="5293" w="483">
                  <a:moveTo>
                    <a:pt x="467" y="1"/>
                  </a:moveTo>
                  <a:cubicBezTo>
                    <a:pt x="460" y="1"/>
                    <a:pt x="455" y="7"/>
                    <a:pt x="454" y="14"/>
                  </a:cubicBezTo>
                  <a:lnTo>
                    <a:pt x="2" y="5278"/>
                  </a:lnTo>
                  <a:cubicBezTo>
                    <a:pt x="1" y="5285"/>
                    <a:pt x="7" y="5291"/>
                    <a:pt x="16" y="5293"/>
                  </a:cubicBezTo>
                  <a:cubicBezTo>
                    <a:pt x="24" y="5293"/>
                    <a:pt x="30" y="5288"/>
                    <a:pt x="30" y="5280"/>
                  </a:cubicBezTo>
                  <a:lnTo>
                    <a:pt x="481" y="16"/>
                  </a:lnTo>
                  <a:cubicBezTo>
                    <a:pt x="482" y="9"/>
                    <a:pt x="476" y="3"/>
                    <a:pt x="469" y="1"/>
                  </a:cubicBezTo>
                  <a:cubicBezTo>
                    <a:pt x="469" y="1"/>
                    <a:pt x="468" y="1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6044185" y="2590010"/>
              <a:ext cx="68954" cy="659971"/>
            </a:xfrm>
            <a:custGeom>
              <a:rect b="b" l="l" r="r" t="t"/>
              <a:pathLst>
                <a:path extrusionOk="0" h="5293" w="553">
                  <a:moveTo>
                    <a:pt x="536" y="1"/>
                  </a:moveTo>
                  <a:cubicBezTo>
                    <a:pt x="530" y="1"/>
                    <a:pt x="524" y="7"/>
                    <a:pt x="523" y="14"/>
                  </a:cubicBezTo>
                  <a:lnTo>
                    <a:pt x="3" y="5278"/>
                  </a:lnTo>
                  <a:cubicBezTo>
                    <a:pt x="1" y="5285"/>
                    <a:pt x="8" y="5291"/>
                    <a:pt x="15" y="5293"/>
                  </a:cubicBezTo>
                  <a:lnTo>
                    <a:pt x="16" y="5293"/>
                  </a:lnTo>
                  <a:cubicBezTo>
                    <a:pt x="24" y="5293"/>
                    <a:pt x="30" y="5288"/>
                    <a:pt x="30" y="5280"/>
                  </a:cubicBezTo>
                  <a:lnTo>
                    <a:pt x="551" y="16"/>
                  </a:lnTo>
                  <a:cubicBezTo>
                    <a:pt x="552" y="9"/>
                    <a:pt x="546" y="3"/>
                    <a:pt x="538" y="1"/>
                  </a:cubicBezTo>
                  <a:cubicBezTo>
                    <a:pt x="537" y="1"/>
                    <a:pt x="537" y="1"/>
                    <a:pt x="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061641" y="2590010"/>
              <a:ext cx="77432" cy="659971"/>
            </a:xfrm>
            <a:custGeom>
              <a:rect b="b" l="l" r="r" t="t"/>
              <a:pathLst>
                <a:path extrusionOk="0" h="5293" w="621">
                  <a:moveTo>
                    <a:pt x="605" y="1"/>
                  </a:moveTo>
                  <a:cubicBezTo>
                    <a:pt x="598" y="1"/>
                    <a:pt x="592" y="7"/>
                    <a:pt x="591" y="14"/>
                  </a:cubicBezTo>
                  <a:lnTo>
                    <a:pt x="2" y="5278"/>
                  </a:lnTo>
                  <a:cubicBezTo>
                    <a:pt x="1" y="5285"/>
                    <a:pt x="7" y="5291"/>
                    <a:pt x="14" y="5293"/>
                  </a:cubicBezTo>
                  <a:lnTo>
                    <a:pt x="16" y="5293"/>
                  </a:lnTo>
                  <a:cubicBezTo>
                    <a:pt x="23" y="5293"/>
                    <a:pt x="30" y="5288"/>
                    <a:pt x="30" y="5280"/>
                  </a:cubicBezTo>
                  <a:lnTo>
                    <a:pt x="619" y="16"/>
                  </a:lnTo>
                  <a:cubicBezTo>
                    <a:pt x="621" y="9"/>
                    <a:pt x="614" y="3"/>
                    <a:pt x="607" y="1"/>
                  </a:cubicBezTo>
                  <a:cubicBezTo>
                    <a:pt x="606" y="1"/>
                    <a:pt x="606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079222" y="2589885"/>
              <a:ext cx="86161" cy="660096"/>
            </a:xfrm>
            <a:custGeom>
              <a:rect b="b" l="l" r="r" t="t"/>
              <a:pathLst>
                <a:path extrusionOk="0" h="5294" w="691">
                  <a:moveTo>
                    <a:pt x="675" y="1"/>
                  </a:moveTo>
                  <a:cubicBezTo>
                    <a:pt x="667" y="1"/>
                    <a:pt x="661" y="7"/>
                    <a:pt x="660" y="14"/>
                  </a:cubicBezTo>
                  <a:lnTo>
                    <a:pt x="1" y="5277"/>
                  </a:lnTo>
                  <a:cubicBezTo>
                    <a:pt x="0" y="5286"/>
                    <a:pt x="6" y="5292"/>
                    <a:pt x="14" y="5294"/>
                  </a:cubicBezTo>
                  <a:lnTo>
                    <a:pt x="15" y="5294"/>
                  </a:lnTo>
                  <a:cubicBezTo>
                    <a:pt x="22" y="5294"/>
                    <a:pt x="29" y="5289"/>
                    <a:pt x="31" y="5281"/>
                  </a:cubicBezTo>
                  <a:lnTo>
                    <a:pt x="690" y="17"/>
                  </a:lnTo>
                  <a:cubicBezTo>
                    <a:pt x="691" y="9"/>
                    <a:pt x="685" y="2"/>
                    <a:pt x="676" y="1"/>
                  </a:cubicBezTo>
                  <a:cubicBezTo>
                    <a:pt x="676" y="1"/>
                    <a:pt x="675" y="1"/>
                    <a:pt x="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096554" y="2590010"/>
              <a:ext cx="94515" cy="659971"/>
            </a:xfrm>
            <a:custGeom>
              <a:rect b="b" l="l" r="r" t="t"/>
              <a:pathLst>
                <a:path extrusionOk="0" h="5293" w="758">
                  <a:moveTo>
                    <a:pt x="745" y="0"/>
                  </a:moveTo>
                  <a:cubicBezTo>
                    <a:pt x="737" y="0"/>
                    <a:pt x="730" y="5"/>
                    <a:pt x="729" y="13"/>
                  </a:cubicBezTo>
                  <a:lnTo>
                    <a:pt x="0" y="5276"/>
                  </a:lnTo>
                  <a:cubicBezTo>
                    <a:pt x="0" y="5284"/>
                    <a:pt x="5" y="5291"/>
                    <a:pt x="14" y="5293"/>
                  </a:cubicBezTo>
                  <a:lnTo>
                    <a:pt x="16" y="5293"/>
                  </a:lnTo>
                  <a:cubicBezTo>
                    <a:pt x="23" y="5293"/>
                    <a:pt x="29" y="5288"/>
                    <a:pt x="30" y="5280"/>
                  </a:cubicBezTo>
                  <a:lnTo>
                    <a:pt x="757" y="16"/>
                  </a:lnTo>
                  <a:cubicBezTo>
                    <a:pt x="757" y="9"/>
                    <a:pt x="752" y="1"/>
                    <a:pt x="7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5549045" y="2429161"/>
              <a:ext cx="736294" cy="122817"/>
            </a:xfrm>
            <a:custGeom>
              <a:rect b="b" l="l" r="r" t="t"/>
              <a:pathLst>
                <a:path extrusionOk="0" h="985" w="5905">
                  <a:moveTo>
                    <a:pt x="2953" y="1"/>
                  </a:moveTo>
                  <a:cubicBezTo>
                    <a:pt x="1322" y="1"/>
                    <a:pt x="1" y="147"/>
                    <a:pt x="1" y="327"/>
                  </a:cubicBezTo>
                  <a:lnTo>
                    <a:pt x="1" y="659"/>
                  </a:lnTo>
                  <a:cubicBezTo>
                    <a:pt x="1" y="839"/>
                    <a:pt x="1322" y="984"/>
                    <a:pt x="2953" y="984"/>
                  </a:cubicBezTo>
                  <a:cubicBezTo>
                    <a:pt x="4584" y="984"/>
                    <a:pt x="5905" y="839"/>
                    <a:pt x="5905" y="659"/>
                  </a:cubicBezTo>
                  <a:lnTo>
                    <a:pt x="5905" y="327"/>
                  </a:lnTo>
                  <a:cubicBezTo>
                    <a:pt x="5905" y="147"/>
                    <a:pt x="4584" y="1"/>
                    <a:pt x="2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5548920" y="2429161"/>
              <a:ext cx="736294" cy="81546"/>
            </a:xfrm>
            <a:custGeom>
              <a:rect b="b" l="l" r="r" t="t"/>
              <a:pathLst>
                <a:path extrusionOk="0" h="654" w="5905">
                  <a:moveTo>
                    <a:pt x="2953" y="1"/>
                  </a:moveTo>
                  <a:cubicBezTo>
                    <a:pt x="1322" y="1"/>
                    <a:pt x="1" y="147"/>
                    <a:pt x="1" y="327"/>
                  </a:cubicBezTo>
                  <a:cubicBezTo>
                    <a:pt x="1" y="507"/>
                    <a:pt x="1322" y="654"/>
                    <a:pt x="2953" y="654"/>
                  </a:cubicBezTo>
                  <a:cubicBezTo>
                    <a:pt x="4583" y="654"/>
                    <a:pt x="5904" y="507"/>
                    <a:pt x="5904" y="327"/>
                  </a:cubicBezTo>
                  <a:cubicBezTo>
                    <a:pt x="5904" y="147"/>
                    <a:pt x="4583" y="1"/>
                    <a:pt x="2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5598547" y="2366817"/>
              <a:ext cx="637415" cy="133291"/>
            </a:xfrm>
            <a:custGeom>
              <a:rect b="b" l="l" r="r" t="t"/>
              <a:pathLst>
                <a:path extrusionOk="0" h="1069" w="5112">
                  <a:moveTo>
                    <a:pt x="2556" y="0"/>
                  </a:moveTo>
                  <a:cubicBezTo>
                    <a:pt x="1179" y="0"/>
                    <a:pt x="60" y="123"/>
                    <a:pt x="57" y="277"/>
                  </a:cubicBezTo>
                  <a:cubicBezTo>
                    <a:pt x="54" y="361"/>
                    <a:pt x="1" y="701"/>
                    <a:pt x="1" y="786"/>
                  </a:cubicBezTo>
                  <a:cubicBezTo>
                    <a:pt x="1" y="942"/>
                    <a:pt x="1145" y="1069"/>
                    <a:pt x="2556" y="1069"/>
                  </a:cubicBezTo>
                  <a:cubicBezTo>
                    <a:pt x="3968" y="1069"/>
                    <a:pt x="5112" y="942"/>
                    <a:pt x="5112" y="786"/>
                  </a:cubicBezTo>
                  <a:cubicBezTo>
                    <a:pt x="5112" y="701"/>
                    <a:pt x="5057" y="361"/>
                    <a:pt x="5055" y="277"/>
                  </a:cubicBezTo>
                  <a:cubicBezTo>
                    <a:pt x="5051" y="125"/>
                    <a:pt x="3932" y="0"/>
                    <a:pt x="25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05030" y="2366817"/>
              <a:ext cx="624323" cy="69326"/>
            </a:xfrm>
            <a:custGeom>
              <a:rect b="b" l="l" r="r" t="t"/>
              <a:pathLst>
                <a:path extrusionOk="0" h="556" w="5007">
                  <a:moveTo>
                    <a:pt x="2504" y="0"/>
                  </a:moveTo>
                  <a:cubicBezTo>
                    <a:pt x="1127" y="0"/>
                    <a:pt x="8" y="125"/>
                    <a:pt x="5" y="277"/>
                  </a:cubicBezTo>
                  <a:cubicBezTo>
                    <a:pt x="1" y="430"/>
                    <a:pt x="1120" y="555"/>
                    <a:pt x="2504" y="555"/>
                  </a:cubicBezTo>
                  <a:cubicBezTo>
                    <a:pt x="3888" y="555"/>
                    <a:pt x="5006" y="429"/>
                    <a:pt x="5003" y="277"/>
                  </a:cubicBezTo>
                  <a:cubicBezTo>
                    <a:pt x="4999" y="123"/>
                    <a:pt x="3880" y="0"/>
                    <a:pt x="2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633459" y="2327041"/>
              <a:ext cx="567215" cy="96009"/>
            </a:xfrm>
            <a:custGeom>
              <a:rect b="b" l="l" r="r" t="t"/>
              <a:pathLst>
                <a:path extrusionOk="0" h="770" w="4549">
                  <a:moveTo>
                    <a:pt x="2275" y="0"/>
                  </a:moveTo>
                  <a:cubicBezTo>
                    <a:pt x="1156" y="0"/>
                    <a:pt x="229" y="82"/>
                    <a:pt x="204" y="185"/>
                  </a:cubicBezTo>
                  <a:cubicBezTo>
                    <a:pt x="189" y="243"/>
                    <a:pt x="2" y="506"/>
                    <a:pt x="0" y="567"/>
                  </a:cubicBezTo>
                  <a:cubicBezTo>
                    <a:pt x="0" y="679"/>
                    <a:pt x="1018" y="770"/>
                    <a:pt x="2275" y="770"/>
                  </a:cubicBezTo>
                  <a:cubicBezTo>
                    <a:pt x="3530" y="770"/>
                    <a:pt x="4548" y="680"/>
                    <a:pt x="4548" y="567"/>
                  </a:cubicBezTo>
                  <a:cubicBezTo>
                    <a:pt x="4548" y="506"/>
                    <a:pt x="4359" y="243"/>
                    <a:pt x="4346" y="185"/>
                  </a:cubicBezTo>
                  <a:cubicBezTo>
                    <a:pt x="4320" y="82"/>
                    <a:pt x="3392" y="0"/>
                    <a:pt x="2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655529" y="2327041"/>
              <a:ext cx="523199" cy="47381"/>
            </a:xfrm>
            <a:custGeom>
              <a:rect b="b" l="l" r="r" t="t"/>
              <a:pathLst>
                <a:path extrusionOk="0" h="380" w="4196">
                  <a:moveTo>
                    <a:pt x="2098" y="0"/>
                  </a:moveTo>
                  <a:cubicBezTo>
                    <a:pt x="979" y="0"/>
                    <a:pt x="52" y="82"/>
                    <a:pt x="27" y="185"/>
                  </a:cubicBezTo>
                  <a:cubicBezTo>
                    <a:pt x="0" y="292"/>
                    <a:pt x="927" y="380"/>
                    <a:pt x="2098" y="380"/>
                  </a:cubicBezTo>
                  <a:cubicBezTo>
                    <a:pt x="3268" y="380"/>
                    <a:pt x="4195" y="292"/>
                    <a:pt x="4169" y="185"/>
                  </a:cubicBezTo>
                  <a:cubicBezTo>
                    <a:pt x="4143" y="82"/>
                    <a:pt x="3215" y="0"/>
                    <a:pt x="2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685330" y="2342628"/>
              <a:ext cx="83044" cy="12593"/>
            </a:xfrm>
            <a:custGeom>
              <a:rect b="b" l="l" r="r" t="t"/>
              <a:pathLst>
                <a:path extrusionOk="0" h="101" w="666">
                  <a:moveTo>
                    <a:pt x="333" y="0"/>
                  </a:moveTo>
                  <a:cubicBezTo>
                    <a:pt x="149" y="0"/>
                    <a:pt x="0" y="23"/>
                    <a:pt x="0" y="50"/>
                  </a:cubicBezTo>
                  <a:cubicBezTo>
                    <a:pt x="0" y="78"/>
                    <a:pt x="149" y="100"/>
                    <a:pt x="333" y="100"/>
                  </a:cubicBezTo>
                  <a:cubicBezTo>
                    <a:pt x="516" y="100"/>
                    <a:pt x="666" y="78"/>
                    <a:pt x="666" y="50"/>
                  </a:cubicBezTo>
                  <a:cubicBezTo>
                    <a:pt x="666" y="23"/>
                    <a:pt x="516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5547050" y="2494000"/>
              <a:ext cx="740160" cy="36159"/>
            </a:xfrm>
            <a:custGeom>
              <a:rect b="b" l="l" r="r" t="t"/>
              <a:pathLst>
                <a:path extrusionOk="0" h="290" w="5936">
                  <a:moveTo>
                    <a:pt x="5920" y="1"/>
                  </a:moveTo>
                  <a:cubicBezTo>
                    <a:pt x="5919" y="1"/>
                    <a:pt x="5917" y="1"/>
                    <a:pt x="5915" y="2"/>
                  </a:cubicBezTo>
                  <a:cubicBezTo>
                    <a:pt x="5330" y="164"/>
                    <a:pt x="3983" y="257"/>
                    <a:pt x="2709" y="257"/>
                  </a:cubicBezTo>
                  <a:cubicBezTo>
                    <a:pt x="1530" y="257"/>
                    <a:pt x="415" y="178"/>
                    <a:pt x="22" y="3"/>
                  </a:cubicBezTo>
                  <a:cubicBezTo>
                    <a:pt x="20" y="2"/>
                    <a:pt x="18" y="2"/>
                    <a:pt x="17" y="2"/>
                  </a:cubicBezTo>
                  <a:cubicBezTo>
                    <a:pt x="11" y="2"/>
                    <a:pt x="6" y="5"/>
                    <a:pt x="2" y="11"/>
                  </a:cubicBezTo>
                  <a:cubicBezTo>
                    <a:pt x="0" y="18"/>
                    <a:pt x="2" y="26"/>
                    <a:pt x="11" y="29"/>
                  </a:cubicBezTo>
                  <a:cubicBezTo>
                    <a:pt x="439" y="222"/>
                    <a:pt x="1690" y="289"/>
                    <a:pt x="2747" y="289"/>
                  </a:cubicBezTo>
                  <a:cubicBezTo>
                    <a:pt x="2773" y="289"/>
                    <a:pt x="2800" y="289"/>
                    <a:pt x="2826" y="288"/>
                  </a:cubicBezTo>
                  <a:cubicBezTo>
                    <a:pt x="4157" y="284"/>
                    <a:pt x="5372" y="182"/>
                    <a:pt x="5924" y="29"/>
                  </a:cubicBezTo>
                  <a:cubicBezTo>
                    <a:pt x="5931" y="27"/>
                    <a:pt x="5936" y="19"/>
                    <a:pt x="5934" y="12"/>
                  </a:cubicBezTo>
                  <a:cubicBezTo>
                    <a:pt x="5931" y="5"/>
                    <a:pt x="5926" y="1"/>
                    <a:pt x="5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5626976" y="2667691"/>
              <a:ext cx="577315" cy="427179"/>
            </a:xfrm>
            <a:custGeom>
              <a:rect b="b" l="l" r="r" t="t"/>
              <a:pathLst>
                <a:path extrusionOk="0" h="3426" w="4630">
                  <a:moveTo>
                    <a:pt x="1" y="0"/>
                  </a:moveTo>
                  <a:cubicBezTo>
                    <a:pt x="180" y="1110"/>
                    <a:pt x="361" y="2216"/>
                    <a:pt x="540" y="3319"/>
                  </a:cubicBezTo>
                  <a:cubicBezTo>
                    <a:pt x="1129" y="3390"/>
                    <a:pt x="1722" y="3425"/>
                    <a:pt x="2315" y="3425"/>
                  </a:cubicBezTo>
                  <a:cubicBezTo>
                    <a:pt x="2909" y="3425"/>
                    <a:pt x="3502" y="3390"/>
                    <a:pt x="4092" y="3319"/>
                  </a:cubicBezTo>
                  <a:cubicBezTo>
                    <a:pt x="4272" y="2215"/>
                    <a:pt x="4451" y="1109"/>
                    <a:pt x="4630" y="0"/>
                  </a:cubicBezTo>
                  <a:lnTo>
                    <a:pt x="4630" y="0"/>
                  </a:lnTo>
                  <a:cubicBezTo>
                    <a:pt x="3863" y="121"/>
                    <a:pt x="3089" y="182"/>
                    <a:pt x="2315" y="182"/>
                  </a:cubicBezTo>
                  <a:cubicBezTo>
                    <a:pt x="1542" y="182"/>
                    <a:pt x="768" y="12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751789" y="2735895"/>
              <a:ext cx="327685" cy="327679"/>
            </a:xfrm>
            <a:custGeom>
              <a:rect b="b" l="l" r="r" t="t"/>
              <a:pathLst>
                <a:path extrusionOk="0" h="2628" w="2628">
                  <a:moveTo>
                    <a:pt x="1313" y="1"/>
                  </a:moveTo>
                  <a:cubicBezTo>
                    <a:pt x="589" y="1"/>
                    <a:pt x="1" y="589"/>
                    <a:pt x="1" y="1314"/>
                  </a:cubicBezTo>
                  <a:cubicBezTo>
                    <a:pt x="1" y="2039"/>
                    <a:pt x="589" y="2627"/>
                    <a:pt x="1313" y="2627"/>
                  </a:cubicBezTo>
                  <a:cubicBezTo>
                    <a:pt x="2039" y="2627"/>
                    <a:pt x="2627" y="2039"/>
                    <a:pt x="2627" y="1314"/>
                  </a:cubicBezTo>
                  <a:cubicBezTo>
                    <a:pt x="2627" y="589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829595" y="2817567"/>
              <a:ext cx="212846" cy="194887"/>
            </a:xfrm>
            <a:custGeom>
              <a:rect b="b" l="l" r="r" t="t"/>
              <a:pathLst>
                <a:path extrusionOk="0" h="1563" w="1707">
                  <a:moveTo>
                    <a:pt x="1481" y="0"/>
                  </a:moveTo>
                  <a:lnTo>
                    <a:pt x="1481" y="0"/>
                  </a:lnTo>
                  <a:cubicBezTo>
                    <a:pt x="857" y="292"/>
                    <a:pt x="698" y="538"/>
                    <a:pt x="650" y="775"/>
                  </a:cubicBezTo>
                  <a:cubicBezTo>
                    <a:pt x="586" y="1097"/>
                    <a:pt x="294" y="1306"/>
                    <a:pt x="1" y="1420"/>
                  </a:cubicBezTo>
                  <a:cubicBezTo>
                    <a:pt x="5" y="1425"/>
                    <a:pt x="8" y="1430"/>
                    <a:pt x="13" y="1435"/>
                  </a:cubicBezTo>
                  <a:cubicBezTo>
                    <a:pt x="99" y="1521"/>
                    <a:pt x="219" y="1562"/>
                    <a:pt x="355" y="1562"/>
                  </a:cubicBezTo>
                  <a:cubicBezTo>
                    <a:pt x="611" y="1562"/>
                    <a:pt x="925" y="1418"/>
                    <a:pt x="1188" y="1157"/>
                  </a:cubicBezTo>
                  <a:cubicBezTo>
                    <a:pt x="1581" y="764"/>
                    <a:pt x="1706" y="253"/>
                    <a:pt x="1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788697" y="2787267"/>
              <a:ext cx="213345" cy="195136"/>
            </a:xfrm>
            <a:custGeom>
              <a:rect b="b" l="l" r="r" t="t"/>
              <a:pathLst>
                <a:path extrusionOk="0" h="1565" w="1711">
                  <a:moveTo>
                    <a:pt x="1353" y="0"/>
                  </a:moveTo>
                  <a:cubicBezTo>
                    <a:pt x="1097" y="0"/>
                    <a:pt x="782" y="144"/>
                    <a:pt x="520" y="406"/>
                  </a:cubicBezTo>
                  <a:cubicBezTo>
                    <a:pt x="126" y="800"/>
                    <a:pt x="0" y="1312"/>
                    <a:pt x="228" y="1564"/>
                  </a:cubicBezTo>
                  <a:cubicBezTo>
                    <a:pt x="523" y="1450"/>
                    <a:pt x="815" y="1241"/>
                    <a:pt x="878" y="920"/>
                  </a:cubicBezTo>
                  <a:cubicBezTo>
                    <a:pt x="926" y="680"/>
                    <a:pt x="1086" y="437"/>
                    <a:pt x="1710" y="144"/>
                  </a:cubicBezTo>
                  <a:cubicBezTo>
                    <a:pt x="1705" y="138"/>
                    <a:pt x="1701" y="132"/>
                    <a:pt x="1695" y="127"/>
                  </a:cubicBezTo>
                  <a:cubicBezTo>
                    <a:pt x="1609" y="41"/>
                    <a:pt x="1489" y="0"/>
                    <a:pt x="1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6"/>
          <p:cNvGrpSpPr/>
          <p:nvPr/>
        </p:nvGrpSpPr>
        <p:grpSpPr>
          <a:xfrm>
            <a:off x="1020595" y="2313533"/>
            <a:ext cx="182893" cy="259111"/>
            <a:chOff x="5547050" y="2327041"/>
            <a:chExt cx="740160" cy="1047758"/>
          </a:xfrm>
        </p:grpSpPr>
        <p:sp>
          <p:nvSpPr>
            <p:cNvPr id="213" name="Google Shape;213;p26"/>
            <p:cNvSpPr/>
            <p:nvPr/>
          </p:nvSpPr>
          <p:spPr>
            <a:xfrm>
              <a:off x="5666502" y="3317942"/>
              <a:ext cx="518336" cy="56857"/>
            </a:xfrm>
            <a:custGeom>
              <a:rect b="b" l="l" r="r" t="t"/>
              <a:pathLst>
                <a:path extrusionOk="0" h="456" w="4157">
                  <a:moveTo>
                    <a:pt x="2078" y="0"/>
                  </a:moveTo>
                  <a:cubicBezTo>
                    <a:pt x="930" y="0"/>
                    <a:pt x="0" y="103"/>
                    <a:pt x="0" y="229"/>
                  </a:cubicBezTo>
                  <a:cubicBezTo>
                    <a:pt x="0" y="354"/>
                    <a:pt x="930" y="456"/>
                    <a:pt x="2078" y="456"/>
                  </a:cubicBezTo>
                  <a:cubicBezTo>
                    <a:pt x="3226" y="456"/>
                    <a:pt x="4156" y="354"/>
                    <a:pt x="4156" y="229"/>
                  </a:cubicBezTo>
                  <a:cubicBezTo>
                    <a:pt x="4156" y="103"/>
                    <a:pt x="3226" y="0"/>
                    <a:pt x="2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601414" y="2493127"/>
              <a:ext cx="628562" cy="856977"/>
            </a:xfrm>
            <a:custGeom>
              <a:rect b="b" l="l" r="r" t="t"/>
              <a:pathLst>
                <a:path extrusionOk="0" h="6873" w="5041">
                  <a:moveTo>
                    <a:pt x="0" y="0"/>
                  </a:moveTo>
                  <a:lnTo>
                    <a:pt x="0" y="0"/>
                  </a:lnTo>
                  <a:cubicBezTo>
                    <a:pt x="369" y="2282"/>
                    <a:pt x="738" y="4553"/>
                    <a:pt x="1109" y="6810"/>
                  </a:cubicBezTo>
                  <a:cubicBezTo>
                    <a:pt x="1579" y="6852"/>
                    <a:pt x="2049" y="6873"/>
                    <a:pt x="2520" y="6873"/>
                  </a:cubicBezTo>
                  <a:cubicBezTo>
                    <a:pt x="2992" y="6873"/>
                    <a:pt x="3463" y="6852"/>
                    <a:pt x="3932" y="6810"/>
                  </a:cubicBezTo>
                  <a:cubicBezTo>
                    <a:pt x="4303" y="4554"/>
                    <a:pt x="4672" y="2284"/>
                    <a:pt x="5040" y="0"/>
                  </a:cubicBezTo>
                  <a:lnTo>
                    <a:pt x="5040" y="0"/>
                  </a:lnTo>
                  <a:cubicBezTo>
                    <a:pt x="4206" y="132"/>
                    <a:pt x="3363" y="198"/>
                    <a:pt x="2520" y="198"/>
                  </a:cubicBezTo>
                  <a:cubicBezTo>
                    <a:pt x="1677" y="198"/>
                    <a:pt x="835" y="1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601414" y="2493127"/>
              <a:ext cx="628562" cy="856977"/>
            </a:xfrm>
            <a:custGeom>
              <a:rect b="b" l="l" r="r" t="t"/>
              <a:pathLst>
                <a:path extrusionOk="0" h="6873" w="5041">
                  <a:moveTo>
                    <a:pt x="0" y="0"/>
                  </a:moveTo>
                  <a:lnTo>
                    <a:pt x="0" y="0"/>
                  </a:lnTo>
                  <a:cubicBezTo>
                    <a:pt x="369" y="2282"/>
                    <a:pt x="738" y="4553"/>
                    <a:pt x="1109" y="6810"/>
                  </a:cubicBezTo>
                  <a:cubicBezTo>
                    <a:pt x="1579" y="6852"/>
                    <a:pt x="2049" y="6873"/>
                    <a:pt x="2520" y="6873"/>
                  </a:cubicBezTo>
                  <a:cubicBezTo>
                    <a:pt x="2992" y="6873"/>
                    <a:pt x="3463" y="6852"/>
                    <a:pt x="3932" y="6810"/>
                  </a:cubicBezTo>
                  <a:cubicBezTo>
                    <a:pt x="4303" y="4554"/>
                    <a:pt x="4672" y="2284"/>
                    <a:pt x="5040" y="0"/>
                  </a:cubicBezTo>
                  <a:lnTo>
                    <a:pt x="5040" y="0"/>
                  </a:lnTo>
                  <a:cubicBezTo>
                    <a:pt x="4206" y="132"/>
                    <a:pt x="3363" y="198"/>
                    <a:pt x="2520" y="198"/>
                  </a:cubicBezTo>
                  <a:cubicBezTo>
                    <a:pt x="1677" y="198"/>
                    <a:pt x="835" y="132"/>
                    <a:pt x="0" y="0"/>
                  </a:cubicBezTo>
                  <a:close/>
                </a:path>
              </a:pathLst>
            </a:custGeom>
            <a:solidFill>
              <a:srgbClr val="FFE5AF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618372" y="2597491"/>
              <a:ext cx="594896" cy="648749"/>
            </a:xfrm>
            <a:custGeom>
              <a:rect b="b" l="l" r="r" t="t"/>
              <a:pathLst>
                <a:path extrusionOk="0" h="5203" w="4771">
                  <a:moveTo>
                    <a:pt x="0" y="0"/>
                  </a:moveTo>
                  <a:lnTo>
                    <a:pt x="0" y="0"/>
                  </a:lnTo>
                  <a:cubicBezTo>
                    <a:pt x="277" y="1709"/>
                    <a:pt x="554" y="3410"/>
                    <a:pt x="831" y="5105"/>
                  </a:cubicBezTo>
                  <a:cubicBezTo>
                    <a:pt x="1350" y="5170"/>
                    <a:pt x="1868" y="5203"/>
                    <a:pt x="2385" y="5203"/>
                  </a:cubicBezTo>
                  <a:cubicBezTo>
                    <a:pt x="2903" y="5203"/>
                    <a:pt x="3421" y="5170"/>
                    <a:pt x="3940" y="5105"/>
                  </a:cubicBezTo>
                  <a:cubicBezTo>
                    <a:pt x="4217" y="3410"/>
                    <a:pt x="4494" y="1709"/>
                    <a:pt x="4770" y="0"/>
                  </a:cubicBezTo>
                  <a:lnTo>
                    <a:pt x="4770" y="0"/>
                  </a:lnTo>
                  <a:cubicBezTo>
                    <a:pt x="3973" y="152"/>
                    <a:pt x="3179" y="228"/>
                    <a:pt x="2385" y="228"/>
                  </a:cubicBezTo>
                  <a:cubicBezTo>
                    <a:pt x="1591" y="228"/>
                    <a:pt x="797" y="15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5640193" y="2589885"/>
              <a:ext cx="94764" cy="660096"/>
            </a:xfrm>
            <a:custGeom>
              <a:rect b="b" l="l" r="r" t="t"/>
              <a:pathLst>
                <a:path extrusionOk="0" h="5294" w="760">
                  <a:moveTo>
                    <a:pt x="16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5" y="2"/>
                    <a:pt x="0" y="10"/>
                    <a:pt x="1" y="17"/>
                  </a:cubicBezTo>
                  <a:lnTo>
                    <a:pt x="729" y="5281"/>
                  </a:lnTo>
                  <a:cubicBezTo>
                    <a:pt x="731" y="5289"/>
                    <a:pt x="736" y="5294"/>
                    <a:pt x="743" y="5294"/>
                  </a:cubicBezTo>
                  <a:lnTo>
                    <a:pt x="746" y="5294"/>
                  </a:lnTo>
                  <a:cubicBezTo>
                    <a:pt x="754" y="5292"/>
                    <a:pt x="759" y="5285"/>
                    <a:pt x="758" y="5277"/>
                  </a:cubicBezTo>
                  <a:lnTo>
                    <a:pt x="31" y="14"/>
                  </a:lnTo>
                  <a:cubicBezTo>
                    <a:pt x="30" y="6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666253" y="2589885"/>
              <a:ext cx="86161" cy="660096"/>
            </a:xfrm>
            <a:custGeom>
              <a:rect b="b" l="l" r="r" t="t"/>
              <a:pathLst>
                <a:path extrusionOk="0" h="5294" w="691">
                  <a:moveTo>
                    <a:pt x="15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6" y="2"/>
                    <a:pt x="0" y="10"/>
                    <a:pt x="1" y="17"/>
                  </a:cubicBezTo>
                  <a:lnTo>
                    <a:pt x="660" y="5281"/>
                  </a:lnTo>
                  <a:cubicBezTo>
                    <a:pt x="661" y="5289"/>
                    <a:pt x="666" y="5294"/>
                    <a:pt x="673" y="5294"/>
                  </a:cubicBezTo>
                  <a:lnTo>
                    <a:pt x="676" y="5294"/>
                  </a:lnTo>
                  <a:cubicBezTo>
                    <a:pt x="684" y="5292"/>
                    <a:pt x="691" y="5285"/>
                    <a:pt x="689" y="5277"/>
                  </a:cubicBezTo>
                  <a:lnTo>
                    <a:pt x="31" y="14"/>
                  </a:lnTo>
                  <a:cubicBezTo>
                    <a:pt x="29" y="7"/>
                    <a:pt x="23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692063" y="2590010"/>
              <a:ext cx="77557" cy="659971"/>
            </a:xfrm>
            <a:custGeom>
              <a:rect b="b" l="l" r="r" t="t"/>
              <a:pathLst>
                <a:path extrusionOk="0" h="5293" w="622">
                  <a:moveTo>
                    <a:pt x="17" y="1"/>
                  </a:moveTo>
                  <a:cubicBezTo>
                    <a:pt x="16" y="1"/>
                    <a:pt x="16" y="1"/>
                    <a:pt x="15" y="1"/>
                  </a:cubicBezTo>
                  <a:cubicBezTo>
                    <a:pt x="8" y="1"/>
                    <a:pt x="1" y="9"/>
                    <a:pt x="3" y="16"/>
                  </a:cubicBezTo>
                  <a:lnTo>
                    <a:pt x="592" y="5280"/>
                  </a:lnTo>
                  <a:cubicBezTo>
                    <a:pt x="592" y="5288"/>
                    <a:pt x="598" y="5293"/>
                    <a:pt x="606" y="5293"/>
                  </a:cubicBezTo>
                  <a:lnTo>
                    <a:pt x="607" y="5293"/>
                  </a:lnTo>
                  <a:cubicBezTo>
                    <a:pt x="615" y="5293"/>
                    <a:pt x="622" y="5285"/>
                    <a:pt x="620" y="5278"/>
                  </a:cubicBezTo>
                  <a:lnTo>
                    <a:pt x="30" y="14"/>
                  </a:lnTo>
                  <a:cubicBezTo>
                    <a:pt x="30" y="7"/>
                    <a:pt x="2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5718123" y="2590010"/>
              <a:ext cx="68829" cy="659971"/>
            </a:xfrm>
            <a:custGeom>
              <a:rect b="b" l="l" r="r" t="t"/>
              <a:pathLst>
                <a:path extrusionOk="0" h="5293" w="552">
                  <a:moveTo>
                    <a:pt x="16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7" y="1"/>
                    <a:pt x="0" y="9"/>
                    <a:pt x="1" y="16"/>
                  </a:cubicBezTo>
                  <a:lnTo>
                    <a:pt x="522" y="5280"/>
                  </a:lnTo>
                  <a:cubicBezTo>
                    <a:pt x="522" y="5288"/>
                    <a:pt x="528" y="5293"/>
                    <a:pt x="537" y="5293"/>
                  </a:cubicBezTo>
                  <a:lnTo>
                    <a:pt x="538" y="5293"/>
                  </a:lnTo>
                  <a:cubicBezTo>
                    <a:pt x="546" y="5293"/>
                    <a:pt x="552" y="5285"/>
                    <a:pt x="551" y="5278"/>
                  </a:cubicBezTo>
                  <a:lnTo>
                    <a:pt x="30" y="14"/>
                  </a:lnTo>
                  <a:cubicBezTo>
                    <a:pt x="30" y="7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744308" y="2590010"/>
              <a:ext cx="60101" cy="659971"/>
            </a:xfrm>
            <a:custGeom>
              <a:rect b="b" l="l" r="r" t="t"/>
              <a:pathLst>
                <a:path extrusionOk="0" h="5293" w="482">
                  <a:moveTo>
                    <a:pt x="16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6" y="1"/>
                    <a:pt x="0" y="9"/>
                    <a:pt x="1" y="16"/>
                  </a:cubicBezTo>
                  <a:lnTo>
                    <a:pt x="453" y="5280"/>
                  </a:lnTo>
                  <a:cubicBezTo>
                    <a:pt x="453" y="5288"/>
                    <a:pt x="460" y="5293"/>
                    <a:pt x="467" y="5293"/>
                  </a:cubicBezTo>
                  <a:cubicBezTo>
                    <a:pt x="476" y="5293"/>
                    <a:pt x="481" y="5285"/>
                    <a:pt x="481" y="5278"/>
                  </a:cubicBezTo>
                  <a:lnTo>
                    <a:pt x="30" y="14"/>
                  </a:lnTo>
                  <a:cubicBezTo>
                    <a:pt x="30" y="7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5770493" y="2590134"/>
              <a:ext cx="51248" cy="659846"/>
            </a:xfrm>
            <a:custGeom>
              <a:rect b="b" l="l" r="r" t="t"/>
              <a:pathLst>
                <a:path extrusionOk="0" h="5292" w="411">
                  <a:moveTo>
                    <a:pt x="14" y="0"/>
                  </a:moveTo>
                  <a:cubicBezTo>
                    <a:pt x="6" y="0"/>
                    <a:pt x="1" y="8"/>
                    <a:pt x="1" y="15"/>
                  </a:cubicBezTo>
                  <a:lnTo>
                    <a:pt x="383" y="5279"/>
                  </a:lnTo>
                  <a:cubicBezTo>
                    <a:pt x="383" y="5287"/>
                    <a:pt x="389" y="5292"/>
                    <a:pt x="397" y="5292"/>
                  </a:cubicBezTo>
                  <a:cubicBezTo>
                    <a:pt x="405" y="5292"/>
                    <a:pt x="410" y="5284"/>
                    <a:pt x="410" y="5277"/>
                  </a:cubicBezTo>
                  <a:lnTo>
                    <a:pt x="30" y="13"/>
                  </a:lnTo>
                  <a:cubicBezTo>
                    <a:pt x="30" y="5"/>
                    <a:pt x="21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796553" y="2590010"/>
              <a:ext cx="42769" cy="659971"/>
            </a:xfrm>
            <a:custGeom>
              <a:rect b="b" l="l" r="r" t="t"/>
              <a:pathLst>
                <a:path extrusionOk="0" h="5293" w="343">
                  <a:moveTo>
                    <a:pt x="15" y="0"/>
                  </a:moveTo>
                  <a:cubicBezTo>
                    <a:pt x="6" y="0"/>
                    <a:pt x="1" y="8"/>
                    <a:pt x="1" y="15"/>
                  </a:cubicBezTo>
                  <a:lnTo>
                    <a:pt x="313" y="5279"/>
                  </a:lnTo>
                  <a:cubicBezTo>
                    <a:pt x="313" y="5286"/>
                    <a:pt x="319" y="5293"/>
                    <a:pt x="327" y="5293"/>
                  </a:cubicBezTo>
                  <a:cubicBezTo>
                    <a:pt x="336" y="5293"/>
                    <a:pt x="342" y="5286"/>
                    <a:pt x="342" y="5278"/>
                  </a:cubicBezTo>
                  <a:lnTo>
                    <a:pt x="30" y="14"/>
                  </a:lnTo>
                  <a:cubicBezTo>
                    <a:pt x="29" y="5"/>
                    <a:pt x="22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822613" y="2590010"/>
              <a:ext cx="34040" cy="659971"/>
            </a:xfrm>
            <a:custGeom>
              <a:rect b="b" l="l" r="r" t="t"/>
              <a:pathLst>
                <a:path extrusionOk="0" h="5293" w="273">
                  <a:moveTo>
                    <a:pt x="15" y="0"/>
                  </a:moveTo>
                  <a:cubicBezTo>
                    <a:pt x="7" y="1"/>
                    <a:pt x="0" y="8"/>
                    <a:pt x="0" y="15"/>
                  </a:cubicBezTo>
                  <a:lnTo>
                    <a:pt x="243" y="5279"/>
                  </a:lnTo>
                  <a:cubicBezTo>
                    <a:pt x="243" y="5286"/>
                    <a:pt x="250" y="5293"/>
                    <a:pt x="257" y="5293"/>
                  </a:cubicBezTo>
                  <a:cubicBezTo>
                    <a:pt x="266" y="5293"/>
                    <a:pt x="273" y="5286"/>
                    <a:pt x="273" y="5278"/>
                  </a:cubicBezTo>
                  <a:lnTo>
                    <a:pt x="29" y="14"/>
                  </a:lnTo>
                  <a:cubicBezTo>
                    <a:pt x="28" y="6"/>
                    <a:pt x="22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848673" y="2589885"/>
              <a:ext cx="25312" cy="660096"/>
            </a:xfrm>
            <a:custGeom>
              <a:rect b="b" l="l" r="r" t="t"/>
              <a:pathLst>
                <a:path extrusionOk="0" h="5294" w="203">
                  <a:moveTo>
                    <a:pt x="15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6" y="2"/>
                    <a:pt x="0" y="9"/>
                    <a:pt x="0" y="16"/>
                  </a:cubicBezTo>
                  <a:lnTo>
                    <a:pt x="174" y="5280"/>
                  </a:lnTo>
                  <a:cubicBezTo>
                    <a:pt x="174" y="5287"/>
                    <a:pt x="180" y="5294"/>
                    <a:pt x="187" y="5294"/>
                  </a:cubicBezTo>
                  <a:cubicBezTo>
                    <a:pt x="197" y="5294"/>
                    <a:pt x="203" y="5287"/>
                    <a:pt x="203" y="5279"/>
                  </a:cubicBezTo>
                  <a:lnTo>
                    <a:pt x="29" y="15"/>
                  </a:lnTo>
                  <a:cubicBezTo>
                    <a:pt x="28" y="8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874857" y="2590134"/>
              <a:ext cx="16584" cy="659846"/>
            </a:xfrm>
            <a:custGeom>
              <a:rect b="b" l="l" r="r" t="t"/>
              <a:pathLst>
                <a:path extrusionOk="0" h="5292" w="133">
                  <a:moveTo>
                    <a:pt x="15" y="0"/>
                  </a:moveTo>
                  <a:cubicBezTo>
                    <a:pt x="7" y="0"/>
                    <a:pt x="1" y="7"/>
                    <a:pt x="1" y="14"/>
                  </a:cubicBezTo>
                  <a:lnTo>
                    <a:pt x="104" y="5278"/>
                  </a:lnTo>
                  <a:cubicBezTo>
                    <a:pt x="104" y="5285"/>
                    <a:pt x="110" y="5292"/>
                    <a:pt x="119" y="5292"/>
                  </a:cubicBezTo>
                  <a:cubicBezTo>
                    <a:pt x="126" y="5292"/>
                    <a:pt x="133" y="5285"/>
                    <a:pt x="133" y="5278"/>
                  </a:cubicBezTo>
                  <a:lnTo>
                    <a:pt x="29" y="14"/>
                  </a:lnTo>
                  <a:cubicBezTo>
                    <a:pt x="29" y="7"/>
                    <a:pt x="21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900917" y="2590134"/>
              <a:ext cx="7980" cy="659846"/>
            </a:xfrm>
            <a:custGeom>
              <a:rect b="b" l="l" r="r" t="t"/>
              <a:pathLst>
                <a:path extrusionOk="0" h="5292" w="64">
                  <a:moveTo>
                    <a:pt x="14" y="0"/>
                  </a:moveTo>
                  <a:cubicBezTo>
                    <a:pt x="7" y="0"/>
                    <a:pt x="1" y="7"/>
                    <a:pt x="1" y="14"/>
                  </a:cubicBezTo>
                  <a:lnTo>
                    <a:pt x="34" y="5278"/>
                  </a:lnTo>
                  <a:cubicBezTo>
                    <a:pt x="34" y="5285"/>
                    <a:pt x="42" y="5292"/>
                    <a:pt x="49" y="5292"/>
                  </a:cubicBezTo>
                  <a:cubicBezTo>
                    <a:pt x="57" y="5292"/>
                    <a:pt x="63" y="5285"/>
                    <a:pt x="63" y="5278"/>
                  </a:cubicBezTo>
                  <a:lnTo>
                    <a:pt x="28" y="14"/>
                  </a:lnTo>
                  <a:cubicBezTo>
                    <a:pt x="28" y="7"/>
                    <a:pt x="22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5922613" y="2590134"/>
              <a:ext cx="7980" cy="659846"/>
            </a:xfrm>
            <a:custGeom>
              <a:rect b="b" l="l" r="r" t="t"/>
              <a:pathLst>
                <a:path extrusionOk="0" h="5292" w="64">
                  <a:moveTo>
                    <a:pt x="49" y="0"/>
                  </a:moveTo>
                  <a:cubicBezTo>
                    <a:pt x="42" y="0"/>
                    <a:pt x="34" y="7"/>
                    <a:pt x="34" y="14"/>
                  </a:cubicBezTo>
                  <a:lnTo>
                    <a:pt x="1" y="5278"/>
                  </a:lnTo>
                  <a:cubicBezTo>
                    <a:pt x="1" y="5285"/>
                    <a:pt x="7" y="5292"/>
                    <a:pt x="14" y="5292"/>
                  </a:cubicBezTo>
                  <a:cubicBezTo>
                    <a:pt x="22" y="5292"/>
                    <a:pt x="28" y="5285"/>
                    <a:pt x="28" y="5278"/>
                  </a:cubicBezTo>
                  <a:lnTo>
                    <a:pt x="63" y="14"/>
                  </a:lnTo>
                  <a:cubicBezTo>
                    <a:pt x="63" y="7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5939945" y="2590134"/>
              <a:ext cx="16584" cy="659846"/>
            </a:xfrm>
            <a:custGeom>
              <a:rect b="b" l="l" r="r" t="t"/>
              <a:pathLst>
                <a:path extrusionOk="0" h="5292" w="133">
                  <a:moveTo>
                    <a:pt x="118" y="0"/>
                  </a:moveTo>
                  <a:cubicBezTo>
                    <a:pt x="110" y="0"/>
                    <a:pt x="104" y="7"/>
                    <a:pt x="104" y="14"/>
                  </a:cubicBezTo>
                  <a:lnTo>
                    <a:pt x="1" y="5278"/>
                  </a:lnTo>
                  <a:cubicBezTo>
                    <a:pt x="1" y="5285"/>
                    <a:pt x="7" y="5292"/>
                    <a:pt x="15" y="5292"/>
                  </a:cubicBezTo>
                  <a:cubicBezTo>
                    <a:pt x="22" y="5292"/>
                    <a:pt x="28" y="5285"/>
                    <a:pt x="28" y="5278"/>
                  </a:cubicBezTo>
                  <a:lnTo>
                    <a:pt x="133" y="14"/>
                  </a:lnTo>
                  <a:cubicBezTo>
                    <a:pt x="133" y="7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5957277" y="2589885"/>
              <a:ext cx="25561" cy="660096"/>
            </a:xfrm>
            <a:custGeom>
              <a:rect b="b" l="l" r="r" t="t"/>
              <a:pathLst>
                <a:path extrusionOk="0" h="5294" w="205">
                  <a:moveTo>
                    <a:pt x="188" y="1"/>
                  </a:moveTo>
                  <a:cubicBezTo>
                    <a:pt x="180" y="1"/>
                    <a:pt x="175" y="8"/>
                    <a:pt x="175" y="15"/>
                  </a:cubicBezTo>
                  <a:lnTo>
                    <a:pt x="1" y="5279"/>
                  </a:lnTo>
                  <a:cubicBezTo>
                    <a:pt x="1" y="5287"/>
                    <a:pt x="6" y="5294"/>
                    <a:pt x="15" y="5294"/>
                  </a:cubicBezTo>
                  <a:cubicBezTo>
                    <a:pt x="22" y="5294"/>
                    <a:pt x="30" y="5289"/>
                    <a:pt x="31" y="5280"/>
                  </a:cubicBezTo>
                  <a:lnTo>
                    <a:pt x="205" y="16"/>
                  </a:lnTo>
                  <a:cubicBezTo>
                    <a:pt x="205" y="7"/>
                    <a:pt x="197" y="1"/>
                    <a:pt x="190" y="1"/>
                  </a:cubicBezTo>
                  <a:cubicBezTo>
                    <a:pt x="190" y="1"/>
                    <a:pt x="189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5974733" y="2590010"/>
              <a:ext cx="34290" cy="659971"/>
            </a:xfrm>
            <a:custGeom>
              <a:rect b="b" l="l" r="r" t="t"/>
              <a:pathLst>
                <a:path extrusionOk="0" h="5293" w="275">
                  <a:moveTo>
                    <a:pt x="260" y="0"/>
                  </a:moveTo>
                  <a:cubicBezTo>
                    <a:pt x="253" y="0"/>
                    <a:pt x="245" y="6"/>
                    <a:pt x="245" y="14"/>
                  </a:cubicBezTo>
                  <a:lnTo>
                    <a:pt x="2" y="5278"/>
                  </a:lnTo>
                  <a:cubicBezTo>
                    <a:pt x="0" y="5285"/>
                    <a:pt x="7" y="5293"/>
                    <a:pt x="15" y="5293"/>
                  </a:cubicBezTo>
                  <a:cubicBezTo>
                    <a:pt x="23" y="5293"/>
                    <a:pt x="29" y="5288"/>
                    <a:pt x="31" y="5279"/>
                  </a:cubicBezTo>
                  <a:lnTo>
                    <a:pt x="274" y="15"/>
                  </a:lnTo>
                  <a:cubicBezTo>
                    <a:pt x="274" y="8"/>
                    <a:pt x="267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5992190" y="2590010"/>
              <a:ext cx="42893" cy="659971"/>
            </a:xfrm>
            <a:custGeom>
              <a:rect b="b" l="l" r="r" t="t"/>
              <a:pathLst>
                <a:path extrusionOk="0" h="5293" w="344">
                  <a:moveTo>
                    <a:pt x="329" y="0"/>
                  </a:moveTo>
                  <a:cubicBezTo>
                    <a:pt x="321" y="1"/>
                    <a:pt x="313" y="6"/>
                    <a:pt x="313" y="14"/>
                  </a:cubicBezTo>
                  <a:lnTo>
                    <a:pt x="1" y="5278"/>
                  </a:lnTo>
                  <a:cubicBezTo>
                    <a:pt x="0" y="5285"/>
                    <a:pt x="6" y="5293"/>
                    <a:pt x="16" y="5293"/>
                  </a:cubicBezTo>
                  <a:cubicBezTo>
                    <a:pt x="23" y="5293"/>
                    <a:pt x="29" y="5288"/>
                    <a:pt x="31" y="5279"/>
                  </a:cubicBezTo>
                  <a:lnTo>
                    <a:pt x="343" y="15"/>
                  </a:lnTo>
                  <a:cubicBezTo>
                    <a:pt x="343" y="8"/>
                    <a:pt x="336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6009521" y="2590134"/>
              <a:ext cx="51372" cy="659846"/>
            </a:xfrm>
            <a:custGeom>
              <a:rect b="b" l="l" r="r" t="t"/>
              <a:pathLst>
                <a:path extrusionOk="0" h="5292" w="412">
                  <a:moveTo>
                    <a:pt x="398" y="0"/>
                  </a:moveTo>
                  <a:cubicBezTo>
                    <a:pt x="390" y="0"/>
                    <a:pt x="383" y="5"/>
                    <a:pt x="383" y="13"/>
                  </a:cubicBezTo>
                  <a:lnTo>
                    <a:pt x="1" y="5277"/>
                  </a:lnTo>
                  <a:cubicBezTo>
                    <a:pt x="0" y="5284"/>
                    <a:pt x="7" y="5292"/>
                    <a:pt x="16" y="5292"/>
                  </a:cubicBezTo>
                  <a:cubicBezTo>
                    <a:pt x="23" y="5292"/>
                    <a:pt x="30" y="5287"/>
                    <a:pt x="30" y="5279"/>
                  </a:cubicBezTo>
                  <a:lnTo>
                    <a:pt x="411" y="15"/>
                  </a:lnTo>
                  <a:cubicBezTo>
                    <a:pt x="412" y="8"/>
                    <a:pt x="406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6026853" y="2590010"/>
              <a:ext cx="60225" cy="659971"/>
            </a:xfrm>
            <a:custGeom>
              <a:rect b="b" l="l" r="r" t="t"/>
              <a:pathLst>
                <a:path extrusionOk="0" h="5293" w="483">
                  <a:moveTo>
                    <a:pt x="467" y="1"/>
                  </a:moveTo>
                  <a:cubicBezTo>
                    <a:pt x="460" y="1"/>
                    <a:pt x="455" y="7"/>
                    <a:pt x="454" y="14"/>
                  </a:cubicBezTo>
                  <a:lnTo>
                    <a:pt x="2" y="5278"/>
                  </a:lnTo>
                  <a:cubicBezTo>
                    <a:pt x="1" y="5285"/>
                    <a:pt x="7" y="5291"/>
                    <a:pt x="16" y="5293"/>
                  </a:cubicBezTo>
                  <a:cubicBezTo>
                    <a:pt x="24" y="5293"/>
                    <a:pt x="30" y="5288"/>
                    <a:pt x="30" y="5280"/>
                  </a:cubicBezTo>
                  <a:lnTo>
                    <a:pt x="481" y="16"/>
                  </a:lnTo>
                  <a:cubicBezTo>
                    <a:pt x="482" y="9"/>
                    <a:pt x="476" y="3"/>
                    <a:pt x="469" y="1"/>
                  </a:cubicBezTo>
                  <a:cubicBezTo>
                    <a:pt x="469" y="1"/>
                    <a:pt x="468" y="1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6044185" y="2590010"/>
              <a:ext cx="68954" cy="659971"/>
            </a:xfrm>
            <a:custGeom>
              <a:rect b="b" l="l" r="r" t="t"/>
              <a:pathLst>
                <a:path extrusionOk="0" h="5293" w="553">
                  <a:moveTo>
                    <a:pt x="536" y="1"/>
                  </a:moveTo>
                  <a:cubicBezTo>
                    <a:pt x="530" y="1"/>
                    <a:pt x="524" y="7"/>
                    <a:pt x="523" y="14"/>
                  </a:cubicBezTo>
                  <a:lnTo>
                    <a:pt x="3" y="5278"/>
                  </a:lnTo>
                  <a:cubicBezTo>
                    <a:pt x="1" y="5285"/>
                    <a:pt x="8" y="5291"/>
                    <a:pt x="15" y="5293"/>
                  </a:cubicBezTo>
                  <a:lnTo>
                    <a:pt x="16" y="5293"/>
                  </a:lnTo>
                  <a:cubicBezTo>
                    <a:pt x="24" y="5293"/>
                    <a:pt x="30" y="5288"/>
                    <a:pt x="30" y="5280"/>
                  </a:cubicBezTo>
                  <a:lnTo>
                    <a:pt x="551" y="16"/>
                  </a:lnTo>
                  <a:cubicBezTo>
                    <a:pt x="552" y="9"/>
                    <a:pt x="546" y="3"/>
                    <a:pt x="538" y="1"/>
                  </a:cubicBezTo>
                  <a:cubicBezTo>
                    <a:pt x="537" y="1"/>
                    <a:pt x="537" y="1"/>
                    <a:pt x="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6061641" y="2590010"/>
              <a:ext cx="77432" cy="659971"/>
            </a:xfrm>
            <a:custGeom>
              <a:rect b="b" l="l" r="r" t="t"/>
              <a:pathLst>
                <a:path extrusionOk="0" h="5293" w="621">
                  <a:moveTo>
                    <a:pt x="605" y="1"/>
                  </a:moveTo>
                  <a:cubicBezTo>
                    <a:pt x="598" y="1"/>
                    <a:pt x="592" y="7"/>
                    <a:pt x="591" y="14"/>
                  </a:cubicBezTo>
                  <a:lnTo>
                    <a:pt x="2" y="5278"/>
                  </a:lnTo>
                  <a:cubicBezTo>
                    <a:pt x="1" y="5285"/>
                    <a:pt x="7" y="5291"/>
                    <a:pt x="14" y="5293"/>
                  </a:cubicBezTo>
                  <a:lnTo>
                    <a:pt x="16" y="5293"/>
                  </a:lnTo>
                  <a:cubicBezTo>
                    <a:pt x="23" y="5293"/>
                    <a:pt x="30" y="5288"/>
                    <a:pt x="30" y="5280"/>
                  </a:cubicBezTo>
                  <a:lnTo>
                    <a:pt x="619" y="16"/>
                  </a:lnTo>
                  <a:cubicBezTo>
                    <a:pt x="621" y="9"/>
                    <a:pt x="614" y="3"/>
                    <a:pt x="607" y="1"/>
                  </a:cubicBezTo>
                  <a:cubicBezTo>
                    <a:pt x="606" y="1"/>
                    <a:pt x="606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6079222" y="2589885"/>
              <a:ext cx="86161" cy="660096"/>
            </a:xfrm>
            <a:custGeom>
              <a:rect b="b" l="l" r="r" t="t"/>
              <a:pathLst>
                <a:path extrusionOk="0" h="5294" w="691">
                  <a:moveTo>
                    <a:pt x="675" y="1"/>
                  </a:moveTo>
                  <a:cubicBezTo>
                    <a:pt x="667" y="1"/>
                    <a:pt x="661" y="7"/>
                    <a:pt x="660" y="14"/>
                  </a:cubicBezTo>
                  <a:lnTo>
                    <a:pt x="1" y="5277"/>
                  </a:lnTo>
                  <a:cubicBezTo>
                    <a:pt x="0" y="5286"/>
                    <a:pt x="6" y="5292"/>
                    <a:pt x="14" y="5294"/>
                  </a:cubicBezTo>
                  <a:lnTo>
                    <a:pt x="15" y="5294"/>
                  </a:lnTo>
                  <a:cubicBezTo>
                    <a:pt x="22" y="5294"/>
                    <a:pt x="29" y="5289"/>
                    <a:pt x="31" y="5281"/>
                  </a:cubicBezTo>
                  <a:lnTo>
                    <a:pt x="690" y="17"/>
                  </a:lnTo>
                  <a:cubicBezTo>
                    <a:pt x="691" y="9"/>
                    <a:pt x="685" y="2"/>
                    <a:pt x="676" y="1"/>
                  </a:cubicBezTo>
                  <a:cubicBezTo>
                    <a:pt x="676" y="1"/>
                    <a:pt x="675" y="1"/>
                    <a:pt x="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6096554" y="2590010"/>
              <a:ext cx="94515" cy="659971"/>
            </a:xfrm>
            <a:custGeom>
              <a:rect b="b" l="l" r="r" t="t"/>
              <a:pathLst>
                <a:path extrusionOk="0" h="5293" w="758">
                  <a:moveTo>
                    <a:pt x="745" y="0"/>
                  </a:moveTo>
                  <a:cubicBezTo>
                    <a:pt x="737" y="0"/>
                    <a:pt x="730" y="5"/>
                    <a:pt x="729" y="13"/>
                  </a:cubicBezTo>
                  <a:lnTo>
                    <a:pt x="0" y="5276"/>
                  </a:lnTo>
                  <a:cubicBezTo>
                    <a:pt x="0" y="5284"/>
                    <a:pt x="5" y="5291"/>
                    <a:pt x="14" y="5293"/>
                  </a:cubicBezTo>
                  <a:lnTo>
                    <a:pt x="16" y="5293"/>
                  </a:lnTo>
                  <a:cubicBezTo>
                    <a:pt x="23" y="5293"/>
                    <a:pt x="29" y="5288"/>
                    <a:pt x="30" y="5280"/>
                  </a:cubicBezTo>
                  <a:lnTo>
                    <a:pt x="757" y="16"/>
                  </a:lnTo>
                  <a:cubicBezTo>
                    <a:pt x="757" y="9"/>
                    <a:pt x="752" y="1"/>
                    <a:pt x="7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5549045" y="2429161"/>
              <a:ext cx="736294" cy="122817"/>
            </a:xfrm>
            <a:custGeom>
              <a:rect b="b" l="l" r="r" t="t"/>
              <a:pathLst>
                <a:path extrusionOk="0" h="985" w="5905">
                  <a:moveTo>
                    <a:pt x="2953" y="1"/>
                  </a:moveTo>
                  <a:cubicBezTo>
                    <a:pt x="1322" y="1"/>
                    <a:pt x="1" y="147"/>
                    <a:pt x="1" y="327"/>
                  </a:cubicBezTo>
                  <a:lnTo>
                    <a:pt x="1" y="659"/>
                  </a:lnTo>
                  <a:cubicBezTo>
                    <a:pt x="1" y="839"/>
                    <a:pt x="1322" y="984"/>
                    <a:pt x="2953" y="984"/>
                  </a:cubicBezTo>
                  <a:cubicBezTo>
                    <a:pt x="4584" y="984"/>
                    <a:pt x="5905" y="839"/>
                    <a:pt x="5905" y="659"/>
                  </a:cubicBezTo>
                  <a:lnTo>
                    <a:pt x="5905" y="327"/>
                  </a:lnTo>
                  <a:cubicBezTo>
                    <a:pt x="5905" y="147"/>
                    <a:pt x="4584" y="1"/>
                    <a:pt x="2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5548920" y="2429161"/>
              <a:ext cx="736294" cy="81546"/>
            </a:xfrm>
            <a:custGeom>
              <a:rect b="b" l="l" r="r" t="t"/>
              <a:pathLst>
                <a:path extrusionOk="0" h="654" w="5905">
                  <a:moveTo>
                    <a:pt x="2953" y="1"/>
                  </a:moveTo>
                  <a:cubicBezTo>
                    <a:pt x="1322" y="1"/>
                    <a:pt x="1" y="147"/>
                    <a:pt x="1" y="327"/>
                  </a:cubicBezTo>
                  <a:cubicBezTo>
                    <a:pt x="1" y="507"/>
                    <a:pt x="1322" y="654"/>
                    <a:pt x="2953" y="654"/>
                  </a:cubicBezTo>
                  <a:cubicBezTo>
                    <a:pt x="4583" y="654"/>
                    <a:pt x="5904" y="507"/>
                    <a:pt x="5904" y="327"/>
                  </a:cubicBezTo>
                  <a:cubicBezTo>
                    <a:pt x="5904" y="147"/>
                    <a:pt x="4583" y="1"/>
                    <a:pt x="2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5598547" y="2366817"/>
              <a:ext cx="637415" cy="133291"/>
            </a:xfrm>
            <a:custGeom>
              <a:rect b="b" l="l" r="r" t="t"/>
              <a:pathLst>
                <a:path extrusionOk="0" h="1069" w="5112">
                  <a:moveTo>
                    <a:pt x="2556" y="0"/>
                  </a:moveTo>
                  <a:cubicBezTo>
                    <a:pt x="1179" y="0"/>
                    <a:pt x="60" y="123"/>
                    <a:pt x="57" y="277"/>
                  </a:cubicBezTo>
                  <a:cubicBezTo>
                    <a:pt x="54" y="361"/>
                    <a:pt x="1" y="701"/>
                    <a:pt x="1" y="786"/>
                  </a:cubicBezTo>
                  <a:cubicBezTo>
                    <a:pt x="1" y="942"/>
                    <a:pt x="1145" y="1069"/>
                    <a:pt x="2556" y="1069"/>
                  </a:cubicBezTo>
                  <a:cubicBezTo>
                    <a:pt x="3968" y="1069"/>
                    <a:pt x="5112" y="942"/>
                    <a:pt x="5112" y="786"/>
                  </a:cubicBezTo>
                  <a:cubicBezTo>
                    <a:pt x="5112" y="701"/>
                    <a:pt x="5057" y="361"/>
                    <a:pt x="5055" y="277"/>
                  </a:cubicBezTo>
                  <a:cubicBezTo>
                    <a:pt x="5051" y="125"/>
                    <a:pt x="3932" y="0"/>
                    <a:pt x="25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5605030" y="2366817"/>
              <a:ext cx="624323" cy="69326"/>
            </a:xfrm>
            <a:custGeom>
              <a:rect b="b" l="l" r="r" t="t"/>
              <a:pathLst>
                <a:path extrusionOk="0" h="556" w="5007">
                  <a:moveTo>
                    <a:pt x="2504" y="0"/>
                  </a:moveTo>
                  <a:cubicBezTo>
                    <a:pt x="1127" y="0"/>
                    <a:pt x="8" y="125"/>
                    <a:pt x="5" y="277"/>
                  </a:cubicBezTo>
                  <a:cubicBezTo>
                    <a:pt x="1" y="430"/>
                    <a:pt x="1120" y="555"/>
                    <a:pt x="2504" y="555"/>
                  </a:cubicBezTo>
                  <a:cubicBezTo>
                    <a:pt x="3888" y="555"/>
                    <a:pt x="5006" y="429"/>
                    <a:pt x="5003" y="277"/>
                  </a:cubicBezTo>
                  <a:cubicBezTo>
                    <a:pt x="4999" y="123"/>
                    <a:pt x="3880" y="0"/>
                    <a:pt x="2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5633459" y="2327041"/>
              <a:ext cx="567215" cy="96009"/>
            </a:xfrm>
            <a:custGeom>
              <a:rect b="b" l="l" r="r" t="t"/>
              <a:pathLst>
                <a:path extrusionOk="0" h="770" w="4549">
                  <a:moveTo>
                    <a:pt x="2275" y="0"/>
                  </a:moveTo>
                  <a:cubicBezTo>
                    <a:pt x="1156" y="0"/>
                    <a:pt x="229" y="82"/>
                    <a:pt x="204" y="185"/>
                  </a:cubicBezTo>
                  <a:cubicBezTo>
                    <a:pt x="189" y="243"/>
                    <a:pt x="2" y="506"/>
                    <a:pt x="0" y="567"/>
                  </a:cubicBezTo>
                  <a:cubicBezTo>
                    <a:pt x="0" y="679"/>
                    <a:pt x="1018" y="770"/>
                    <a:pt x="2275" y="770"/>
                  </a:cubicBezTo>
                  <a:cubicBezTo>
                    <a:pt x="3530" y="770"/>
                    <a:pt x="4548" y="680"/>
                    <a:pt x="4548" y="567"/>
                  </a:cubicBezTo>
                  <a:cubicBezTo>
                    <a:pt x="4548" y="506"/>
                    <a:pt x="4359" y="243"/>
                    <a:pt x="4346" y="185"/>
                  </a:cubicBezTo>
                  <a:cubicBezTo>
                    <a:pt x="4320" y="82"/>
                    <a:pt x="3392" y="0"/>
                    <a:pt x="2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5655529" y="2327041"/>
              <a:ext cx="523199" cy="47381"/>
            </a:xfrm>
            <a:custGeom>
              <a:rect b="b" l="l" r="r" t="t"/>
              <a:pathLst>
                <a:path extrusionOk="0" h="380" w="4196">
                  <a:moveTo>
                    <a:pt x="2098" y="0"/>
                  </a:moveTo>
                  <a:cubicBezTo>
                    <a:pt x="979" y="0"/>
                    <a:pt x="52" y="82"/>
                    <a:pt x="27" y="185"/>
                  </a:cubicBezTo>
                  <a:cubicBezTo>
                    <a:pt x="0" y="292"/>
                    <a:pt x="927" y="380"/>
                    <a:pt x="2098" y="380"/>
                  </a:cubicBezTo>
                  <a:cubicBezTo>
                    <a:pt x="3268" y="380"/>
                    <a:pt x="4195" y="292"/>
                    <a:pt x="4169" y="185"/>
                  </a:cubicBezTo>
                  <a:cubicBezTo>
                    <a:pt x="4143" y="82"/>
                    <a:pt x="3215" y="0"/>
                    <a:pt x="2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5685330" y="2342628"/>
              <a:ext cx="83044" cy="12593"/>
            </a:xfrm>
            <a:custGeom>
              <a:rect b="b" l="l" r="r" t="t"/>
              <a:pathLst>
                <a:path extrusionOk="0" h="101" w="666">
                  <a:moveTo>
                    <a:pt x="333" y="0"/>
                  </a:moveTo>
                  <a:cubicBezTo>
                    <a:pt x="149" y="0"/>
                    <a:pt x="0" y="23"/>
                    <a:pt x="0" y="50"/>
                  </a:cubicBezTo>
                  <a:cubicBezTo>
                    <a:pt x="0" y="78"/>
                    <a:pt x="149" y="100"/>
                    <a:pt x="333" y="100"/>
                  </a:cubicBezTo>
                  <a:cubicBezTo>
                    <a:pt x="516" y="100"/>
                    <a:pt x="666" y="78"/>
                    <a:pt x="666" y="50"/>
                  </a:cubicBezTo>
                  <a:cubicBezTo>
                    <a:pt x="666" y="23"/>
                    <a:pt x="516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5547050" y="2494000"/>
              <a:ext cx="740160" cy="36159"/>
            </a:xfrm>
            <a:custGeom>
              <a:rect b="b" l="l" r="r" t="t"/>
              <a:pathLst>
                <a:path extrusionOk="0" h="290" w="5936">
                  <a:moveTo>
                    <a:pt x="5920" y="1"/>
                  </a:moveTo>
                  <a:cubicBezTo>
                    <a:pt x="5919" y="1"/>
                    <a:pt x="5917" y="1"/>
                    <a:pt x="5915" y="2"/>
                  </a:cubicBezTo>
                  <a:cubicBezTo>
                    <a:pt x="5330" y="164"/>
                    <a:pt x="3983" y="257"/>
                    <a:pt x="2709" y="257"/>
                  </a:cubicBezTo>
                  <a:cubicBezTo>
                    <a:pt x="1530" y="257"/>
                    <a:pt x="415" y="178"/>
                    <a:pt x="22" y="3"/>
                  </a:cubicBezTo>
                  <a:cubicBezTo>
                    <a:pt x="20" y="2"/>
                    <a:pt x="18" y="2"/>
                    <a:pt x="17" y="2"/>
                  </a:cubicBezTo>
                  <a:cubicBezTo>
                    <a:pt x="11" y="2"/>
                    <a:pt x="6" y="5"/>
                    <a:pt x="2" y="11"/>
                  </a:cubicBezTo>
                  <a:cubicBezTo>
                    <a:pt x="0" y="18"/>
                    <a:pt x="2" y="26"/>
                    <a:pt x="11" y="29"/>
                  </a:cubicBezTo>
                  <a:cubicBezTo>
                    <a:pt x="439" y="222"/>
                    <a:pt x="1690" y="289"/>
                    <a:pt x="2747" y="289"/>
                  </a:cubicBezTo>
                  <a:cubicBezTo>
                    <a:pt x="2773" y="289"/>
                    <a:pt x="2800" y="289"/>
                    <a:pt x="2826" y="288"/>
                  </a:cubicBezTo>
                  <a:cubicBezTo>
                    <a:pt x="4157" y="284"/>
                    <a:pt x="5372" y="182"/>
                    <a:pt x="5924" y="29"/>
                  </a:cubicBezTo>
                  <a:cubicBezTo>
                    <a:pt x="5931" y="27"/>
                    <a:pt x="5936" y="19"/>
                    <a:pt x="5934" y="12"/>
                  </a:cubicBezTo>
                  <a:cubicBezTo>
                    <a:pt x="5931" y="5"/>
                    <a:pt x="5926" y="1"/>
                    <a:pt x="5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626976" y="2667691"/>
              <a:ext cx="577315" cy="427179"/>
            </a:xfrm>
            <a:custGeom>
              <a:rect b="b" l="l" r="r" t="t"/>
              <a:pathLst>
                <a:path extrusionOk="0" h="3426" w="4630">
                  <a:moveTo>
                    <a:pt x="1" y="0"/>
                  </a:moveTo>
                  <a:cubicBezTo>
                    <a:pt x="180" y="1110"/>
                    <a:pt x="361" y="2216"/>
                    <a:pt x="540" y="3319"/>
                  </a:cubicBezTo>
                  <a:cubicBezTo>
                    <a:pt x="1129" y="3390"/>
                    <a:pt x="1722" y="3425"/>
                    <a:pt x="2315" y="3425"/>
                  </a:cubicBezTo>
                  <a:cubicBezTo>
                    <a:pt x="2909" y="3425"/>
                    <a:pt x="3502" y="3390"/>
                    <a:pt x="4092" y="3319"/>
                  </a:cubicBezTo>
                  <a:cubicBezTo>
                    <a:pt x="4272" y="2215"/>
                    <a:pt x="4451" y="1109"/>
                    <a:pt x="4630" y="0"/>
                  </a:cubicBezTo>
                  <a:lnTo>
                    <a:pt x="4630" y="0"/>
                  </a:lnTo>
                  <a:cubicBezTo>
                    <a:pt x="3863" y="121"/>
                    <a:pt x="3089" y="182"/>
                    <a:pt x="2315" y="182"/>
                  </a:cubicBezTo>
                  <a:cubicBezTo>
                    <a:pt x="1542" y="182"/>
                    <a:pt x="768" y="12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751789" y="2735895"/>
              <a:ext cx="327685" cy="327679"/>
            </a:xfrm>
            <a:custGeom>
              <a:rect b="b" l="l" r="r" t="t"/>
              <a:pathLst>
                <a:path extrusionOk="0" h="2628" w="2628">
                  <a:moveTo>
                    <a:pt x="1313" y="1"/>
                  </a:moveTo>
                  <a:cubicBezTo>
                    <a:pt x="589" y="1"/>
                    <a:pt x="1" y="589"/>
                    <a:pt x="1" y="1314"/>
                  </a:cubicBezTo>
                  <a:cubicBezTo>
                    <a:pt x="1" y="2039"/>
                    <a:pt x="589" y="2627"/>
                    <a:pt x="1313" y="2627"/>
                  </a:cubicBezTo>
                  <a:cubicBezTo>
                    <a:pt x="2039" y="2627"/>
                    <a:pt x="2627" y="2039"/>
                    <a:pt x="2627" y="1314"/>
                  </a:cubicBezTo>
                  <a:cubicBezTo>
                    <a:pt x="2627" y="589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5829595" y="2817567"/>
              <a:ext cx="212846" cy="194887"/>
            </a:xfrm>
            <a:custGeom>
              <a:rect b="b" l="l" r="r" t="t"/>
              <a:pathLst>
                <a:path extrusionOk="0" h="1563" w="1707">
                  <a:moveTo>
                    <a:pt x="1481" y="0"/>
                  </a:moveTo>
                  <a:lnTo>
                    <a:pt x="1481" y="0"/>
                  </a:lnTo>
                  <a:cubicBezTo>
                    <a:pt x="857" y="292"/>
                    <a:pt x="698" y="538"/>
                    <a:pt x="650" y="775"/>
                  </a:cubicBezTo>
                  <a:cubicBezTo>
                    <a:pt x="586" y="1097"/>
                    <a:pt x="294" y="1306"/>
                    <a:pt x="1" y="1420"/>
                  </a:cubicBezTo>
                  <a:cubicBezTo>
                    <a:pt x="5" y="1425"/>
                    <a:pt x="8" y="1430"/>
                    <a:pt x="13" y="1435"/>
                  </a:cubicBezTo>
                  <a:cubicBezTo>
                    <a:pt x="99" y="1521"/>
                    <a:pt x="219" y="1562"/>
                    <a:pt x="355" y="1562"/>
                  </a:cubicBezTo>
                  <a:cubicBezTo>
                    <a:pt x="611" y="1562"/>
                    <a:pt x="925" y="1418"/>
                    <a:pt x="1188" y="1157"/>
                  </a:cubicBezTo>
                  <a:cubicBezTo>
                    <a:pt x="1581" y="764"/>
                    <a:pt x="1706" y="253"/>
                    <a:pt x="1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788697" y="2787267"/>
              <a:ext cx="213345" cy="195136"/>
            </a:xfrm>
            <a:custGeom>
              <a:rect b="b" l="l" r="r" t="t"/>
              <a:pathLst>
                <a:path extrusionOk="0" h="1565" w="1711">
                  <a:moveTo>
                    <a:pt x="1353" y="0"/>
                  </a:moveTo>
                  <a:cubicBezTo>
                    <a:pt x="1097" y="0"/>
                    <a:pt x="782" y="144"/>
                    <a:pt x="520" y="406"/>
                  </a:cubicBezTo>
                  <a:cubicBezTo>
                    <a:pt x="126" y="800"/>
                    <a:pt x="0" y="1312"/>
                    <a:pt x="228" y="1564"/>
                  </a:cubicBezTo>
                  <a:cubicBezTo>
                    <a:pt x="523" y="1450"/>
                    <a:pt x="815" y="1241"/>
                    <a:pt x="878" y="920"/>
                  </a:cubicBezTo>
                  <a:cubicBezTo>
                    <a:pt x="926" y="680"/>
                    <a:pt x="1086" y="437"/>
                    <a:pt x="1710" y="144"/>
                  </a:cubicBezTo>
                  <a:cubicBezTo>
                    <a:pt x="1705" y="138"/>
                    <a:pt x="1701" y="132"/>
                    <a:pt x="1695" y="127"/>
                  </a:cubicBezTo>
                  <a:cubicBezTo>
                    <a:pt x="1609" y="41"/>
                    <a:pt x="1489" y="0"/>
                    <a:pt x="1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26"/>
          <p:cNvGrpSpPr/>
          <p:nvPr/>
        </p:nvGrpSpPr>
        <p:grpSpPr>
          <a:xfrm>
            <a:off x="1020595" y="2962033"/>
            <a:ext cx="182893" cy="259111"/>
            <a:chOff x="5547050" y="2327041"/>
            <a:chExt cx="740160" cy="1047758"/>
          </a:xfrm>
        </p:grpSpPr>
        <p:sp>
          <p:nvSpPr>
            <p:cNvPr id="252" name="Google Shape;252;p26"/>
            <p:cNvSpPr/>
            <p:nvPr/>
          </p:nvSpPr>
          <p:spPr>
            <a:xfrm>
              <a:off x="5666502" y="3317942"/>
              <a:ext cx="518336" cy="56857"/>
            </a:xfrm>
            <a:custGeom>
              <a:rect b="b" l="l" r="r" t="t"/>
              <a:pathLst>
                <a:path extrusionOk="0" h="456" w="4157">
                  <a:moveTo>
                    <a:pt x="2078" y="0"/>
                  </a:moveTo>
                  <a:cubicBezTo>
                    <a:pt x="930" y="0"/>
                    <a:pt x="0" y="103"/>
                    <a:pt x="0" y="229"/>
                  </a:cubicBezTo>
                  <a:cubicBezTo>
                    <a:pt x="0" y="354"/>
                    <a:pt x="930" y="456"/>
                    <a:pt x="2078" y="456"/>
                  </a:cubicBezTo>
                  <a:cubicBezTo>
                    <a:pt x="3226" y="456"/>
                    <a:pt x="4156" y="354"/>
                    <a:pt x="4156" y="229"/>
                  </a:cubicBezTo>
                  <a:cubicBezTo>
                    <a:pt x="4156" y="103"/>
                    <a:pt x="3226" y="0"/>
                    <a:pt x="2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5601414" y="2493127"/>
              <a:ext cx="628562" cy="856977"/>
            </a:xfrm>
            <a:custGeom>
              <a:rect b="b" l="l" r="r" t="t"/>
              <a:pathLst>
                <a:path extrusionOk="0" h="6873" w="5041">
                  <a:moveTo>
                    <a:pt x="0" y="0"/>
                  </a:moveTo>
                  <a:lnTo>
                    <a:pt x="0" y="0"/>
                  </a:lnTo>
                  <a:cubicBezTo>
                    <a:pt x="369" y="2282"/>
                    <a:pt x="738" y="4553"/>
                    <a:pt x="1109" y="6810"/>
                  </a:cubicBezTo>
                  <a:cubicBezTo>
                    <a:pt x="1579" y="6852"/>
                    <a:pt x="2049" y="6873"/>
                    <a:pt x="2520" y="6873"/>
                  </a:cubicBezTo>
                  <a:cubicBezTo>
                    <a:pt x="2992" y="6873"/>
                    <a:pt x="3463" y="6852"/>
                    <a:pt x="3932" y="6810"/>
                  </a:cubicBezTo>
                  <a:cubicBezTo>
                    <a:pt x="4303" y="4554"/>
                    <a:pt x="4672" y="2284"/>
                    <a:pt x="5040" y="0"/>
                  </a:cubicBezTo>
                  <a:lnTo>
                    <a:pt x="5040" y="0"/>
                  </a:lnTo>
                  <a:cubicBezTo>
                    <a:pt x="4206" y="132"/>
                    <a:pt x="3363" y="198"/>
                    <a:pt x="2520" y="198"/>
                  </a:cubicBezTo>
                  <a:cubicBezTo>
                    <a:pt x="1677" y="198"/>
                    <a:pt x="835" y="1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5601414" y="2493127"/>
              <a:ext cx="628562" cy="856977"/>
            </a:xfrm>
            <a:custGeom>
              <a:rect b="b" l="l" r="r" t="t"/>
              <a:pathLst>
                <a:path extrusionOk="0" h="6873" w="5041">
                  <a:moveTo>
                    <a:pt x="0" y="0"/>
                  </a:moveTo>
                  <a:lnTo>
                    <a:pt x="0" y="0"/>
                  </a:lnTo>
                  <a:cubicBezTo>
                    <a:pt x="369" y="2282"/>
                    <a:pt x="738" y="4553"/>
                    <a:pt x="1109" y="6810"/>
                  </a:cubicBezTo>
                  <a:cubicBezTo>
                    <a:pt x="1579" y="6852"/>
                    <a:pt x="2049" y="6873"/>
                    <a:pt x="2520" y="6873"/>
                  </a:cubicBezTo>
                  <a:cubicBezTo>
                    <a:pt x="2992" y="6873"/>
                    <a:pt x="3463" y="6852"/>
                    <a:pt x="3932" y="6810"/>
                  </a:cubicBezTo>
                  <a:cubicBezTo>
                    <a:pt x="4303" y="4554"/>
                    <a:pt x="4672" y="2284"/>
                    <a:pt x="5040" y="0"/>
                  </a:cubicBezTo>
                  <a:lnTo>
                    <a:pt x="5040" y="0"/>
                  </a:lnTo>
                  <a:cubicBezTo>
                    <a:pt x="4206" y="132"/>
                    <a:pt x="3363" y="198"/>
                    <a:pt x="2520" y="198"/>
                  </a:cubicBezTo>
                  <a:cubicBezTo>
                    <a:pt x="1677" y="198"/>
                    <a:pt x="835" y="132"/>
                    <a:pt x="0" y="0"/>
                  </a:cubicBezTo>
                  <a:close/>
                </a:path>
              </a:pathLst>
            </a:custGeom>
            <a:solidFill>
              <a:srgbClr val="FFE5AF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5618372" y="2597491"/>
              <a:ext cx="594896" cy="648749"/>
            </a:xfrm>
            <a:custGeom>
              <a:rect b="b" l="l" r="r" t="t"/>
              <a:pathLst>
                <a:path extrusionOk="0" h="5203" w="4771">
                  <a:moveTo>
                    <a:pt x="0" y="0"/>
                  </a:moveTo>
                  <a:lnTo>
                    <a:pt x="0" y="0"/>
                  </a:lnTo>
                  <a:cubicBezTo>
                    <a:pt x="277" y="1709"/>
                    <a:pt x="554" y="3410"/>
                    <a:pt x="831" y="5105"/>
                  </a:cubicBezTo>
                  <a:cubicBezTo>
                    <a:pt x="1350" y="5170"/>
                    <a:pt x="1868" y="5203"/>
                    <a:pt x="2385" y="5203"/>
                  </a:cubicBezTo>
                  <a:cubicBezTo>
                    <a:pt x="2903" y="5203"/>
                    <a:pt x="3421" y="5170"/>
                    <a:pt x="3940" y="5105"/>
                  </a:cubicBezTo>
                  <a:cubicBezTo>
                    <a:pt x="4217" y="3410"/>
                    <a:pt x="4494" y="1709"/>
                    <a:pt x="4770" y="0"/>
                  </a:cubicBezTo>
                  <a:lnTo>
                    <a:pt x="4770" y="0"/>
                  </a:lnTo>
                  <a:cubicBezTo>
                    <a:pt x="3973" y="152"/>
                    <a:pt x="3179" y="228"/>
                    <a:pt x="2385" y="228"/>
                  </a:cubicBezTo>
                  <a:cubicBezTo>
                    <a:pt x="1591" y="228"/>
                    <a:pt x="797" y="15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5640193" y="2589885"/>
              <a:ext cx="94764" cy="660096"/>
            </a:xfrm>
            <a:custGeom>
              <a:rect b="b" l="l" r="r" t="t"/>
              <a:pathLst>
                <a:path extrusionOk="0" h="5294" w="760">
                  <a:moveTo>
                    <a:pt x="16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5" y="2"/>
                    <a:pt x="0" y="10"/>
                    <a:pt x="1" y="17"/>
                  </a:cubicBezTo>
                  <a:lnTo>
                    <a:pt x="729" y="5281"/>
                  </a:lnTo>
                  <a:cubicBezTo>
                    <a:pt x="731" y="5289"/>
                    <a:pt x="736" y="5294"/>
                    <a:pt x="743" y="5294"/>
                  </a:cubicBezTo>
                  <a:lnTo>
                    <a:pt x="746" y="5294"/>
                  </a:lnTo>
                  <a:cubicBezTo>
                    <a:pt x="754" y="5292"/>
                    <a:pt x="759" y="5285"/>
                    <a:pt x="758" y="5277"/>
                  </a:cubicBezTo>
                  <a:lnTo>
                    <a:pt x="31" y="14"/>
                  </a:lnTo>
                  <a:cubicBezTo>
                    <a:pt x="30" y="6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5666253" y="2589885"/>
              <a:ext cx="86161" cy="660096"/>
            </a:xfrm>
            <a:custGeom>
              <a:rect b="b" l="l" r="r" t="t"/>
              <a:pathLst>
                <a:path extrusionOk="0" h="5294" w="691">
                  <a:moveTo>
                    <a:pt x="15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6" y="2"/>
                    <a:pt x="0" y="10"/>
                    <a:pt x="1" y="17"/>
                  </a:cubicBezTo>
                  <a:lnTo>
                    <a:pt x="660" y="5281"/>
                  </a:lnTo>
                  <a:cubicBezTo>
                    <a:pt x="661" y="5289"/>
                    <a:pt x="666" y="5294"/>
                    <a:pt x="673" y="5294"/>
                  </a:cubicBezTo>
                  <a:lnTo>
                    <a:pt x="676" y="5294"/>
                  </a:lnTo>
                  <a:cubicBezTo>
                    <a:pt x="684" y="5292"/>
                    <a:pt x="691" y="5285"/>
                    <a:pt x="689" y="5277"/>
                  </a:cubicBezTo>
                  <a:lnTo>
                    <a:pt x="31" y="14"/>
                  </a:lnTo>
                  <a:cubicBezTo>
                    <a:pt x="29" y="7"/>
                    <a:pt x="23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5692063" y="2590010"/>
              <a:ext cx="77557" cy="659971"/>
            </a:xfrm>
            <a:custGeom>
              <a:rect b="b" l="l" r="r" t="t"/>
              <a:pathLst>
                <a:path extrusionOk="0" h="5293" w="622">
                  <a:moveTo>
                    <a:pt x="17" y="1"/>
                  </a:moveTo>
                  <a:cubicBezTo>
                    <a:pt x="16" y="1"/>
                    <a:pt x="16" y="1"/>
                    <a:pt x="15" y="1"/>
                  </a:cubicBezTo>
                  <a:cubicBezTo>
                    <a:pt x="8" y="1"/>
                    <a:pt x="1" y="9"/>
                    <a:pt x="3" y="16"/>
                  </a:cubicBezTo>
                  <a:lnTo>
                    <a:pt x="592" y="5280"/>
                  </a:lnTo>
                  <a:cubicBezTo>
                    <a:pt x="592" y="5288"/>
                    <a:pt x="598" y="5293"/>
                    <a:pt x="606" y="5293"/>
                  </a:cubicBezTo>
                  <a:lnTo>
                    <a:pt x="607" y="5293"/>
                  </a:lnTo>
                  <a:cubicBezTo>
                    <a:pt x="615" y="5293"/>
                    <a:pt x="622" y="5285"/>
                    <a:pt x="620" y="5278"/>
                  </a:cubicBezTo>
                  <a:lnTo>
                    <a:pt x="30" y="14"/>
                  </a:lnTo>
                  <a:cubicBezTo>
                    <a:pt x="30" y="7"/>
                    <a:pt x="2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5718123" y="2590010"/>
              <a:ext cx="68829" cy="659971"/>
            </a:xfrm>
            <a:custGeom>
              <a:rect b="b" l="l" r="r" t="t"/>
              <a:pathLst>
                <a:path extrusionOk="0" h="5293" w="552">
                  <a:moveTo>
                    <a:pt x="16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7" y="1"/>
                    <a:pt x="0" y="9"/>
                    <a:pt x="1" y="16"/>
                  </a:cubicBezTo>
                  <a:lnTo>
                    <a:pt x="522" y="5280"/>
                  </a:lnTo>
                  <a:cubicBezTo>
                    <a:pt x="522" y="5288"/>
                    <a:pt x="528" y="5293"/>
                    <a:pt x="537" y="5293"/>
                  </a:cubicBezTo>
                  <a:lnTo>
                    <a:pt x="538" y="5293"/>
                  </a:lnTo>
                  <a:cubicBezTo>
                    <a:pt x="546" y="5293"/>
                    <a:pt x="552" y="5285"/>
                    <a:pt x="551" y="5278"/>
                  </a:cubicBezTo>
                  <a:lnTo>
                    <a:pt x="30" y="14"/>
                  </a:lnTo>
                  <a:cubicBezTo>
                    <a:pt x="30" y="7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5744308" y="2590010"/>
              <a:ext cx="60101" cy="659971"/>
            </a:xfrm>
            <a:custGeom>
              <a:rect b="b" l="l" r="r" t="t"/>
              <a:pathLst>
                <a:path extrusionOk="0" h="5293" w="482">
                  <a:moveTo>
                    <a:pt x="16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6" y="1"/>
                    <a:pt x="0" y="9"/>
                    <a:pt x="1" y="16"/>
                  </a:cubicBezTo>
                  <a:lnTo>
                    <a:pt x="453" y="5280"/>
                  </a:lnTo>
                  <a:cubicBezTo>
                    <a:pt x="453" y="5288"/>
                    <a:pt x="460" y="5293"/>
                    <a:pt x="467" y="5293"/>
                  </a:cubicBezTo>
                  <a:cubicBezTo>
                    <a:pt x="476" y="5293"/>
                    <a:pt x="481" y="5285"/>
                    <a:pt x="481" y="5278"/>
                  </a:cubicBezTo>
                  <a:lnTo>
                    <a:pt x="30" y="14"/>
                  </a:lnTo>
                  <a:cubicBezTo>
                    <a:pt x="30" y="7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5770493" y="2590134"/>
              <a:ext cx="51248" cy="659846"/>
            </a:xfrm>
            <a:custGeom>
              <a:rect b="b" l="l" r="r" t="t"/>
              <a:pathLst>
                <a:path extrusionOk="0" h="5292" w="411">
                  <a:moveTo>
                    <a:pt x="14" y="0"/>
                  </a:moveTo>
                  <a:cubicBezTo>
                    <a:pt x="6" y="0"/>
                    <a:pt x="1" y="8"/>
                    <a:pt x="1" y="15"/>
                  </a:cubicBezTo>
                  <a:lnTo>
                    <a:pt x="383" y="5279"/>
                  </a:lnTo>
                  <a:cubicBezTo>
                    <a:pt x="383" y="5287"/>
                    <a:pt x="389" y="5292"/>
                    <a:pt x="397" y="5292"/>
                  </a:cubicBezTo>
                  <a:cubicBezTo>
                    <a:pt x="405" y="5292"/>
                    <a:pt x="410" y="5284"/>
                    <a:pt x="410" y="5277"/>
                  </a:cubicBezTo>
                  <a:lnTo>
                    <a:pt x="30" y="13"/>
                  </a:lnTo>
                  <a:cubicBezTo>
                    <a:pt x="30" y="5"/>
                    <a:pt x="21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5796553" y="2590010"/>
              <a:ext cx="42769" cy="659971"/>
            </a:xfrm>
            <a:custGeom>
              <a:rect b="b" l="l" r="r" t="t"/>
              <a:pathLst>
                <a:path extrusionOk="0" h="5293" w="343">
                  <a:moveTo>
                    <a:pt x="15" y="0"/>
                  </a:moveTo>
                  <a:cubicBezTo>
                    <a:pt x="6" y="0"/>
                    <a:pt x="1" y="8"/>
                    <a:pt x="1" y="15"/>
                  </a:cubicBezTo>
                  <a:lnTo>
                    <a:pt x="313" y="5279"/>
                  </a:lnTo>
                  <a:cubicBezTo>
                    <a:pt x="313" y="5286"/>
                    <a:pt x="319" y="5293"/>
                    <a:pt x="327" y="5293"/>
                  </a:cubicBezTo>
                  <a:cubicBezTo>
                    <a:pt x="336" y="5293"/>
                    <a:pt x="342" y="5286"/>
                    <a:pt x="342" y="5278"/>
                  </a:cubicBezTo>
                  <a:lnTo>
                    <a:pt x="30" y="14"/>
                  </a:lnTo>
                  <a:cubicBezTo>
                    <a:pt x="29" y="5"/>
                    <a:pt x="22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5822613" y="2590010"/>
              <a:ext cx="34040" cy="659971"/>
            </a:xfrm>
            <a:custGeom>
              <a:rect b="b" l="l" r="r" t="t"/>
              <a:pathLst>
                <a:path extrusionOk="0" h="5293" w="273">
                  <a:moveTo>
                    <a:pt x="15" y="0"/>
                  </a:moveTo>
                  <a:cubicBezTo>
                    <a:pt x="7" y="1"/>
                    <a:pt x="0" y="8"/>
                    <a:pt x="0" y="15"/>
                  </a:cubicBezTo>
                  <a:lnTo>
                    <a:pt x="243" y="5279"/>
                  </a:lnTo>
                  <a:cubicBezTo>
                    <a:pt x="243" y="5286"/>
                    <a:pt x="250" y="5293"/>
                    <a:pt x="257" y="5293"/>
                  </a:cubicBezTo>
                  <a:cubicBezTo>
                    <a:pt x="266" y="5293"/>
                    <a:pt x="273" y="5286"/>
                    <a:pt x="273" y="5278"/>
                  </a:cubicBezTo>
                  <a:lnTo>
                    <a:pt x="29" y="14"/>
                  </a:lnTo>
                  <a:cubicBezTo>
                    <a:pt x="28" y="6"/>
                    <a:pt x="22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5848673" y="2589885"/>
              <a:ext cx="25312" cy="660096"/>
            </a:xfrm>
            <a:custGeom>
              <a:rect b="b" l="l" r="r" t="t"/>
              <a:pathLst>
                <a:path extrusionOk="0" h="5294" w="203">
                  <a:moveTo>
                    <a:pt x="15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6" y="2"/>
                    <a:pt x="0" y="9"/>
                    <a:pt x="0" y="16"/>
                  </a:cubicBezTo>
                  <a:lnTo>
                    <a:pt x="174" y="5280"/>
                  </a:lnTo>
                  <a:cubicBezTo>
                    <a:pt x="174" y="5287"/>
                    <a:pt x="180" y="5294"/>
                    <a:pt x="187" y="5294"/>
                  </a:cubicBezTo>
                  <a:cubicBezTo>
                    <a:pt x="197" y="5294"/>
                    <a:pt x="203" y="5287"/>
                    <a:pt x="203" y="5279"/>
                  </a:cubicBezTo>
                  <a:lnTo>
                    <a:pt x="29" y="15"/>
                  </a:lnTo>
                  <a:cubicBezTo>
                    <a:pt x="28" y="8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5874857" y="2590134"/>
              <a:ext cx="16584" cy="659846"/>
            </a:xfrm>
            <a:custGeom>
              <a:rect b="b" l="l" r="r" t="t"/>
              <a:pathLst>
                <a:path extrusionOk="0" h="5292" w="133">
                  <a:moveTo>
                    <a:pt x="15" y="0"/>
                  </a:moveTo>
                  <a:cubicBezTo>
                    <a:pt x="7" y="0"/>
                    <a:pt x="1" y="7"/>
                    <a:pt x="1" y="14"/>
                  </a:cubicBezTo>
                  <a:lnTo>
                    <a:pt x="104" y="5278"/>
                  </a:lnTo>
                  <a:cubicBezTo>
                    <a:pt x="104" y="5285"/>
                    <a:pt x="110" y="5292"/>
                    <a:pt x="119" y="5292"/>
                  </a:cubicBezTo>
                  <a:cubicBezTo>
                    <a:pt x="126" y="5292"/>
                    <a:pt x="133" y="5285"/>
                    <a:pt x="133" y="5278"/>
                  </a:cubicBezTo>
                  <a:lnTo>
                    <a:pt x="29" y="14"/>
                  </a:lnTo>
                  <a:cubicBezTo>
                    <a:pt x="29" y="7"/>
                    <a:pt x="21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5900917" y="2590134"/>
              <a:ext cx="7980" cy="659846"/>
            </a:xfrm>
            <a:custGeom>
              <a:rect b="b" l="l" r="r" t="t"/>
              <a:pathLst>
                <a:path extrusionOk="0" h="5292" w="64">
                  <a:moveTo>
                    <a:pt x="14" y="0"/>
                  </a:moveTo>
                  <a:cubicBezTo>
                    <a:pt x="7" y="0"/>
                    <a:pt x="1" y="7"/>
                    <a:pt x="1" y="14"/>
                  </a:cubicBezTo>
                  <a:lnTo>
                    <a:pt x="34" y="5278"/>
                  </a:lnTo>
                  <a:cubicBezTo>
                    <a:pt x="34" y="5285"/>
                    <a:pt x="42" y="5292"/>
                    <a:pt x="49" y="5292"/>
                  </a:cubicBezTo>
                  <a:cubicBezTo>
                    <a:pt x="57" y="5292"/>
                    <a:pt x="63" y="5285"/>
                    <a:pt x="63" y="5278"/>
                  </a:cubicBezTo>
                  <a:lnTo>
                    <a:pt x="28" y="14"/>
                  </a:lnTo>
                  <a:cubicBezTo>
                    <a:pt x="28" y="7"/>
                    <a:pt x="22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5922613" y="2590134"/>
              <a:ext cx="7980" cy="659846"/>
            </a:xfrm>
            <a:custGeom>
              <a:rect b="b" l="l" r="r" t="t"/>
              <a:pathLst>
                <a:path extrusionOk="0" h="5292" w="64">
                  <a:moveTo>
                    <a:pt x="49" y="0"/>
                  </a:moveTo>
                  <a:cubicBezTo>
                    <a:pt x="42" y="0"/>
                    <a:pt x="34" y="7"/>
                    <a:pt x="34" y="14"/>
                  </a:cubicBezTo>
                  <a:lnTo>
                    <a:pt x="1" y="5278"/>
                  </a:lnTo>
                  <a:cubicBezTo>
                    <a:pt x="1" y="5285"/>
                    <a:pt x="7" y="5292"/>
                    <a:pt x="14" y="5292"/>
                  </a:cubicBezTo>
                  <a:cubicBezTo>
                    <a:pt x="22" y="5292"/>
                    <a:pt x="28" y="5285"/>
                    <a:pt x="28" y="5278"/>
                  </a:cubicBezTo>
                  <a:lnTo>
                    <a:pt x="63" y="14"/>
                  </a:lnTo>
                  <a:cubicBezTo>
                    <a:pt x="63" y="7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5939945" y="2590134"/>
              <a:ext cx="16584" cy="659846"/>
            </a:xfrm>
            <a:custGeom>
              <a:rect b="b" l="l" r="r" t="t"/>
              <a:pathLst>
                <a:path extrusionOk="0" h="5292" w="133">
                  <a:moveTo>
                    <a:pt x="118" y="0"/>
                  </a:moveTo>
                  <a:cubicBezTo>
                    <a:pt x="110" y="0"/>
                    <a:pt x="104" y="7"/>
                    <a:pt x="104" y="14"/>
                  </a:cubicBezTo>
                  <a:lnTo>
                    <a:pt x="1" y="5278"/>
                  </a:lnTo>
                  <a:cubicBezTo>
                    <a:pt x="1" y="5285"/>
                    <a:pt x="7" y="5292"/>
                    <a:pt x="15" y="5292"/>
                  </a:cubicBezTo>
                  <a:cubicBezTo>
                    <a:pt x="22" y="5292"/>
                    <a:pt x="28" y="5285"/>
                    <a:pt x="28" y="5278"/>
                  </a:cubicBezTo>
                  <a:lnTo>
                    <a:pt x="133" y="14"/>
                  </a:lnTo>
                  <a:cubicBezTo>
                    <a:pt x="133" y="7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5957277" y="2589885"/>
              <a:ext cx="25561" cy="660096"/>
            </a:xfrm>
            <a:custGeom>
              <a:rect b="b" l="l" r="r" t="t"/>
              <a:pathLst>
                <a:path extrusionOk="0" h="5294" w="205">
                  <a:moveTo>
                    <a:pt x="188" y="1"/>
                  </a:moveTo>
                  <a:cubicBezTo>
                    <a:pt x="180" y="1"/>
                    <a:pt x="175" y="8"/>
                    <a:pt x="175" y="15"/>
                  </a:cubicBezTo>
                  <a:lnTo>
                    <a:pt x="1" y="5279"/>
                  </a:lnTo>
                  <a:cubicBezTo>
                    <a:pt x="1" y="5287"/>
                    <a:pt x="6" y="5294"/>
                    <a:pt x="15" y="5294"/>
                  </a:cubicBezTo>
                  <a:cubicBezTo>
                    <a:pt x="22" y="5294"/>
                    <a:pt x="30" y="5289"/>
                    <a:pt x="31" y="5280"/>
                  </a:cubicBezTo>
                  <a:lnTo>
                    <a:pt x="205" y="16"/>
                  </a:lnTo>
                  <a:cubicBezTo>
                    <a:pt x="205" y="7"/>
                    <a:pt x="197" y="1"/>
                    <a:pt x="190" y="1"/>
                  </a:cubicBezTo>
                  <a:cubicBezTo>
                    <a:pt x="190" y="1"/>
                    <a:pt x="189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5974733" y="2590010"/>
              <a:ext cx="34290" cy="659971"/>
            </a:xfrm>
            <a:custGeom>
              <a:rect b="b" l="l" r="r" t="t"/>
              <a:pathLst>
                <a:path extrusionOk="0" h="5293" w="275">
                  <a:moveTo>
                    <a:pt x="260" y="0"/>
                  </a:moveTo>
                  <a:cubicBezTo>
                    <a:pt x="253" y="0"/>
                    <a:pt x="245" y="6"/>
                    <a:pt x="245" y="14"/>
                  </a:cubicBezTo>
                  <a:lnTo>
                    <a:pt x="2" y="5278"/>
                  </a:lnTo>
                  <a:cubicBezTo>
                    <a:pt x="0" y="5285"/>
                    <a:pt x="7" y="5293"/>
                    <a:pt x="15" y="5293"/>
                  </a:cubicBezTo>
                  <a:cubicBezTo>
                    <a:pt x="23" y="5293"/>
                    <a:pt x="29" y="5288"/>
                    <a:pt x="31" y="5279"/>
                  </a:cubicBezTo>
                  <a:lnTo>
                    <a:pt x="274" y="15"/>
                  </a:lnTo>
                  <a:cubicBezTo>
                    <a:pt x="274" y="8"/>
                    <a:pt x="267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5992190" y="2590010"/>
              <a:ext cx="42893" cy="659971"/>
            </a:xfrm>
            <a:custGeom>
              <a:rect b="b" l="l" r="r" t="t"/>
              <a:pathLst>
                <a:path extrusionOk="0" h="5293" w="344">
                  <a:moveTo>
                    <a:pt x="329" y="0"/>
                  </a:moveTo>
                  <a:cubicBezTo>
                    <a:pt x="321" y="1"/>
                    <a:pt x="313" y="6"/>
                    <a:pt x="313" y="14"/>
                  </a:cubicBezTo>
                  <a:lnTo>
                    <a:pt x="1" y="5278"/>
                  </a:lnTo>
                  <a:cubicBezTo>
                    <a:pt x="0" y="5285"/>
                    <a:pt x="6" y="5293"/>
                    <a:pt x="16" y="5293"/>
                  </a:cubicBezTo>
                  <a:cubicBezTo>
                    <a:pt x="23" y="5293"/>
                    <a:pt x="29" y="5288"/>
                    <a:pt x="31" y="5279"/>
                  </a:cubicBezTo>
                  <a:lnTo>
                    <a:pt x="343" y="15"/>
                  </a:lnTo>
                  <a:cubicBezTo>
                    <a:pt x="343" y="8"/>
                    <a:pt x="336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6009521" y="2590134"/>
              <a:ext cx="51372" cy="659846"/>
            </a:xfrm>
            <a:custGeom>
              <a:rect b="b" l="l" r="r" t="t"/>
              <a:pathLst>
                <a:path extrusionOk="0" h="5292" w="412">
                  <a:moveTo>
                    <a:pt x="398" y="0"/>
                  </a:moveTo>
                  <a:cubicBezTo>
                    <a:pt x="390" y="0"/>
                    <a:pt x="383" y="5"/>
                    <a:pt x="383" y="13"/>
                  </a:cubicBezTo>
                  <a:lnTo>
                    <a:pt x="1" y="5277"/>
                  </a:lnTo>
                  <a:cubicBezTo>
                    <a:pt x="0" y="5284"/>
                    <a:pt x="7" y="5292"/>
                    <a:pt x="16" y="5292"/>
                  </a:cubicBezTo>
                  <a:cubicBezTo>
                    <a:pt x="23" y="5292"/>
                    <a:pt x="30" y="5287"/>
                    <a:pt x="30" y="5279"/>
                  </a:cubicBezTo>
                  <a:lnTo>
                    <a:pt x="411" y="15"/>
                  </a:lnTo>
                  <a:cubicBezTo>
                    <a:pt x="412" y="8"/>
                    <a:pt x="406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6026853" y="2590010"/>
              <a:ext cx="60225" cy="659971"/>
            </a:xfrm>
            <a:custGeom>
              <a:rect b="b" l="l" r="r" t="t"/>
              <a:pathLst>
                <a:path extrusionOk="0" h="5293" w="483">
                  <a:moveTo>
                    <a:pt x="467" y="1"/>
                  </a:moveTo>
                  <a:cubicBezTo>
                    <a:pt x="460" y="1"/>
                    <a:pt x="455" y="7"/>
                    <a:pt x="454" y="14"/>
                  </a:cubicBezTo>
                  <a:lnTo>
                    <a:pt x="2" y="5278"/>
                  </a:lnTo>
                  <a:cubicBezTo>
                    <a:pt x="1" y="5285"/>
                    <a:pt x="7" y="5291"/>
                    <a:pt x="16" y="5293"/>
                  </a:cubicBezTo>
                  <a:cubicBezTo>
                    <a:pt x="24" y="5293"/>
                    <a:pt x="30" y="5288"/>
                    <a:pt x="30" y="5280"/>
                  </a:cubicBezTo>
                  <a:lnTo>
                    <a:pt x="481" y="16"/>
                  </a:lnTo>
                  <a:cubicBezTo>
                    <a:pt x="482" y="9"/>
                    <a:pt x="476" y="3"/>
                    <a:pt x="469" y="1"/>
                  </a:cubicBezTo>
                  <a:cubicBezTo>
                    <a:pt x="469" y="1"/>
                    <a:pt x="468" y="1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6044185" y="2590010"/>
              <a:ext cx="68954" cy="659971"/>
            </a:xfrm>
            <a:custGeom>
              <a:rect b="b" l="l" r="r" t="t"/>
              <a:pathLst>
                <a:path extrusionOk="0" h="5293" w="553">
                  <a:moveTo>
                    <a:pt x="536" y="1"/>
                  </a:moveTo>
                  <a:cubicBezTo>
                    <a:pt x="530" y="1"/>
                    <a:pt x="524" y="7"/>
                    <a:pt x="523" y="14"/>
                  </a:cubicBezTo>
                  <a:lnTo>
                    <a:pt x="3" y="5278"/>
                  </a:lnTo>
                  <a:cubicBezTo>
                    <a:pt x="1" y="5285"/>
                    <a:pt x="8" y="5291"/>
                    <a:pt x="15" y="5293"/>
                  </a:cubicBezTo>
                  <a:lnTo>
                    <a:pt x="16" y="5293"/>
                  </a:lnTo>
                  <a:cubicBezTo>
                    <a:pt x="24" y="5293"/>
                    <a:pt x="30" y="5288"/>
                    <a:pt x="30" y="5280"/>
                  </a:cubicBezTo>
                  <a:lnTo>
                    <a:pt x="551" y="16"/>
                  </a:lnTo>
                  <a:cubicBezTo>
                    <a:pt x="552" y="9"/>
                    <a:pt x="546" y="3"/>
                    <a:pt x="538" y="1"/>
                  </a:cubicBezTo>
                  <a:cubicBezTo>
                    <a:pt x="537" y="1"/>
                    <a:pt x="537" y="1"/>
                    <a:pt x="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061641" y="2590010"/>
              <a:ext cx="77432" cy="659971"/>
            </a:xfrm>
            <a:custGeom>
              <a:rect b="b" l="l" r="r" t="t"/>
              <a:pathLst>
                <a:path extrusionOk="0" h="5293" w="621">
                  <a:moveTo>
                    <a:pt x="605" y="1"/>
                  </a:moveTo>
                  <a:cubicBezTo>
                    <a:pt x="598" y="1"/>
                    <a:pt x="592" y="7"/>
                    <a:pt x="591" y="14"/>
                  </a:cubicBezTo>
                  <a:lnTo>
                    <a:pt x="2" y="5278"/>
                  </a:lnTo>
                  <a:cubicBezTo>
                    <a:pt x="1" y="5285"/>
                    <a:pt x="7" y="5291"/>
                    <a:pt x="14" y="5293"/>
                  </a:cubicBezTo>
                  <a:lnTo>
                    <a:pt x="16" y="5293"/>
                  </a:lnTo>
                  <a:cubicBezTo>
                    <a:pt x="23" y="5293"/>
                    <a:pt x="30" y="5288"/>
                    <a:pt x="30" y="5280"/>
                  </a:cubicBezTo>
                  <a:lnTo>
                    <a:pt x="619" y="16"/>
                  </a:lnTo>
                  <a:cubicBezTo>
                    <a:pt x="621" y="9"/>
                    <a:pt x="614" y="3"/>
                    <a:pt x="607" y="1"/>
                  </a:cubicBezTo>
                  <a:cubicBezTo>
                    <a:pt x="606" y="1"/>
                    <a:pt x="606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079222" y="2589885"/>
              <a:ext cx="86161" cy="660096"/>
            </a:xfrm>
            <a:custGeom>
              <a:rect b="b" l="l" r="r" t="t"/>
              <a:pathLst>
                <a:path extrusionOk="0" h="5294" w="691">
                  <a:moveTo>
                    <a:pt x="675" y="1"/>
                  </a:moveTo>
                  <a:cubicBezTo>
                    <a:pt x="667" y="1"/>
                    <a:pt x="661" y="7"/>
                    <a:pt x="660" y="14"/>
                  </a:cubicBezTo>
                  <a:lnTo>
                    <a:pt x="1" y="5277"/>
                  </a:lnTo>
                  <a:cubicBezTo>
                    <a:pt x="0" y="5286"/>
                    <a:pt x="6" y="5292"/>
                    <a:pt x="14" y="5294"/>
                  </a:cubicBezTo>
                  <a:lnTo>
                    <a:pt x="15" y="5294"/>
                  </a:lnTo>
                  <a:cubicBezTo>
                    <a:pt x="22" y="5294"/>
                    <a:pt x="29" y="5289"/>
                    <a:pt x="31" y="5281"/>
                  </a:cubicBezTo>
                  <a:lnTo>
                    <a:pt x="690" y="17"/>
                  </a:lnTo>
                  <a:cubicBezTo>
                    <a:pt x="691" y="9"/>
                    <a:pt x="685" y="2"/>
                    <a:pt x="676" y="1"/>
                  </a:cubicBezTo>
                  <a:cubicBezTo>
                    <a:pt x="676" y="1"/>
                    <a:pt x="675" y="1"/>
                    <a:pt x="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096554" y="2590010"/>
              <a:ext cx="94515" cy="659971"/>
            </a:xfrm>
            <a:custGeom>
              <a:rect b="b" l="l" r="r" t="t"/>
              <a:pathLst>
                <a:path extrusionOk="0" h="5293" w="758">
                  <a:moveTo>
                    <a:pt x="745" y="0"/>
                  </a:moveTo>
                  <a:cubicBezTo>
                    <a:pt x="737" y="0"/>
                    <a:pt x="730" y="5"/>
                    <a:pt x="729" y="13"/>
                  </a:cubicBezTo>
                  <a:lnTo>
                    <a:pt x="0" y="5276"/>
                  </a:lnTo>
                  <a:cubicBezTo>
                    <a:pt x="0" y="5284"/>
                    <a:pt x="5" y="5291"/>
                    <a:pt x="14" y="5293"/>
                  </a:cubicBezTo>
                  <a:lnTo>
                    <a:pt x="16" y="5293"/>
                  </a:lnTo>
                  <a:cubicBezTo>
                    <a:pt x="23" y="5293"/>
                    <a:pt x="29" y="5288"/>
                    <a:pt x="30" y="5280"/>
                  </a:cubicBezTo>
                  <a:lnTo>
                    <a:pt x="757" y="16"/>
                  </a:lnTo>
                  <a:cubicBezTo>
                    <a:pt x="757" y="9"/>
                    <a:pt x="752" y="1"/>
                    <a:pt x="7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549045" y="2429161"/>
              <a:ext cx="736294" cy="122817"/>
            </a:xfrm>
            <a:custGeom>
              <a:rect b="b" l="l" r="r" t="t"/>
              <a:pathLst>
                <a:path extrusionOk="0" h="985" w="5905">
                  <a:moveTo>
                    <a:pt x="2953" y="1"/>
                  </a:moveTo>
                  <a:cubicBezTo>
                    <a:pt x="1322" y="1"/>
                    <a:pt x="1" y="147"/>
                    <a:pt x="1" y="327"/>
                  </a:cubicBezTo>
                  <a:lnTo>
                    <a:pt x="1" y="659"/>
                  </a:lnTo>
                  <a:cubicBezTo>
                    <a:pt x="1" y="839"/>
                    <a:pt x="1322" y="984"/>
                    <a:pt x="2953" y="984"/>
                  </a:cubicBezTo>
                  <a:cubicBezTo>
                    <a:pt x="4584" y="984"/>
                    <a:pt x="5905" y="839"/>
                    <a:pt x="5905" y="659"/>
                  </a:cubicBezTo>
                  <a:lnTo>
                    <a:pt x="5905" y="327"/>
                  </a:lnTo>
                  <a:cubicBezTo>
                    <a:pt x="5905" y="147"/>
                    <a:pt x="4584" y="1"/>
                    <a:pt x="2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5548920" y="2429161"/>
              <a:ext cx="736294" cy="81546"/>
            </a:xfrm>
            <a:custGeom>
              <a:rect b="b" l="l" r="r" t="t"/>
              <a:pathLst>
                <a:path extrusionOk="0" h="654" w="5905">
                  <a:moveTo>
                    <a:pt x="2953" y="1"/>
                  </a:moveTo>
                  <a:cubicBezTo>
                    <a:pt x="1322" y="1"/>
                    <a:pt x="1" y="147"/>
                    <a:pt x="1" y="327"/>
                  </a:cubicBezTo>
                  <a:cubicBezTo>
                    <a:pt x="1" y="507"/>
                    <a:pt x="1322" y="654"/>
                    <a:pt x="2953" y="654"/>
                  </a:cubicBezTo>
                  <a:cubicBezTo>
                    <a:pt x="4583" y="654"/>
                    <a:pt x="5904" y="507"/>
                    <a:pt x="5904" y="327"/>
                  </a:cubicBezTo>
                  <a:cubicBezTo>
                    <a:pt x="5904" y="147"/>
                    <a:pt x="4583" y="1"/>
                    <a:pt x="2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5598547" y="2366817"/>
              <a:ext cx="637415" cy="133291"/>
            </a:xfrm>
            <a:custGeom>
              <a:rect b="b" l="l" r="r" t="t"/>
              <a:pathLst>
                <a:path extrusionOk="0" h="1069" w="5112">
                  <a:moveTo>
                    <a:pt x="2556" y="0"/>
                  </a:moveTo>
                  <a:cubicBezTo>
                    <a:pt x="1179" y="0"/>
                    <a:pt x="60" y="123"/>
                    <a:pt x="57" y="277"/>
                  </a:cubicBezTo>
                  <a:cubicBezTo>
                    <a:pt x="54" y="361"/>
                    <a:pt x="1" y="701"/>
                    <a:pt x="1" y="786"/>
                  </a:cubicBezTo>
                  <a:cubicBezTo>
                    <a:pt x="1" y="942"/>
                    <a:pt x="1145" y="1069"/>
                    <a:pt x="2556" y="1069"/>
                  </a:cubicBezTo>
                  <a:cubicBezTo>
                    <a:pt x="3968" y="1069"/>
                    <a:pt x="5112" y="942"/>
                    <a:pt x="5112" y="786"/>
                  </a:cubicBezTo>
                  <a:cubicBezTo>
                    <a:pt x="5112" y="701"/>
                    <a:pt x="5057" y="361"/>
                    <a:pt x="5055" y="277"/>
                  </a:cubicBezTo>
                  <a:cubicBezTo>
                    <a:pt x="5051" y="125"/>
                    <a:pt x="3932" y="0"/>
                    <a:pt x="25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605030" y="2366817"/>
              <a:ext cx="624323" cy="69326"/>
            </a:xfrm>
            <a:custGeom>
              <a:rect b="b" l="l" r="r" t="t"/>
              <a:pathLst>
                <a:path extrusionOk="0" h="556" w="5007">
                  <a:moveTo>
                    <a:pt x="2504" y="0"/>
                  </a:moveTo>
                  <a:cubicBezTo>
                    <a:pt x="1127" y="0"/>
                    <a:pt x="8" y="125"/>
                    <a:pt x="5" y="277"/>
                  </a:cubicBezTo>
                  <a:cubicBezTo>
                    <a:pt x="1" y="430"/>
                    <a:pt x="1120" y="555"/>
                    <a:pt x="2504" y="555"/>
                  </a:cubicBezTo>
                  <a:cubicBezTo>
                    <a:pt x="3888" y="555"/>
                    <a:pt x="5006" y="429"/>
                    <a:pt x="5003" y="277"/>
                  </a:cubicBezTo>
                  <a:cubicBezTo>
                    <a:pt x="4999" y="123"/>
                    <a:pt x="3880" y="0"/>
                    <a:pt x="2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5633459" y="2327041"/>
              <a:ext cx="567215" cy="96009"/>
            </a:xfrm>
            <a:custGeom>
              <a:rect b="b" l="l" r="r" t="t"/>
              <a:pathLst>
                <a:path extrusionOk="0" h="770" w="4549">
                  <a:moveTo>
                    <a:pt x="2275" y="0"/>
                  </a:moveTo>
                  <a:cubicBezTo>
                    <a:pt x="1156" y="0"/>
                    <a:pt x="229" y="82"/>
                    <a:pt x="204" y="185"/>
                  </a:cubicBezTo>
                  <a:cubicBezTo>
                    <a:pt x="189" y="243"/>
                    <a:pt x="2" y="506"/>
                    <a:pt x="0" y="567"/>
                  </a:cubicBezTo>
                  <a:cubicBezTo>
                    <a:pt x="0" y="679"/>
                    <a:pt x="1018" y="770"/>
                    <a:pt x="2275" y="770"/>
                  </a:cubicBezTo>
                  <a:cubicBezTo>
                    <a:pt x="3530" y="770"/>
                    <a:pt x="4548" y="680"/>
                    <a:pt x="4548" y="567"/>
                  </a:cubicBezTo>
                  <a:cubicBezTo>
                    <a:pt x="4548" y="506"/>
                    <a:pt x="4359" y="243"/>
                    <a:pt x="4346" y="185"/>
                  </a:cubicBezTo>
                  <a:cubicBezTo>
                    <a:pt x="4320" y="82"/>
                    <a:pt x="3392" y="0"/>
                    <a:pt x="2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5655529" y="2327041"/>
              <a:ext cx="523199" cy="47381"/>
            </a:xfrm>
            <a:custGeom>
              <a:rect b="b" l="l" r="r" t="t"/>
              <a:pathLst>
                <a:path extrusionOk="0" h="380" w="4196">
                  <a:moveTo>
                    <a:pt x="2098" y="0"/>
                  </a:moveTo>
                  <a:cubicBezTo>
                    <a:pt x="979" y="0"/>
                    <a:pt x="52" y="82"/>
                    <a:pt x="27" y="185"/>
                  </a:cubicBezTo>
                  <a:cubicBezTo>
                    <a:pt x="0" y="292"/>
                    <a:pt x="927" y="380"/>
                    <a:pt x="2098" y="380"/>
                  </a:cubicBezTo>
                  <a:cubicBezTo>
                    <a:pt x="3268" y="380"/>
                    <a:pt x="4195" y="292"/>
                    <a:pt x="4169" y="185"/>
                  </a:cubicBezTo>
                  <a:cubicBezTo>
                    <a:pt x="4143" y="82"/>
                    <a:pt x="3215" y="0"/>
                    <a:pt x="2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5685330" y="2342628"/>
              <a:ext cx="83044" cy="12593"/>
            </a:xfrm>
            <a:custGeom>
              <a:rect b="b" l="l" r="r" t="t"/>
              <a:pathLst>
                <a:path extrusionOk="0" h="101" w="666">
                  <a:moveTo>
                    <a:pt x="333" y="0"/>
                  </a:moveTo>
                  <a:cubicBezTo>
                    <a:pt x="149" y="0"/>
                    <a:pt x="0" y="23"/>
                    <a:pt x="0" y="50"/>
                  </a:cubicBezTo>
                  <a:cubicBezTo>
                    <a:pt x="0" y="78"/>
                    <a:pt x="149" y="100"/>
                    <a:pt x="333" y="100"/>
                  </a:cubicBezTo>
                  <a:cubicBezTo>
                    <a:pt x="516" y="100"/>
                    <a:pt x="666" y="78"/>
                    <a:pt x="666" y="50"/>
                  </a:cubicBezTo>
                  <a:cubicBezTo>
                    <a:pt x="666" y="23"/>
                    <a:pt x="516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5547050" y="2494000"/>
              <a:ext cx="740160" cy="36159"/>
            </a:xfrm>
            <a:custGeom>
              <a:rect b="b" l="l" r="r" t="t"/>
              <a:pathLst>
                <a:path extrusionOk="0" h="290" w="5936">
                  <a:moveTo>
                    <a:pt x="5920" y="1"/>
                  </a:moveTo>
                  <a:cubicBezTo>
                    <a:pt x="5919" y="1"/>
                    <a:pt x="5917" y="1"/>
                    <a:pt x="5915" y="2"/>
                  </a:cubicBezTo>
                  <a:cubicBezTo>
                    <a:pt x="5330" y="164"/>
                    <a:pt x="3983" y="257"/>
                    <a:pt x="2709" y="257"/>
                  </a:cubicBezTo>
                  <a:cubicBezTo>
                    <a:pt x="1530" y="257"/>
                    <a:pt x="415" y="178"/>
                    <a:pt x="22" y="3"/>
                  </a:cubicBezTo>
                  <a:cubicBezTo>
                    <a:pt x="20" y="2"/>
                    <a:pt x="18" y="2"/>
                    <a:pt x="17" y="2"/>
                  </a:cubicBezTo>
                  <a:cubicBezTo>
                    <a:pt x="11" y="2"/>
                    <a:pt x="6" y="5"/>
                    <a:pt x="2" y="11"/>
                  </a:cubicBezTo>
                  <a:cubicBezTo>
                    <a:pt x="0" y="18"/>
                    <a:pt x="2" y="26"/>
                    <a:pt x="11" y="29"/>
                  </a:cubicBezTo>
                  <a:cubicBezTo>
                    <a:pt x="439" y="222"/>
                    <a:pt x="1690" y="289"/>
                    <a:pt x="2747" y="289"/>
                  </a:cubicBezTo>
                  <a:cubicBezTo>
                    <a:pt x="2773" y="289"/>
                    <a:pt x="2800" y="289"/>
                    <a:pt x="2826" y="288"/>
                  </a:cubicBezTo>
                  <a:cubicBezTo>
                    <a:pt x="4157" y="284"/>
                    <a:pt x="5372" y="182"/>
                    <a:pt x="5924" y="29"/>
                  </a:cubicBezTo>
                  <a:cubicBezTo>
                    <a:pt x="5931" y="27"/>
                    <a:pt x="5936" y="19"/>
                    <a:pt x="5934" y="12"/>
                  </a:cubicBezTo>
                  <a:cubicBezTo>
                    <a:pt x="5931" y="5"/>
                    <a:pt x="5926" y="1"/>
                    <a:pt x="5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5626976" y="2667691"/>
              <a:ext cx="577315" cy="427179"/>
            </a:xfrm>
            <a:custGeom>
              <a:rect b="b" l="l" r="r" t="t"/>
              <a:pathLst>
                <a:path extrusionOk="0" h="3426" w="4630">
                  <a:moveTo>
                    <a:pt x="1" y="0"/>
                  </a:moveTo>
                  <a:cubicBezTo>
                    <a:pt x="180" y="1110"/>
                    <a:pt x="361" y="2216"/>
                    <a:pt x="540" y="3319"/>
                  </a:cubicBezTo>
                  <a:cubicBezTo>
                    <a:pt x="1129" y="3390"/>
                    <a:pt x="1722" y="3425"/>
                    <a:pt x="2315" y="3425"/>
                  </a:cubicBezTo>
                  <a:cubicBezTo>
                    <a:pt x="2909" y="3425"/>
                    <a:pt x="3502" y="3390"/>
                    <a:pt x="4092" y="3319"/>
                  </a:cubicBezTo>
                  <a:cubicBezTo>
                    <a:pt x="4272" y="2215"/>
                    <a:pt x="4451" y="1109"/>
                    <a:pt x="4630" y="0"/>
                  </a:cubicBezTo>
                  <a:lnTo>
                    <a:pt x="4630" y="0"/>
                  </a:lnTo>
                  <a:cubicBezTo>
                    <a:pt x="3863" y="121"/>
                    <a:pt x="3089" y="182"/>
                    <a:pt x="2315" y="182"/>
                  </a:cubicBezTo>
                  <a:cubicBezTo>
                    <a:pt x="1542" y="182"/>
                    <a:pt x="768" y="12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5751789" y="2735895"/>
              <a:ext cx="327685" cy="327679"/>
            </a:xfrm>
            <a:custGeom>
              <a:rect b="b" l="l" r="r" t="t"/>
              <a:pathLst>
                <a:path extrusionOk="0" h="2628" w="2628">
                  <a:moveTo>
                    <a:pt x="1313" y="1"/>
                  </a:moveTo>
                  <a:cubicBezTo>
                    <a:pt x="589" y="1"/>
                    <a:pt x="1" y="589"/>
                    <a:pt x="1" y="1314"/>
                  </a:cubicBezTo>
                  <a:cubicBezTo>
                    <a:pt x="1" y="2039"/>
                    <a:pt x="589" y="2627"/>
                    <a:pt x="1313" y="2627"/>
                  </a:cubicBezTo>
                  <a:cubicBezTo>
                    <a:pt x="2039" y="2627"/>
                    <a:pt x="2627" y="2039"/>
                    <a:pt x="2627" y="1314"/>
                  </a:cubicBezTo>
                  <a:cubicBezTo>
                    <a:pt x="2627" y="589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5829595" y="2817567"/>
              <a:ext cx="212846" cy="194887"/>
            </a:xfrm>
            <a:custGeom>
              <a:rect b="b" l="l" r="r" t="t"/>
              <a:pathLst>
                <a:path extrusionOk="0" h="1563" w="1707">
                  <a:moveTo>
                    <a:pt x="1481" y="0"/>
                  </a:moveTo>
                  <a:lnTo>
                    <a:pt x="1481" y="0"/>
                  </a:lnTo>
                  <a:cubicBezTo>
                    <a:pt x="857" y="292"/>
                    <a:pt x="698" y="538"/>
                    <a:pt x="650" y="775"/>
                  </a:cubicBezTo>
                  <a:cubicBezTo>
                    <a:pt x="586" y="1097"/>
                    <a:pt x="294" y="1306"/>
                    <a:pt x="1" y="1420"/>
                  </a:cubicBezTo>
                  <a:cubicBezTo>
                    <a:pt x="5" y="1425"/>
                    <a:pt x="8" y="1430"/>
                    <a:pt x="13" y="1435"/>
                  </a:cubicBezTo>
                  <a:cubicBezTo>
                    <a:pt x="99" y="1521"/>
                    <a:pt x="219" y="1562"/>
                    <a:pt x="355" y="1562"/>
                  </a:cubicBezTo>
                  <a:cubicBezTo>
                    <a:pt x="611" y="1562"/>
                    <a:pt x="925" y="1418"/>
                    <a:pt x="1188" y="1157"/>
                  </a:cubicBezTo>
                  <a:cubicBezTo>
                    <a:pt x="1581" y="764"/>
                    <a:pt x="1706" y="253"/>
                    <a:pt x="1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5788697" y="2787267"/>
              <a:ext cx="213345" cy="195136"/>
            </a:xfrm>
            <a:custGeom>
              <a:rect b="b" l="l" r="r" t="t"/>
              <a:pathLst>
                <a:path extrusionOk="0" h="1565" w="1711">
                  <a:moveTo>
                    <a:pt x="1353" y="0"/>
                  </a:moveTo>
                  <a:cubicBezTo>
                    <a:pt x="1097" y="0"/>
                    <a:pt x="782" y="144"/>
                    <a:pt x="520" y="406"/>
                  </a:cubicBezTo>
                  <a:cubicBezTo>
                    <a:pt x="126" y="800"/>
                    <a:pt x="0" y="1312"/>
                    <a:pt x="228" y="1564"/>
                  </a:cubicBezTo>
                  <a:cubicBezTo>
                    <a:pt x="523" y="1450"/>
                    <a:pt x="815" y="1241"/>
                    <a:pt x="878" y="920"/>
                  </a:cubicBezTo>
                  <a:cubicBezTo>
                    <a:pt x="926" y="680"/>
                    <a:pt x="1086" y="437"/>
                    <a:pt x="1710" y="144"/>
                  </a:cubicBezTo>
                  <a:cubicBezTo>
                    <a:pt x="1705" y="138"/>
                    <a:pt x="1701" y="132"/>
                    <a:pt x="1695" y="127"/>
                  </a:cubicBezTo>
                  <a:cubicBezTo>
                    <a:pt x="1609" y="41"/>
                    <a:pt x="1489" y="0"/>
                    <a:pt x="1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26"/>
          <p:cNvGrpSpPr/>
          <p:nvPr/>
        </p:nvGrpSpPr>
        <p:grpSpPr>
          <a:xfrm>
            <a:off x="1020595" y="3392608"/>
            <a:ext cx="182893" cy="259111"/>
            <a:chOff x="5547050" y="2327041"/>
            <a:chExt cx="740160" cy="1047758"/>
          </a:xfrm>
        </p:grpSpPr>
        <p:sp>
          <p:nvSpPr>
            <p:cNvPr id="291" name="Google Shape;291;p26"/>
            <p:cNvSpPr/>
            <p:nvPr/>
          </p:nvSpPr>
          <p:spPr>
            <a:xfrm>
              <a:off x="5666502" y="3317942"/>
              <a:ext cx="518336" cy="56857"/>
            </a:xfrm>
            <a:custGeom>
              <a:rect b="b" l="l" r="r" t="t"/>
              <a:pathLst>
                <a:path extrusionOk="0" h="456" w="4157">
                  <a:moveTo>
                    <a:pt x="2078" y="0"/>
                  </a:moveTo>
                  <a:cubicBezTo>
                    <a:pt x="930" y="0"/>
                    <a:pt x="0" y="103"/>
                    <a:pt x="0" y="229"/>
                  </a:cubicBezTo>
                  <a:cubicBezTo>
                    <a:pt x="0" y="354"/>
                    <a:pt x="930" y="456"/>
                    <a:pt x="2078" y="456"/>
                  </a:cubicBezTo>
                  <a:cubicBezTo>
                    <a:pt x="3226" y="456"/>
                    <a:pt x="4156" y="354"/>
                    <a:pt x="4156" y="229"/>
                  </a:cubicBezTo>
                  <a:cubicBezTo>
                    <a:pt x="4156" y="103"/>
                    <a:pt x="3226" y="0"/>
                    <a:pt x="2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5601414" y="2493127"/>
              <a:ext cx="628562" cy="856977"/>
            </a:xfrm>
            <a:custGeom>
              <a:rect b="b" l="l" r="r" t="t"/>
              <a:pathLst>
                <a:path extrusionOk="0" h="6873" w="5041">
                  <a:moveTo>
                    <a:pt x="0" y="0"/>
                  </a:moveTo>
                  <a:lnTo>
                    <a:pt x="0" y="0"/>
                  </a:lnTo>
                  <a:cubicBezTo>
                    <a:pt x="369" y="2282"/>
                    <a:pt x="738" y="4553"/>
                    <a:pt x="1109" y="6810"/>
                  </a:cubicBezTo>
                  <a:cubicBezTo>
                    <a:pt x="1579" y="6852"/>
                    <a:pt x="2049" y="6873"/>
                    <a:pt x="2520" y="6873"/>
                  </a:cubicBezTo>
                  <a:cubicBezTo>
                    <a:pt x="2992" y="6873"/>
                    <a:pt x="3463" y="6852"/>
                    <a:pt x="3932" y="6810"/>
                  </a:cubicBezTo>
                  <a:cubicBezTo>
                    <a:pt x="4303" y="4554"/>
                    <a:pt x="4672" y="2284"/>
                    <a:pt x="5040" y="0"/>
                  </a:cubicBezTo>
                  <a:lnTo>
                    <a:pt x="5040" y="0"/>
                  </a:lnTo>
                  <a:cubicBezTo>
                    <a:pt x="4206" y="132"/>
                    <a:pt x="3363" y="198"/>
                    <a:pt x="2520" y="198"/>
                  </a:cubicBezTo>
                  <a:cubicBezTo>
                    <a:pt x="1677" y="198"/>
                    <a:pt x="835" y="1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5601414" y="2493127"/>
              <a:ext cx="628562" cy="856977"/>
            </a:xfrm>
            <a:custGeom>
              <a:rect b="b" l="l" r="r" t="t"/>
              <a:pathLst>
                <a:path extrusionOk="0" h="6873" w="5041">
                  <a:moveTo>
                    <a:pt x="0" y="0"/>
                  </a:moveTo>
                  <a:lnTo>
                    <a:pt x="0" y="0"/>
                  </a:lnTo>
                  <a:cubicBezTo>
                    <a:pt x="369" y="2282"/>
                    <a:pt x="738" y="4553"/>
                    <a:pt x="1109" y="6810"/>
                  </a:cubicBezTo>
                  <a:cubicBezTo>
                    <a:pt x="1579" y="6852"/>
                    <a:pt x="2049" y="6873"/>
                    <a:pt x="2520" y="6873"/>
                  </a:cubicBezTo>
                  <a:cubicBezTo>
                    <a:pt x="2992" y="6873"/>
                    <a:pt x="3463" y="6852"/>
                    <a:pt x="3932" y="6810"/>
                  </a:cubicBezTo>
                  <a:cubicBezTo>
                    <a:pt x="4303" y="4554"/>
                    <a:pt x="4672" y="2284"/>
                    <a:pt x="5040" y="0"/>
                  </a:cubicBezTo>
                  <a:lnTo>
                    <a:pt x="5040" y="0"/>
                  </a:lnTo>
                  <a:cubicBezTo>
                    <a:pt x="4206" y="132"/>
                    <a:pt x="3363" y="198"/>
                    <a:pt x="2520" y="198"/>
                  </a:cubicBezTo>
                  <a:cubicBezTo>
                    <a:pt x="1677" y="198"/>
                    <a:pt x="835" y="132"/>
                    <a:pt x="0" y="0"/>
                  </a:cubicBezTo>
                  <a:close/>
                </a:path>
              </a:pathLst>
            </a:custGeom>
            <a:solidFill>
              <a:srgbClr val="FFE5AF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5618372" y="2597491"/>
              <a:ext cx="594896" cy="648749"/>
            </a:xfrm>
            <a:custGeom>
              <a:rect b="b" l="l" r="r" t="t"/>
              <a:pathLst>
                <a:path extrusionOk="0" h="5203" w="4771">
                  <a:moveTo>
                    <a:pt x="0" y="0"/>
                  </a:moveTo>
                  <a:lnTo>
                    <a:pt x="0" y="0"/>
                  </a:lnTo>
                  <a:cubicBezTo>
                    <a:pt x="277" y="1709"/>
                    <a:pt x="554" y="3410"/>
                    <a:pt x="831" y="5105"/>
                  </a:cubicBezTo>
                  <a:cubicBezTo>
                    <a:pt x="1350" y="5170"/>
                    <a:pt x="1868" y="5203"/>
                    <a:pt x="2385" y="5203"/>
                  </a:cubicBezTo>
                  <a:cubicBezTo>
                    <a:pt x="2903" y="5203"/>
                    <a:pt x="3421" y="5170"/>
                    <a:pt x="3940" y="5105"/>
                  </a:cubicBezTo>
                  <a:cubicBezTo>
                    <a:pt x="4217" y="3410"/>
                    <a:pt x="4494" y="1709"/>
                    <a:pt x="4770" y="0"/>
                  </a:cubicBezTo>
                  <a:lnTo>
                    <a:pt x="4770" y="0"/>
                  </a:lnTo>
                  <a:cubicBezTo>
                    <a:pt x="3973" y="152"/>
                    <a:pt x="3179" y="228"/>
                    <a:pt x="2385" y="228"/>
                  </a:cubicBezTo>
                  <a:cubicBezTo>
                    <a:pt x="1591" y="228"/>
                    <a:pt x="797" y="15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5640193" y="2589885"/>
              <a:ext cx="94764" cy="660096"/>
            </a:xfrm>
            <a:custGeom>
              <a:rect b="b" l="l" r="r" t="t"/>
              <a:pathLst>
                <a:path extrusionOk="0" h="5294" w="760">
                  <a:moveTo>
                    <a:pt x="16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5" y="2"/>
                    <a:pt x="0" y="10"/>
                    <a:pt x="1" y="17"/>
                  </a:cubicBezTo>
                  <a:lnTo>
                    <a:pt x="729" y="5281"/>
                  </a:lnTo>
                  <a:cubicBezTo>
                    <a:pt x="731" y="5289"/>
                    <a:pt x="736" y="5294"/>
                    <a:pt x="743" y="5294"/>
                  </a:cubicBezTo>
                  <a:lnTo>
                    <a:pt x="746" y="5294"/>
                  </a:lnTo>
                  <a:cubicBezTo>
                    <a:pt x="754" y="5292"/>
                    <a:pt x="759" y="5285"/>
                    <a:pt x="758" y="5277"/>
                  </a:cubicBezTo>
                  <a:lnTo>
                    <a:pt x="31" y="14"/>
                  </a:lnTo>
                  <a:cubicBezTo>
                    <a:pt x="30" y="6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5666253" y="2589885"/>
              <a:ext cx="86161" cy="660096"/>
            </a:xfrm>
            <a:custGeom>
              <a:rect b="b" l="l" r="r" t="t"/>
              <a:pathLst>
                <a:path extrusionOk="0" h="5294" w="691">
                  <a:moveTo>
                    <a:pt x="15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6" y="2"/>
                    <a:pt x="0" y="10"/>
                    <a:pt x="1" y="17"/>
                  </a:cubicBezTo>
                  <a:lnTo>
                    <a:pt x="660" y="5281"/>
                  </a:lnTo>
                  <a:cubicBezTo>
                    <a:pt x="661" y="5289"/>
                    <a:pt x="666" y="5294"/>
                    <a:pt x="673" y="5294"/>
                  </a:cubicBezTo>
                  <a:lnTo>
                    <a:pt x="676" y="5294"/>
                  </a:lnTo>
                  <a:cubicBezTo>
                    <a:pt x="684" y="5292"/>
                    <a:pt x="691" y="5285"/>
                    <a:pt x="689" y="5277"/>
                  </a:cubicBezTo>
                  <a:lnTo>
                    <a:pt x="31" y="14"/>
                  </a:lnTo>
                  <a:cubicBezTo>
                    <a:pt x="29" y="7"/>
                    <a:pt x="23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5692063" y="2590010"/>
              <a:ext cx="77557" cy="659971"/>
            </a:xfrm>
            <a:custGeom>
              <a:rect b="b" l="l" r="r" t="t"/>
              <a:pathLst>
                <a:path extrusionOk="0" h="5293" w="622">
                  <a:moveTo>
                    <a:pt x="17" y="1"/>
                  </a:moveTo>
                  <a:cubicBezTo>
                    <a:pt x="16" y="1"/>
                    <a:pt x="16" y="1"/>
                    <a:pt x="15" y="1"/>
                  </a:cubicBezTo>
                  <a:cubicBezTo>
                    <a:pt x="8" y="1"/>
                    <a:pt x="1" y="9"/>
                    <a:pt x="3" y="16"/>
                  </a:cubicBezTo>
                  <a:lnTo>
                    <a:pt x="592" y="5280"/>
                  </a:lnTo>
                  <a:cubicBezTo>
                    <a:pt x="592" y="5288"/>
                    <a:pt x="598" y="5293"/>
                    <a:pt x="606" y="5293"/>
                  </a:cubicBezTo>
                  <a:lnTo>
                    <a:pt x="607" y="5293"/>
                  </a:lnTo>
                  <a:cubicBezTo>
                    <a:pt x="615" y="5293"/>
                    <a:pt x="622" y="5285"/>
                    <a:pt x="620" y="5278"/>
                  </a:cubicBezTo>
                  <a:lnTo>
                    <a:pt x="30" y="14"/>
                  </a:lnTo>
                  <a:cubicBezTo>
                    <a:pt x="30" y="7"/>
                    <a:pt x="2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5718123" y="2590010"/>
              <a:ext cx="68829" cy="659971"/>
            </a:xfrm>
            <a:custGeom>
              <a:rect b="b" l="l" r="r" t="t"/>
              <a:pathLst>
                <a:path extrusionOk="0" h="5293" w="552">
                  <a:moveTo>
                    <a:pt x="16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7" y="1"/>
                    <a:pt x="0" y="9"/>
                    <a:pt x="1" y="16"/>
                  </a:cubicBezTo>
                  <a:lnTo>
                    <a:pt x="522" y="5280"/>
                  </a:lnTo>
                  <a:cubicBezTo>
                    <a:pt x="522" y="5288"/>
                    <a:pt x="528" y="5293"/>
                    <a:pt x="537" y="5293"/>
                  </a:cubicBezTo>
                  <a:lnTo>
                    <a:pt x="538" y="5293"/>
                  </a:lnTo>
                  <a:cubicBezTo>
                    <a:pt x="546" y="5293"/>
                    <a:pt x="552" y="5285"/>
                    <a:pt x="551" y="5278"/>
                  </a:cubicBezTo>
                  <a:lnTo>
                    <a:pt x="30" y="14"/>
                  </a:lnTo>
                  <a:cubicBezTo>
                    <a:pt x="30" y="7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744308" y="2590010"/>
              <a:ext cx="60101" cy="659971"/>
            </a:xfrm>
            <a:custGeom>
              <a:rect b="b" l="l" r="r" t="t"/>
              <a:pathLst>
                <a:path extrusionOk="0" h="5293" w="482">
                  <a:moveTo>
                    <a:pt x="16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6" y="1"/>
                    <a:pt x="0" y="9"/>
                    <a:pt x="1" y="16"/>
                  </a:cubicBezTo>
                  <a:lnTo>
                    <a:pt x="453" y="5280"/>
                  </a:lnTo>
                  <a:cubicBezTo>
                    <a:pt x="453" y="5288"/>
                    <a:pt x="460" y="5293"/>
                    <a:pt x="467" y="5293"/>
                  </a:cubicBezTo>
                  <a:cubicBezTo>
                    <a:pt x="476" y="5293"/>
                    <a:pt x="481" y="5285"/>
                    <a:pt x="481" y="5278"/>
                  </a:cubicBezTo>
                  <a:lnTo>
                    <a:pt x="30" y="14"/>
                  </a:lnTo>
                  <a:cubicBezTo>
                    <a:pt x="30" y="7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5770493" y="2590134"/>
              <a:ext cx="51248" cy="659846"/>
            </a:xfrm>
            <a:custGeom>
              <a:rect b="b" l="l" r="r" t="t"/>
              <a:pathLst>
                <a:path extrusionOk="0" h="5292" w="411">
                  <a:moveTo>
                    <a:pt x="14" y="0"/>
                  </a:moveTo>
                  <a:cubicBezTo>
                    <a:pt x="6" y="0"/>
                    <a:pt x="1" y="8"/>
                    <a:pt x="1" y="15"/>
                  </a:cubicBezTo>
                  <a:lnTo>
                    <a:pt x="383" y="5279"/>
                  </a:lnTo>
                  <a:cubicBezTo>
                    <a:pt x="383" y="5287"/>
                    <a:pt x="389" y="5292"/>
                    <a:pt x="397" y="5292"/>
                  </a:cubicBezTo>
                  <a:cubicBezTo>
                    <a:pt x="405" y="5292"/>
                    <a:pt x="410" y="5284"/>
                    <a:pt x="410" y="5277"/>
                  </a:cubicBezTo>
                  <a:lnTo>
                    <a:pt x="30" y="13"/>
                  </a:lnTo>
                  <a:cubicBezTo>
                    <a:pt x="30" y="5"/>
                    <a:pt x="21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5796553" y="2590010"/>
              <a:ext cx="42769" cy="659971"/>
            </a:xfrm>
            <a:custGeom>
              <a:rect b="b" l="l" r="r" t="t"/>
              <a:pathLst>
                <a:path extrusionOk="0" h="5293" w="343">
                  <a:moveTo>
                    <a:pt x="15" y="0"/>
                  </a:moveTo>
                  <a:cubicBezTo>
                    <a:pt x="6" y="0"/>
                    <a:pt x="1" y="8"/>
                    <a:pt x="1" y="15"/>
                  </a:cubicBezTo>
                  <a:lnTo>
                    <a:pt x="313" y="5279"/>
                  </a:lnTo>
                  <a:cubicBezTo>
                    <a:pt x="313" y="5286"/>
                    <a:pt x="319" y="5293"/>
                    <a:pt x="327" y="5293"/>
                  </a:cubicBezTo>
                  <a:cubicBezTo>
                    <a:pt x="336" y="5293"/>
                    <a:pt x="342" y="5286"/>
                    <a:pt x="342" y="5278"/>
                  </a:cubicBezTo>
                  <a:lnTo>
                    <a:pt x="30" y="14"/>
                  </a:lnTo>
                  <a:cubicBezTo>
                    <a:pt x="29" y="5"/>
                    <a:pt x="22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5822613" y="2590010"/>
              <a:ext cx="34040" cy="659971"/>
            </a:xfrm>
            <a:custGeom>
              <a:rect b="b" l="l" r="r" t="t"/>
              <a:pathLst>
                <a:path extrusionOk="0" h="5293" w="273">
                  <a:moveTo>
                    <a:pt x="15" y="0"/>
                  </a:moveTo>
                  <a:cubicBezTo>
                    <a:pt x="7" y="1"/>
                    <a:pt x="0" y="8"/>
                    <a:pt x="0" y="15"/>
                  </a:cubicBezTo>
                  <a:lnTo>
                    <a:pt x="243" y="5279"/>
                  </a:lnTo>
                  <a:cubicBezTo>
                    <a:pt x="243" y="5286"/>
                    <a:pt x="250" y="5293"/>
                    <a:pt x="257" y="5293"/>
                  </a:cubicBezTo>
                  <a:cubicBezTo>
                    <a:pt x="266" y="5293"/>
                    <a:pt x="273" y="5286"/>
                    <a:pt x="273" y="5278"/>
                  </a:cubicBezTo>
                  <a:lnTo>
                    <a:pt x="29" y="14"/>
                  </a:lnTo>
                  <a:cubicBezTo>
                    <a:pt x="28" y="6"/>
                    <a:pt x="22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5848673" y="2589885"/>
              <a:ext cx="25312" cy="660096"/>
            </a:xfrm>
            <a:custGeom>
              <a:rect b="b" l="l" r="r" t="t"/>
              <a:pathLst>
                <a:path extrusionOk="0" h="5294" w="203">
                  <a:moveTo>
                    <a:pt x="15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6" y="2"/>
                    <a:pt x="0" y="9"/>
                    <a:pt x="0" y="16"/>
                  </a:cubicBezTo>
                  <a:lnTo>
                    <a:pt x="174" y="5280"/>
                  </a:lnTo>
                  <a:cubicBezTo>
                    <a:pt x="174" y="5287"/>
                    <a:pt x="180" y="5294"/>
                    <a:pt x="187" y="5294"/>
                  </a:cubicBezTo>
                  <a:cubicBezTo>
                    <a:pt x="197" y="5294"/>
                    <a:pt x="203" y="5287"/>
                    <a:pt x="203" y="5279"/>
                  </a:cubicBezTo>
                  <a:lnTo>
                    <a:pt x="29" y="15"/>
                  </a:lnTo>
                  <a:cubicBezTo>
                    <a:pt x="28" y="8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5874857" y="2590134"/>
              <a:ext cx="16584" cy="659846"/>
            </a:xfrm>
            <a:custGeom>
              <a:rect b="b" l="l" r="r" t="t"/>
              <a:pathLst>
                <a:path extrusionOk="0" h="5292" w="133">
                  <a:moveTo>
                    <a:pt x="15" y="0"/>
                  </a:moveTo>
                  <a:cubicBezTo>
                    <a:pt x="7" y="0"/>
                    <a:pt x="1" y="7"/>
                    <a:pt x="1" y="14"/>
                  </a:cubicBezTo>
                  <a:lnTo>
                    <a:pt x="104" y="5278"/>
                  </a:lnTo>
                  <a:cubicBezTo>
                    <a:pt x="104" y="5285"/>
                    <a:pt x="110" y="5292"/>
                    <a:pt x="119" y="5292"/>
                  </a:cubicBezTo>
                  <a:cubicBezTo>
                    <a:pt x="126" y="5292"/>
                    <a:pt x="133" y="5285"/>
                    <a:pt x="133" y="5278"/>
                  </a:cubicBezTo>
                  <a:lnTo>
                    <a:pt x="29" y="14"/>
                  </a:lnTo>
                  <a:cubicBezTo>
                    <a:pt x="29" y="7"/>
                    <a:pt x="21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5900917" y="2590134"/>
              <a:ext cx="7980" cy="659846"/>
            </a:xfrm>
            <a:custGeom>
              <a:rect b="b" l="l" r="r" t="t"/>
              <a:pathLst>
                <a:path extrusionOk="0" h="5292" w="64">
                  <a:moveTo>
                    <a:pt x="14" y="0"/>
                  </a:moveTo>
                  <a:cubicBezTo>
                    <a:pt x="7" y="0"/>
                    <a:pt x="1" y="7"/>
                    <a:pt x="1" y="14"/>
                  </a:cubicBezTo>
                  <a:lnTo>
                    <a:pt x="34" y="5278"/>
                  </a:lnTo>
                  <a:cubicBezTo>
                    <a:pt x="34" y="5285"/>
                    <a:pt x="42" y="5292"/>
                    <a:pt x="49" y="5292"/>
                  </a:cubicBezTo>
                  <a:cubicBezTo>
                    <a:pt x="57" y="5292"/>
                    <a:pt x="63" y="5285"/>
                    <a:pt x="63" y="5278"/>
                  </a:cubicBezTo>
                  <a:lnTo>
                    <a:pt x="28" y="14"/>
                  </a:lnTo>
                  <a:cubicBezTo>
                    <a:pt x="28" y="7"/>
                    <a:pt x="22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5922613" y="2590134"/>
              <a:ext cx="7980" cy="659846"/>
            </a:xfrm>
            <a:custGeom>
              <a:rect b="b" l="l" r="r" t="t"/>
              <a:pathLst>
                <a:path extrusionOk="0" h="5292" w="64">
                  <a:moveTo>
                    <a:pt x="49" y="0"/>
                  </a:moveTo>
                  <a:cubicBezTo>
                    <a:pt x="42" y="0"/>
                    <a:pt x="34" y="7"/>
                    <a:pt x="34" y="14"/>
                  </a:cubicBezTo>
                  <a:lnTo>
                    <a:pt x="1" y="5278"/>
                  </a:lnTo>
                  <a:cubicBezTo>
                    <a:pt x="1" y="5285"/>
                    <a:pt x="7" y="5292"/>
                    <a:pt x="14" y="5292"/>
                  </a:cubicBezTo>
                  <a:cubicBezTo>
                    <a:pt x="22" y="5292"/>
                    <a:pt x="28" y="5285"/>
                    <a:pt x="28" y="5278"/>
                  </a:cubicBezTo>
                  <a:lnTo>
                    <a:pt x="63" y="14"/>
                  </a:lnTo>
                  <a:cubicBezTo>
                    <a:pt x="63" y="7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5939945" y="2590134"/>
              <a:ext cx="16584" cy="659846"/>
            </a:xfrm>
            <a:custGeom>
              <a:rect b="b" l="l" r="r" t="t"/>
              <a:pathLst>
                <a:path extrusionOk="0" h="5292" w="133">
                  <a:moveTo>
                    <a:pt x="118" y="0"/>
                  </a:moveTo>
                  <a:cubicBezTo>
                    <a:pt x="110" y="0"/>
                    <a:pt x="104" y="7"/>
                    <a:pt x="104" y="14"/>
                  </a:cubicBezTo>
                  <a:lnTo>
                    <a:pt x="1" y="5278"/>
                  </a:lnTo>
                  <a:cubicBezTo>
                    <a:pt x="1" y="5285"/>
                    <a:pt x="7" y="5292"/>
                    <a:pt x="15" y="5292"/>
                  </a:cubicBezTo>
                  <a:cubicBezTo>
                    <a:pt x="22" y="5292"/>
                    <a:pt x="28" y="5285"/>
                    <a:pt x="28" y="5278"/>
                  </a:cubicBezTo>
                  <a:lnTo>
                    <a:pt x="133" y="14"/>
                  </a:lnTo>
                  <a:cubicBezTo>
                    <a:pt x="133" y="7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5957277" y="2589885"/>
              <a:ext cx="25561" cy="660096"/>
            </a:xfrm>
            <a:custGeom>
              <a:rect b="b" l="l" r="r" t="t"/>
              <a:pathLst>
                <a:path extrusionOk="0" h="5294" w="205">
                  <a:moveTo>
                    <a:pt x="188" y="1"/>
                  </a:moveTo>
                  <a:cubicBezTo>
                    <a:pt x="180" y="1"/>
                    <a:pt x="175" y="8"/>
                    <a:pt x="175" y="15"/>
                  </a:cubicBezTo>
                  <a:lnTo>
                    <a:pt x="1" y="5279"/>
                  </a:lnTo>
                  <a:cubicBezTo>
                    <a:pt x="1" y="5287"/>
                    <a:pt x="6" y="5294"/>
                    <a:pt x="15" y="5294"/>
                  </a:cubicBezTo>
                  <a:cubicBezTo>
                    <a:pt x="22" y="5294"/>
                    <a:pt x="30" y="5289"/>
                    <a:pt x="31" y="5280"/>
                  </a:cubicBezTo>
                  <a:lnTo>
                    <a:pt x="205" y="16"/>
                  </a:lnTo>
                  <a:cubicBezTo>
                    <a:pt x="205" y="7"/>
                    <a:pt x="197" y="1"/>
                    <a:pt x="190" y="1"/>
                  </a:cubicBezTo>
                  <a:cubicBezTo>
                    <a:pt x="190" y="1"/>
                    <a:pt x="189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5974733" y="2590010"/>
              <a:ext cx="34290" cy="659971"/>
            </a:xfrm>
            <a:custGeom>
              <a:rect b="b" l="l" r="r" t="t"/>
              <a:pathLst>
                <a:path extrusionOk="0" h="5293" w="275">
                  <a:moveTo>
                    <a:pt x="260" y="0"/>
                  </a:moveTo>
                  <a:cubicBezTo>
                    <a:pt x="253" y="0"/>
                    <a:pt x="245" y="6"/>
                    <a:pt x="245" y="14"/>
                  </a:cubicBezTo>
                  <a:lnTo>
                    <a:pt x="2" y="5278"/>
                  </a:lnTo>
                  <a:cubicBezTo>
                    <a:pt x="0" y="5285"/>
                    <a:pt x="7" y="5293"/>
                    <a:pt x="15" y="5293"/>
                  </a:cubicBezTo>
                  <a:cubicBezTo>
                    <a:pt x="23" y="5293"/>
                    <a:pt x="29" y="5288"/>
                    <a:pt x="31" y="5279"/>
                  </a:cubicBezTo>
                  <a:lnTo>
                    <a:pt x="274" y="15"/>
                  </a:lnTo>
                  <a:cubicBezTo>
                    <a:pt x="274" y="8"/>
                    <a:pt x="267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5992190" y="2590010"/>
              <a:ext cx="42893" cy="659971"/>
            </a:xfrm>
            <a:custGeom>
              <a:rect b="b" l="l" r="r" t="t"/>
              <a:pathLst>
                <a:path extrusionOk="0" h="5293" w="344">
                  <a:moveTo>
                    <a:pt x="329" y="0"/>
                  </a:moveTo>
                  <a:cubicBezTo>
                    <a:pt x="321" y="1"/>
                    <a:pt x="313" y="6"/>
                    <a:pt x="313" y="14"/>
                  </a:cubicBezTo>
                  <a:lnTo>
                    <a:pt x="1" y="5278"/>
                  </a:lnTo>
                  <a:cubicBezTo>
                    <a:pt x="0" y="5285"/>
                    <a:pt x="6" y="5293"/>
                    <a:pt x="16" y="5293"/>
                  </a:cubicBezTo>
                  <a:cubicBezTo>
                    <a:pt x="23" y="5293"/>
                    <a:pt x="29" y="5288"/>
                    <a:pt x="31" y="5279"/>
                  </a:cubicBezTo>
                  <a:lnTo>
                    <a:pt x="343" y="15"/>
                  </a:lnTo>
                  <a:cubicBezTo>
                    <a:pt x="343" y="8"/>
                    <a:pt x="336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6009521" y="2590134"/>
              <a:ext cx="51372" cy="659846"/>
            </a:xfrm>
            <a:custGeom>
              <a:rect b="b" l="l" r="r" t="t"/>
              <a:pathLst>
                <a:path extrusionOk="0" h="5292" w="412">
                  <a:moveTo>
                    <a:pt x="398" y="0"/>
                  </a:moveTo>
                  <a:cubicBezTo>
                    <a:pt x="390" y="0"/>
                    <a:pt x="383" y="5"/>
                    <a:pt x="383" y="13"/>
                  </a:cubicBezTo>
                  <a:lnTo>
                    <a:pt x="1" y="5277"/>
                  </a:lnTo>
                  <a:cubicBezTo>
                    <a:pt x="0" y="5284"/>
                    <a:pt x="7" y="5292"/>
                    <a:pt x="16" y="5292"/>
                  </a:cubicBezTo>
                  <a:cubicBezTo>
                    <a:pt x="23" y="5292"/>
                    <a:pt x="30" y="5287"/>
                    <a:pt x="30" y="5279"/>
                  </a:cubicBezTo>
                  <a:lnTo>
                    <a:pt x="411" y="15"/>
                  </a:lnTo>
                  <a:cubicBezTo>
                    <a:pt x="412" y="8"/>
                    <a:pt x="406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6026853" y="2590010"/>
              <a:ext cx="60225" cy="659971"/>
            </a:xfrm>
            <a:custGeom>
              <a:rect b="b" l="l" r="r" t="t"/>
              <a:pathLst>
                <a:path extrusionOk="0" h="5293" w="483">
                  <a:moveTo>
                    <a:pt x="467" y="1"/>
                  </a:moveTo>
                  <a:cubicBezTo>
                    <a:pt x="460" y="1"/>
                    <a:pt x="455" y="7"/>
                    <a:pt x="454" y="14"/>
                  </a:cubicBezTo>
                  <a:lnTo>
                    <a:pt x="2" y="5278"/>
                  </a:lnTo>
                  <a:cubicBezTo>
                    <a:pt x="1" y="5285"/>
                    <a:pt x="7" y="5291"/>
                    <a:pt x="16" y="5293"/>
                  </a:cubicBezTo>
                  <a:cubicBezTo>
                    <a:pt x="24" y="5293"/>
                    <a:pt x="30" y="5288"/>
                    <a:pt x="30" y="5280"/>
                  </a:cubicBezTo>
                  <a:lnTo>
                    <a:pt x="481" y="16"/>
                  </a:lnTo>
                  <a:cubicBezTo>
                    <a:pt x="482" y="9"/>
                    <a:pt x="476" y="3"/>
                    <a:pt x="469" y="1"/>
                  </a:cubicBezTo>
                  <a:cubicBezTo>
                    <a:pt x="469" y="1"/>
                    <a:pt x="468" y="1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6044185" y="2590010"/>
              <a:ext cx="68954" cy="659971"/>
            </a:xfrm>
            <a:custGeom>
              <a:rect b="b" l="l" r="r" t="t"/>
              <a:pathLst>
                <a:path extrusionOk="0" h="5293" w="553">
                  <a:moveTo>
                    <a:pt x="536" y="1"/>
                  </a:moveTo>
                  <a:cubicBezTo>
                    <a:pt x="530" y="1"/>
                    <a:pt x="524" y="7"/>
                    <a:pt x="523" y="14"/>
                  </a:cubicBezTo>
                  <a:lnTo>
                    <a:pt x="3" y="5278"/>
                  </a:lnTo>
                  <a:cubicBezTo>
                    <a:pt x="1" y="5285"/>
                    <a:pt x="8" y="5291"/>
                    <a:pt x="15" y="5293"/>
                  </a:cubicBezTo>
                  <a:lnTo>
                    <a:pt x="16" y="5293"/>
                  </a:lnTo>
                  <a:cubicBezTo>
                    <a:pt x="24" y="5293"/>
                    <a:pt x="30" y="5288"/>
                    <a:pt x="30" y="5280"/>
                  </a:cubicBezTo>
                  <a:lnTo>
                    <a:pt x="551" y="16"/>
                  </a:lnTo>
                  <a:cubicBezTo>
                    <a:pt x="552" y="9"/>
                    <a:pt x="546" y="3"/>
                    <a:pt x="538" y="1"/>
                  </a:cubicBezTo>
                  <a:cubicBezTo>
                    <a:pt x="537" y="1"/>
                    <a:pt x="537" y="1"/>
                    <a:pt x="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6061641" y="2590010"/>
              <a:ext cx="77432" cy="659971"/>
            </a:xfrm>
            <a:custGeom>
              <a:rect b="b" l="l" r="r" t="t"/>
              <a:pathLst>
                <a:path extrusionOk="0" h="5293" w="621">
                  <a:moveTo>
                    <a:pt x="605" y="1"/>
                  </a:moveTo>
                  <a:cubicBezTo>
                    <a:pt x="598" y="1"/>
                    <a:pt x="592" y="7"/>
                    <a:pt x="591" y="14"/>
                  </a:cubicBezTo>
                  <a:lnTo>
                    <a:pt x="2" y="5278"/>
                  </a:lnTo>
                  <a:cubicBezTo>
                    <a:pt x="1" y="5285"/>
                    <a:pt x="7" y="5291"/>
                    <a:pt x="14" y="5293"/>
                  </a:cubicBezTo>
                  <a:lnTo>
                    <a:pt x="16" y="5293"/>
                  </a:lnTo>
                  <a:cubicBezTo>
                    <a:pt x="23" y="5293"/>
                    <a:pt x="30" y="5288"/>
                    <a:pt x="30" y="5280"/>
                  </a:cubicBezTo>
                  <a:lnTo>
                    <a:pt x="619" y="16"/>
                  </a:lnTo>
                  <a:cubicBezTo>
                    <a:pt x="621" y="9"/>
                    <a:pt x="614" y="3"/>
                    <a:pt x="607" y="1"/>
                  </a:cubicBezTo>
                  <a:cubicBezTo>
                    <a:pt x="606" y="1"/>
                    <a:pt x="606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6079222" y="2589885"/>
              <a:ext cx="86161" cy="660096"/>
            </a:xfrm>
            <a:custGeom>
              <a:rect b="b" l="l" r="r" t="t"/>
              <a:pathLst>
                <a:path extrusionOk="0" h="5294" w="691">
                  <a:moveTo>
                    <a:pt x="675" y="1"/>
                  </a:moveTo>
                  <a:cubicBezTo>
                    <a:pt x="667" y="1"/>
                    <a:pt x="661" y="7"/>
                    <a:pt x="660" y="14"/>
                  </a:cubicBezTo>
                  <a:lnTo>
                    <a:pt x="1" y="5277"/>
                  </a:lnTo>
                  <a:cubicBezTo>
                    <a:pt x="0" y="5286"/>
                    <a:pt x="6" y="5292"/>
                    <a:pt x="14" y="5294"/>
                  </a:cubicBezTo>
                  <a:lnTo>
                    <a:pt x="15" y="5294"/>
                  </a:lnTo>
                  <a:cubicBezTo>
                    <a:pt x="22" y="5294"/>
                    <a:pt x="29" y="5289"/>
                    <a:pt x="31" y="5281"/>
                  </a:cubicBezTo>
                  <a:lnTo>
                    <a:pt x="690" y="17"/>
                  </a:lnTo>
                  <a:cubicBezTo>
                    <a:pt x="691" y="9"/>
                    <a:pt x="685" y="2"/>
                    <a:pt x="676" y="1"/>
                  </a:cubicBezTo>
                  <a:cubicBezTo>
                    <a:pt x="676" y="1"/>
                    <a:pt x="675" y="1"/>
                    <a:pt x="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6096554" y="2590010"/>
              <a:ext cx="94515" cy="659971"/>
            </a:xfrm>
            <a:custGeom>
              <a:rect b="b" l="l" r="r" t="t"/>
              <a:pathLst>
                <a:path extrusionOk="0" h="5293" w="758">
                  <a:moveTo>
                    <a:pt x="745" y="0"/>
                  </a:moveTo>
                  <a:cubicBezTo>
                    <a:pt x="737" y="0"/>
                    <a:pt x="730" y="5"/>
                    <a:pt x="729" y="13"/>
                  </a:cubicBezTo>
                  <a:lnTo>
                    <a:pt x="0" y="5276"/>
                  </a:lnTo>
                  <a:cubicBezTo>
                    <a:pt x="0" y="5284"/>
                    <a:pt x="5" y="5291"/>
                    <a:pt x="14" y="5293"/>
                  </a:cubicBezTo>
                  <a:lnTo>
                    <a:pt x="16" y="5293"/>
                  </a:lnTo>
                  <a:cubicBezTo>
                    <a:pt x="23" y="5293"/>
                    <a:pt x="29" y="5288"/>
                    <a:pt x="30" y="5280"/>
                  </a:cubicBezTo>
                  <a:lnTo>
                    <a:pt x="757" y="16"/>
                  </a:lnTo>
                  <a:cubicBezTo>
                    <a:pt x="757" y="9"/>
                    <a:pt x="752" y="1"/>
                    <a:pt x="7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5549045" y="2429161"/>
              <a:ext cx="736294" cy="122817"/>
            </a:xfrm>
            <a:custGeom>
              <a:rect b="b" l="l" r="r" t="t"/>
              <a:pathLst>
                <a:path extrusionOk="0" h="985" w="5905">
                  <a:moveTo>
                    <a:pt x="2953" y="1"/>
                  </a:moveTo>
                  <a:cubicBezTo>
                    <a:pt x="1322" y="1"/>
                    <a:pt x="1" y="147"/>
                    <a:pt x="1" y="327"/>
                  </a:cubicBezTo>
                  <a:lnTo>
                    <a:pt x="1" y="659"/>
                  </a:lnTo>
                  <a:cubicBezTo>
                    <a:pt x="1" y="839"/>
                    <a:pt x="1322" y="984"/>
                    <a:pt x="2953" y="984"/>
                  </a:cubicBezTo>
                  <a:cubicBezTo>
                    <a:pt x="4584" y="984"/>
                    <a:pt x="5905" y="839"/>
                    <a:pt x="5905" y="659"/>
                  </a:cubicBezTo>
                  <a:lnTo>
                    <a:pt x="5905" y="327"/>
                  </a:lnTo>
                  <a:cubicBezTo>
                    <a:pt x="5905" y="147"/>
                    <a:pt x="4584" y="1"/>
                    <a:pt x="2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5548920" y="2429161"/>
              <a:ext cx="736294" cy="81546"/>
            </a:xfrm>
            <a:custGeom>
              <a:rect b="b" l="l" r="r" t="t"/>
              <a:pathLst>
                <a:path extrusionOk="0" h="654" w="5905">
                  <a:moveTo>
                    <a:pt x="2953" y="1"/>
                  </a:moveTo>
                  <a:cubicBezTo>
                    <a:pt x="1322" y="1"/>
                    <a:pt x="1" y="147"/>
                    <a:pt x="1" y="327"/>
                  </a:cubicBezTo>
                  <a:cubicBezTo>
                    <a:pt x="1" y="507"/>
                    <a:pt x="1322" y="654"/>
                    <a:pt x="2953" y="654"/>
                  </a:cubicBezTo>
                  <a:cubicBezTo>
                    <a:pt x="4583" y="654"/>
                    <a:pt x="5904" y="507"/>
                    <a:pt x="5904" y="327"/>
                  </a:cubicBezTo>
                  <a:cubicBezTo>
                    <a:pt x="5904" y="147"/>
                    <a:pt x="4583" y="1"/>
                    <a:pt x="2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5598547" y="2366817"/>
              <a:ext cx="637415" cy="133291"/>
            </a:xfrm>
            <a:custGeom>
              <a:rect b="b" l="l" r="r" t="t"/>
              <a:pathLst>
                <a:path extrusionOk="0" h="1069" w="5112">
                  <a:moveTo>
                    <a:pt x="2556" y="0"/>
                  </a:moveTo>
                  <a:cubicBezTo>
                    <a:pt x="1179" y="0"/>
                    <a:pt x="60" y="123"/>
                    <a:pt x="57" y="277"/>
                  </a:cubicBezTo>
                  <a:cubicBezTo>
                    <a:pt x="54" y="361"/>
                    <a:pt x="1" y="701"/>
                    <a:pt x="1" y="786"/>
                  </a:cubicBezTo>
                  <a:cubicBezTo>
                    <a:pt x="1" y="942"/>
                    <a:pt x="1145" y="1069"/>
                    <a:pt x="2556" y="1069"/>
                  </a:cubicBezTo>
                  <a:cubicBezTo>
                    <a:pt x="3968" y="1069"/>
                    <a:pt x="5112" y="942"/>
                    <a:pt x="5112" y="786"/>
                  </a:cubicBezTo>
                  <a:cubicBezTo>
                    <a:pt x="5112" y="701"/>
                    <a:pt x="5057" y="361"/>
                    <a:pt x="5055" y="277"/>
                  </a:cubicBezTo>
                  <a:cubicBezTo>
                    <a:pt x="5051" y="125"/>
                    <a:pt x="3932" y="0"/>
                    <a:pt x="25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5605030" y="2366817"/>
              <a:ext cx="624323" cy="69326"/>
            </a:xfrm>
            <a:custGeom>
              <a:rect b="b" l="l" r="r" t="t"/>
              <a:pathLst>
                <a:path extrusionOk="0" h="556" w="5007">
                  <a:moveTo>
                    <a:pt x="2504" y="0"/>
                  </a:moveTo>
                  <a:cubicBezTo>
                    <a:pt x="1127" y="0"/>
                    <a:pt x="8" y="125"/>
                    <a:pt x="5" y="277"/>
                  </a:cubicBezTo>
                  <a:cubicBezTo>
                    <a:pt x="1" y="430"/>
                    <a:pt x="1120" y="555"/>
                    <a:pt x="2504" y="555"/>
                  </a:cubicBezTo>
                  <a:cubicBezTo>
                    <a:pt x="3888" y="555"/>
                    <a:pt x="5006" y="429"/>
                    <a:pt x="5003" y="277"/>
                  </a:cubicBezTo>
                  <a:cubicBezTo>
                    <a:pt x="4999" y="123"/>
                    <a:pt x="3880" y="0"/>
                    <a:pt x="2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5633459" y="2327041"/>
              <a:ext cx="567215" cy="96009"/>
            </a:xfrm>
            <a:custGeom>
              <a:rect b="b" l="l" r="r" t="t"/>
              <a:pathLst>
                <a:path extrusionOk="0" h="770" w="4549">
                  <a:moveTo>
                    <a:pt x="2275" y="0"/>
                  </a:moveTo>
                  <a:cubicBezTo>
                    <a:pt x="1156" y="0"/>
                    <a:pt x="229" y="82"/>
                    <a:pt x="204" y="185"/>
                  </a:cubicBezTo>
                  <a:cubicBezTo>
                    <a:pt x="189" y="243"/>
                    <a:pt x="2" y="506"/>
                    <a:pt x="0" y="567"/>
                  </a:cubicBezTo>
                  <a:cubicBezTo>
                    <a:pt x="0" y="679"/>
                    <a:pt x="1018" y="770"/>
                    <a:pt x="2275" y="770"/>
                  </a:cubicBezTo>
                  <a:cubicBezTo>
                    <a:pt x="3530" y="770"/>
                    <a:pt x="4548" y="680"/>
                    <a:pt x="4548" y="567"/>
                  </a:cubicBezTo>
                  <a:cubicBezTo>
                    <a:pt x="4548" y="506"/>
                    <a:pt x="4359" y="243"/>
                    <a:pt x="4346" y="185"/>
                  </a:cubicBezTo>
                  <a:cubicBezTo>
                    <a:pt x="4320" y="82"/>
                    <a:pt x="3392" y="0"/>
                    <a:pt x="2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655529" y="2327041"/>
              <a:ext cx="523199" cy="47381"/>
            </a:xfrm>
            <a:custGeom>
              <a:rect b="b" l="l" r="r" t="t"/>
              <a:pathLst>
                <a:path extrusionOk="0" h="380" w="4196">
                  <a:moveTo>
                    <a:pt x="2098" y="0"/>
                  </a:moveTo>
                  <a:cubicBezTo>
                    <a:pt x="979" y="0"/>
                    <a:pt x="52" y="82"/>
                    <a:pt x="27" y="185"/>
                  </a:cubicBezTo>
                  <a:cubicBezTo>
                    <a:pt x="0" y="292"/>
                    <a:pt x="927" y="380"/>
                    <a:pt x="2098" y="380"/>
                  </a:cubicBezTo>
                  <a:cubicBezTo>
                    <a:pt x="3268" y="380"/>
                    <a:pt x="4195" y="292"/>
                    <a:pt x="4169" y="185"/>
                  </a:cubicBezTo>
                  <a:cubicBezTo>
                    <a:pt x="4143" y="82"/>
                    <a:pt x="3215" y="0"/>
                    <a:pt x="2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5685330" y="2342628"/>
              <a:ext cx="83044" cy="12593"/>
            </a:xfrm>
            <a:custGeom>
              <a:rect b="b" l="l" r="r" t="t"/>
              <a:pathLst>
                <a:path extrusionOk="0" h="101" w="666">
                  <a:moveTo>
                    <a:pt x="333" y="0"/>
                  </a:moveTo>
                  <a:cubicBezTo>
                    <a:pt x="149" y="0"/>
                    <a:pt x="0" y="23"/>
                    <a:pt x="0" y="50"/>
                  </a:cubicBezTo>
                  <a:cubicBezTo>
                    <a:pt x="0" y="78"/>
                    <a:pt x="149" y="100"/>
                    <a:pt x="333" y="100"/>
                  </a:cubicBezTo>
                  <a:cubicBezTo>
                    <a:pt x="516" y="100"/>
                    <a:pt x="666" y="78"/>
                    <a:pt x="666" y="50"/>
                  </a:cubicBezTo>
                  <a:cubicBezTo>
                    <a:pt x="666" y="23"/>
                    <a:pt x="516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5547050" y="2494000"/>
              <a:ext cx="740160" cy="36159"/>
            </a:xfrm>
            <a:custGeom>
              <a:rect b="b" l="l" r="r" t="t"/>
              <a:pathLst>
                <a:path extrusionOk="0" h="290" w="5936">
                  <a:moveTo>
                    <a:pt x="5920" y="1"/>
                  </a:moveTo>
                  <a:cubicBezTo>
                    <a:pt x="5919" y="1"/>
                    <a:pt x="5917" y="1"/>
                    <a:pt x="5915" y="2"/>
                  </a:cubicBezTo>
                  <a:cubicBezTo>
                    <a:pt x="5330" y="164"/>
                    <a:pt x="3983" y="257"/>
                    <a:pt x="2709" y="257"/>
                  </a:cubicBezTo>
                  <a:cubicBezTo>
                    <a:pt x="1530" y="257"/>
                    <a:pt x="415" y="178"/>
                    <a:pt x="22" y="3"/>
                  </a:cubicBezTo>
                  <a:cubicBezTo>
                    <a:pt x="20" y="2"/>
                    <a:pt x="18" y="2"/>
                    <a:pt x="17" y="2"/>
                  </a:cubicBezTo>
                  <a:cubicBezTo>
                    <a:pt x="11" y="2"/>
                    <a:pt x="6" y="5"/>
                    <a:pt x="2" y="11"/>
                  </a:cubicBezTo>
                  <a:cubicBezTo>
                    <a:pt x="0" y="18"/>
                    <a:pt x="2" y="26"/>
                    <a:pt x="11" y="29"/>
                  </a:cubicBezTo>
                  <a:cubicBezTo>
                    <a:pt x="439" y="222"/>
                    <a:pt x="1690" y="289"/>
                    <a:pt x="2747" y="289"/>
                  </a:cubicBezTo>
                  <a:cubicBezTo>
                    <a:pt x="2773" y="289"/>
                    <a:pt x="2800" y="289"/>
                    <a:pt x="2826" y="288"/>
                  </a:cubicBezTo>
                  <a:cubicBezTo>
                    <a:pt x="4157" y="284"/>
                    <a:pt x="5372" y="182"/>
                    <a:pt x="5924" y="29"/>
                  </a:cubicBezTo>
                  <a:cubicBezTo>
                    <a:pt x="5931" y="27"/>
                    <a:pt x="5936" y="19"/>
                    <a:pt x="5934" y="12"/>
                  </a:cubicBezTo>
                  <a:cubicBezTo>
                    <a:pt x="5931" y="5"/>
                    <a:pt x="5926" y="1"/>
                    <a:pt x="5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5626976" y="2667691"/>
              <a:ext cx="577315" cy="427179"/>
            </a:xfrm>
            <a:custGeom>
              <a:rect b="b" l="l" r="r" t="t"/>
              <a:pathLst>
                <a:path extrusionOk="0" h="3426" w="4630">
                  <a:moveTo>
                    <a:pt x="1" y="0"/>
                  </a:moveTo>
                  <a:cubicBezTo>
                    <a:pt x="180" y="1110"/>
                    <a:pt x="361" y="2216"/>
                    <a:pt x="540" y="3319"/>
                  </a:cubicBezTo>
                  <a:cubicBezTo>
                    <a:pt x="1129" y="3390"/>
                    <a:pt x="1722" y="3425"/>
                    <a:pt x="2315" y="3425"/>
                  </a:cubicBezTo>
                  <a:cubicBezTo>
                    <a:pt x="2909" y="3425"/>
                    <a:pt x="3502" y="3390"/>
                    <a:pt x="4092" y="3319"/>
                  </a:cubicBezTo>
                  <a:cubicBezTo>
                    <a:pt x="4272" y="2215"/>
                    <a:pt x="4451" y="1109"/>
                    <a:pt x="4630" y="0"/>
                  </a:cubicBezTo>
                  <a:lnTo>
                    <a:pt x="4630" y="0"/>
                  </a:lnTo>
                  <a:cubicBezTo>
                    <a:pt x="3863" y="121"/>
                    <a:pt x="3089" y="182"/>
                    <a:pt x="2315" y="182"/>
                  </a:cubicBezTo>
                  <a:cubicBezTo>
                    <a:pt x="1542" y="182"/>
                    <a:pt x="768" y="12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5751789" y="2735895"/>
              <a:ext cx="327685" cy="327679"/>
            </a:xfrm>
            <a:custGeom>
              <a:rect b="b" l="l" r="r" t="t"/>
              <a:pathLst>
                <a:path extrusionOk="0" h="2628" w="2628">
                  <a:moveTo>
                    <a:pt x="1313" y="1"/>
                  </a:moveTo>
                  <a:cubicBezTo>
                    <a:pt x="589" y="1"/>
                    <a:pt x="1" y="589"/>
                    <a:pt x="1" y="1314"/>
                  </a:cubicBezTo>
                  <a:cubicBezTo>
                    <a:pt x="1" y="2039"/>
                    <a:pt x="589" y="2627"/>
                    <a:pt x="1313" y="2627"/>
                  </a:cubicBezTo>
                  <a:cubicBezTo>
                    <a:pt x="2039" y="2627"/>
                    <a:pt x="2627" y="2039"/>
                    <a:pt x="2627" y="1314"/>
                  </a:cubicBezTo>
                  <a:cubicBezTo>
                    <a:pt x="2627" y="589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829595" y="2817567"/>
              <a:ext cx="212846" cy="194887"/>
            </a:xfrm>
            <a:custGeom>
              <a:rect b="b" l="l" r="r" t="t"/>
              <a:pathLst>
                <a:path extrusionOk="0" h="1563" w="1707">
                  <a:moveTo>
                    <a:pt x="1481" y="0"/>
                  </a:moveTo>
                  <a:lnTo>
                    <a:pt x="1481" y="0"/>
                  </a:lnTo>
                  <a:cubicBezTo>
                    <a:pt x="857" y="292"/>
                    <a:pt x="698" y="538"/>
                    <a:pt x="650" y="775"/>
                  </a:cubicBezTo>
                  <a:cubicBezTo>
                    <a:pt x="586" y="1097"/>
                    <a:pt x="294" y="1306"/>
                    <a:pt x="1" y="1420"/>
                  </a:cubicBezTo>
                  <a:cubicBezTo>
                    <a:pt x="5" y="1425"/>
                    <a:pt x="8" y="1430"/>
                    <a:pt x="13" y="1435"/>
                  </a:cubicBezTo>
                  <a:cubicBezTo>
                    <a:pt x="99" y="1521"/>
                    <a:pt x="219" y="1562"/>
                    <a:pt x="355" y="1562"/>
                  </a:cubicBezTo>
                  <a:cubicBezTo>
                    <a:pt x="611" y="1562"/>
                    <a:pt x="925" y="1418"/>
                    <a:pt x="1188" y="1157"/>
                  </a:cubicBezTo>
                  <a:cubicBezTo>
                    <a:pt x="1581" y="764"/>
                    <a:pt x="1706" y="253"/>
                    <a:pt x="1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5788697" y="2787267"/>
              <a:ext cx="213345" cy="195136"/>
            </a:xfrm>
            <a:custGeom>
              <a:rect b="b" l="l" r="r" t="t"/>
              <a:pathLst>
                <a:path extrusionOk="0" h="1565" w="1711">
                  <a:moveTo>
                    <a:pt x="1353" y="0"/>
                  </a:moveTo>
                  <a:cubicBezTo>
                    <a:pt x="1097" y="0"/>
                    <a:pt x="782" y="144"/>
                    <a:pt x="520" y="406"/>
                  </a:cubicBezTo>
                  <a:cubicBezTo>
                    <a:pt x="126" y="800"/>
                    <a:pt x="0" y="1312"/>
                    <a:pt x="228" y="1564"/>
                  </a:cubicBezTo>
                  <a:cubicBezTo>
                    <a:pt x="523" y="1450"/>
                    <a:pt x="815" y="1241"/>
                    <a:pt x="878" y="920"/>
                  </a:cubicBezTo>
                  <a:cubicBezTo>
                    <a:pt x="926" y="680"/>
                    <a:pt x="1086" y="437"/>
                    <a:pt x="1710" y="144"/>
                  </a:cubicBezTo>
                  <a:cubicBezTo>
                    <a:pt x="1705" y="138"/>
                    <a:pt x="1701" y="132"/>
                    <a:pt x="1695" y="127"/>
                  </a:cubicBezTo>
                  <a:cubicBezTo>
                    <a:pt x="1609" y="41"/>
                    <a:pt x="1489" y="0"/>
                    <a:pt x="1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6"/>
          <p:cNvGrpSpPr/>
          <p:nvPr/>
        </p:nvGrpSpPr>
        <p:grpSpPr>
          <a:xfrm>
            <a:off x="1020595" y="3823183"/>
            <a:ext cx="182893" cy="259111"/>
            <a:chOff x="5547050" y="2327041"/>
            <a:chExt cx="740160" cy="1047758"/>
          </a:xfrm>
        </p:grpSpPr>
        <p:sp>
          <p:nvSpPr>
            <p:cNvPr id="330" name="Google Shape;330;p26"/>
            <p:cNvSpPr/>
            <p:nvPr/>
          </p:nvSpPr>
          <p:spPr>
            <a:xfrm>
              <a:off x="5666502" y="3317942"/>
              <a:ext cx="518336" cy="56857"/>
            </a:xfrm>
            <a:custGeom>
              <a:rect b="b" l="l" r="r" t="t"/>
              <a:pathLst>
                <a:path extrusionOk="0" h="456" w="4157">
                  <a:moveTo>
                    <a:pt x="2078" y="0"/>
                  </a:moveTo>
                  <a:cubicBezTo>
                    <a:pt x="930" y="0"/>
                    <a:pt x="0" y="103"/>
                    <a:pt x="0" y="229"/>
                  </a:cubicBezTo>
                  <a:cubicBezTo>
                    <a:pt x="0" y="354"/>
                    <a:pt x="930" y="456"/>
                    <a:pt x="2078" y="456"/>
                  </a:cubicBezTo>
                  <a:cubicBezTo>
                    <a:pt x="3226" y="456"/>
                    <a:pt x="4156" y="354"/>
                    <a:pt x="4156" y="229"/>
                  </a:cubicBezTo>
                  <a:cubicBezTo>
                    <a:pt x="4156" y="103"/>
                    <a:pt x="3226" y="0"/>
                    <a:pt x="2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5601414" y="2493127"/>
              <a:ext cx="628562" cy="856977"/>
            </a:xfrm>
            <a:custGeom>
              <a:rect b="b" l="l" r="r" t="t"/>
              <a:pathLst>
                <a:path extrusionOk="0" h="6873" w="5041">
                  <a:moveTo>
                    <a:pt x="0" y="0"/>
                  </a:moveTo>
                  <a:lnTo>
                    <a:pt x="0" y="0"/>
                  </a:lnTo>
                  <a:cubicBezTo>
                    <a:pt x="369" y="2282"/>
                    <a:pt x="738" y="4553"/>
                    <a:pt x="1109" y="6810"/>
                  </a:cubicBezTo>
                  <a:cubicBezTo>
                    <a:pt x="1579" y="6852"/>
                    <a:pt x="2049" y="6873"/>
                    <a:pt x="2520" y="6873"/>
                  </a:cubicBezTo>
                  <a:cubicBezTo>
                    <a:pt x="2992" y="6873"/>
                    <a:pt x="3463" y="6852"/>
                    <a:pt x="3932" y="6810"/>
                  </a:cubicBezTo>
                  <a:cubicBezTo>
                    <a:pt x="4303" y="4554"/>
                    <a:pt x="4672" y="2284"/>
                    <a:pt x="5040" y="0"/>
                  </a:cubicBezTo>
                  <a:lnTo>
                    <a:pt x="5040" y="0"/>
                  </a:lnTo>
                  <a:cubicBezTo>
                    <a:pt x="4206" y="132"/>
                    <a:pt x="3363" y="198"/>
                    <a:pt x="2520" y="198"/>
                  </a:cubicBezTo>
                  <a:cubicBezTo>
                    <a:pt x="1677" y="198"/>
                    <a:pt x="835" y="1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5601414" y="2493127"/>
              <a:ext cx="628562" cy="856977"/>
            </a:xfrm>
            <a:custGeom>
              <a:rect b="b" l="l" r="r" t="t"/>
              <a:pathLst>
                <a:path extrusionOk="0" h="6873" w="5041">
                  <a:moveTo>
                    <a:pt x="0" y="0"/>
                  </a:moveTo>
                  <a:lnTo>
                    <a:pt x="0" y="0"/>
                  </a:lnTo>
                  <a:cubicBezTo>
                    <a:pt x="369" y="2282"/>
                    <a:pt x="738" y="4553"/>
                    <a:pt x="1109" y="6810"/>
                  </a:cubicBezTo>
                  <a:cubicBezTo>
                    <a:pt x="1579" y="6852"/>
                    <a:pt x="2049" y="6873"/>
                    <a:pt x="2520" y="6873"/>
                  </a:cubicBezTo>
                  <a:cubicBezTo>
                    <a:pt x="2992" y="6873"/>
                    <a:pt x="3463" y="6852"/>
                    <a:pt x="3932" y="6810"/>
                  </a:cubicBezTo>
                  <a:cubicBezTo>
                    <a:pt x="4303" y="4554"/>
                    <a:pt x="4672" y="2284"/>
                    <a:pt x="5040" y="0"/>
                  </a:cubicBezTo>
                  <a:lnTo>
                    <a:pt x="5040" y="0"/>
                  </a:lnTo>
                  <a:cubicBezTo>
                    <a:pt x="4206" y="132"/>
                    <a:pt x="3363" y="198"/>
                    <a:pt x="2520" y="198"/>
                  </a:cubicBezTo>
                  <a:cubicBezTo>
                    <a:pt x="1677" y="198"/>
                    <a:pt x="835" y="132"/>
                    <a:pt x="0" y="0"/>
                  </a:cubicBezTo>
                  <a:close/>
                </a:path>
              </a:pathLst>
            </a:custGeom>
            <a:solidFill>
              <a:srgbClr val="FFE5AF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5618372" y="2597491"/>
              <a:ext cx="594896" cy="648749"/>
            </a:xfrm>
            <a:custGeom>
              <a:rect b="b" l="l" r="r" t="t"/>
              <a:pathLst>
                <a:path extrusionOk="0" h="5203" w="4771">
                  <a:moveTo>
                    <a:pt x="0" y="0"/>
                  </a:moveTo>
                  <a:lnTo>
                    <a:pt x="0" y="0"/>
                  </a:lnTo>
                  <a:cubicBezTo>
                    <a:pt x="277" y="1709"/>
                    <a:pt x="554" y="3410"/>
                    <a:pt x="831" y="5105"/>
                  </a:cubicBezTo>
                  <a:cubicBezTo>
                    <a:pt x="1350" y="5170"/>
                    <a:pt x="1868" y="5203"/>
                    <a:pt x="2385" y="5203"/>
                  </a:cubicBezTo>
                  <a:cubicBezTo>
                    <a:pt x="2903" y="5203"/>
                    <a:pt x="3421" y="5170"/>
                    <a:pt x="3940" y="5105"/>
                  </a:cubicBezTo>
                  <a:cubicBezTo>
                    <a:pt x="4217" y="3410"/>
                    <a:pt x="4494" y="1709"/>
                    <a:pt x="4770" y="0"/>
                  </a:cubicBezTo>
                  <a:lnTo>
                    <a:pt x="4770" y="0"/>
                  </a:lnTo>
                  <a:cubicBezTo>
                    <a:pt x="3973" y="152"/>
                    <a:pt x="3179" y="228"/>
                    <a:pt x="2385" y="228"/>
                  </a:cubicBezTo>
                  <a:cubicBezTo>
                    <a:pt x="1591" y="228"/>
                    <a:pt x="797" y="15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5640193" y="2589885"/>
              <a:ext cx="94764" cy="660096"/>
            </a:xfrm>
            <a:custGeom>
              <a:rect b="b" l="l" r="r" t="t"/>
              <a:pathLst>
                <a:path extrusionOk="0" h="5294" w="760">
                  <a:moveTo>
                    <a:pt x="16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5" y="2"/>
                    <a:pt x="0" y="10"/>
                    <a:pt x="1" y="17"/>
                  </a:cubicBezTo>
                  <a:lnTo>
                    <a:pt x="729" y="5281"/>
                  </a:lnTo>
                  <a:cubicBezTo>
                    <a:pt x="731" y="5289"/>
                    <a:pt x="736" y="5294"/>
                    <a:pt x="743" y="5294"/>
                  </a:cubicBezTo>
                  <a:lnTo>
                    <a:pt x="746" y="5294"/>
                  </a:lnTo>
                  <a:cubicBezTo>
                    <a:pt x="754" y="5292"/>
                    <a:pt x="759" y="5285"/>
                    <a:pt x="758" y="5277"/>
                  </a:cubicBezTo>
                  <a:lnTo>
                    <a:pt x="31" y="14"/>
                  </a:lnTo>
                  <a:cubicBezTo>
                    <a:pt x="30" y="6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5666253" y="2589885"/>
              <a:ext cx="86161" cy="660096"/>
            </a:xfrm>
            <a:custGeom>
              <a:rect b="b" l="l" r="r" t="t"/>
              <a:pathLst>
                <a:path extrusionOk="0" h="5294" w="691">
                  <a:moveTo>
                    <a:pt x="15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6" y="2"/>
                    <a:pt x="0" y="10"/>
                    <a:pt x="1" y="17"/>
                  </a:cubicBezTo>
                  <a:lnTo>
                    <a:pt x="660" y="5281"/>
                  </a:lnTo>
                  <a:cubicBezTo>
                    <a:pt x="661" y="5289"/>
                    <a:pt x="666" y="5294"/>
                    <a:pt x="673" y="5294"/>
                  </a:cubicBezTo>
                  <a:lnTo>
                    <a:pt x="676" y="5294"/>
                  </a:lnTo>
                  <a:cubicBezTo>
                    <a:pt x="684" y="5292"/>
                    <a:pt x="691" y="5285"/>
                    <a:pt x="689" y="5277"/>
                  </a:cubicBezTo>
                  <a:lnTo>
                    <a:pt x="31" y="14"/>
                  </a:lnTo>
                  <a:cubicBezTo>
                    <a:pt x="29" y="7"/>
                    <a:pt x="23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5692063" y="2590010"/>
              <a:ext cx="77557" cy="659971"/>
            </a:xfrm>
            <a:custGeom>
              <a:rect b="b" l="l" r="r" t="t"/>
              <a:pathLst>
                <a:path extrusionOk="0" h="5293" w="622">
                  <a:moveTo>
                    <a:pt x="17" y="1"/>
                  </a:moveTo>
                  <a:cubicBezTo>
                    <a:pt x="16" y="1"/>
                    <a:pt x="16" y="1"/>
                    <a:pt x="15" y="1"/>
                  </a:cubicBezTo>
                  <a:cubicBezTo>
                    <a:pt x="8" y="1"/>
                    <a:pt x="1" y="9"/>
                    <a:pt x="3" y="16"/>
                  </a:cubicBezTo>
                  <a:lnTo>
                    <a:pt x="592" y="5280"/>
                  </a:lnTo>
                  <a:cubicBezTo>
                    <a:pt x="592" y="5288"/>
                    <a:pt x="598" y="5293"/>
                    <a:pt x="606" y="5293"/>
                  </a:cubicBezTo>
                  <a:lnTo>
                    <a:pt x="607" y="5293"/>
                  </a:lnTo>
                  <a:cubicBezTo>
                    <a:pt x="615" y="5293"/>
                    <a:pt x="622" y="5285"/>
                    <a:pt x="620" y="5278"/>
                  </a:cubicBezTo>
                  <a:lnTo>
                    <a:pt x="30" y="14"/>
                  </a:lnTo>
                  <a:cubicBezTo>
                    <a:pt x="30" y="7"/>
                    <a:pt x="2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5718123" y="2590010"/>
              <a:ext cx="68829" cy="659971"/>
            </a:xfrm>
            <a:custGeom>
              <a:rect b="b" l="l" r="r" t="t"/>
              <a:pathLst>
                <a:path extrusionOk="0" h="5293" w="552">
                  <a:moveTo>
                    <a:pt x="16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7" y="1"/>
                    <a:pt x="0" y="9"/>
                    <a:pt x="1" y="16"/>
                  </a:cubicBezTo>
                  <a:lnTo>
                    <a:pt x="522" y="5280"/>
                  </a:lnTo>
                  <a:cubicBezTo>
                    <a:pt x="522" y="5288"/>
                    <a:pt x="528" y="5293"/>
                    <a:pt x="537" y="5293"/>
                  </a:cubicBezTo>
                  <a:lnTo>
                    <a:pt x="538" y="5293"/>
                  </a:lnTo>
                  <a:cubicBezTo>
                    <a:pt x="546" y="5293"/>
                    <a:pt x="552" y="5285"/>
                    <a:pt x="551" y="5278"/>
                  </a:cubicBezTo>
                  <a:lnTo>
                    <a:pt x="30" y="14"/>
                  </a:lnTo>
                  <a:cubicBezTo>
                    <a:pt x="30" y="7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744308" y="2590010"/>
              <a:ext cx="60101" cy="659971"/>
            </a:xfrm>
            <a:custGeom>
              <a:rect b="b" l="l" r="r" t="t"/>
              <a:pathLst>
                <a:path extrusionOk="0" h="5293" w="482">
                  <a:moveTo>
                    <a:pt x="16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6" y="1"/>
                    <a:pt x="0" y="9"/>
                    <a:pt x="1" y="16"/>
                  </a:cubicBezTo>
                  <a:lnTo>
                    <a:pt x="453" y="5280"/>
                  </a:lnTo>
                  <a:cubicBezTo>
                    <a:pt x="453" y="5288"/>
                    <a:pt x="460" y="5293"/>
                    <a:pt x="467" y="5293"/>
                  </a:cubicBezTo>
                  <a:cubicBezTo>
                    <a:pt x="476" y="5293"/>
                    <a:pt x="481" y="5285"/>
                    <a:pt x="481" y="5278"/>
                  </a:cubicBezTo>
                  <a:lnTo>
                    <a:pt x="30" y="14"/>
                  </a:lnTo>
                  <a:cubicBezTo>
                    <a:pt x="30" y="7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5770493" y="2590134"/>
              <a:ext cx="51248" cy="659846"/>
            </a:xfrm>
            <a:custGeom>
              <a:rect b="b" l="l" r="r" t="t"/>
              <a:pathLst>
                <a:path extrusionOk="0" h="5292" w="411">
                  <a:moveTo>
                    <a:pt x="14" y="0"/>
                  </a:moveTo>
                  <a:cubicBezTo>
                    <a:pt x="6" y="0"/>
                    <a:pt x="1" y="8"/>
                    <a:pt x="1" y="15"/>
                  </a:cubicBezTo>
                  <a:lnTo>
                    <a:pt x="383" y="5279"/>
                  </a:lnTo>
                  <a:cubicBezTo>
                    <a:pt x="383" y="5287"/>
                    <a:pt x="389" y="5292"/>
                    <a:pt x="397" y="5292"/>
                  </a:cubicBezTo>
                  <a:cubicBezTo>
                    <a:pt x="405" y="5292"/>
                    <a:pt x="410" y="5284"/>
                    <a:pt x="410" y="5277"/>
                  </a:cubicBezTo>
                  <a:lnTo>
                    <a:pt x="30" y="13"/>
                  </a:lnTo>
                  <a:cubicBezTo>
                    <a:pt x="30" y="5"/>
                    <a:pt x="21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796553" y="2590010"/>
              <a:ext cx="42769" cy="659971"/>
            </a:xfrm>
            <a:custGeom>
              <a:rect b="b" l="l" r="r" t="t"/>
              <a:pathLst>
                <a:path extrusionOk="0" h="5293" w="343">
                  <a:moveTo>
                    <a:pt x="15" y="0"/>
                  </a:moveTo>
                  <a:cubicBezTo>
                    <a:pt x="6" y="0"/>
                    <a:pt x="1" y="8"/>
                    <a:pt x="1" y="15"/>
                  </a:cubicBezTo>
                  <a:lnTo>
                    <a:pt x="313" y="5279"/>
                  </a:lnTo>
                  <a:cubicBezTo>
                    <a:pt x="313" y="5286"/>
                    <a:pt x="319" y="5293"/>
                    <a:pt x="327" y="5293"/>
                  </a:cubicBezTo>
                  <a:cubicBezTo>
                    <a:pt x="336" y="5293"/>
                    <a:pt x="342" y="5286"/>
                    <a:pt x="342" y="5278"/>
                  </a:cubicBezTo>
                  <a:lnTo>
                    <a:pt x="30" y="14"/>
                  </a:lnTo>
                  <a:cubicBezTo>
                    <a:pt x="29" y="5"/>
                    <a:pt x="22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822613" y="2590010"/>
              <a:ext cx="34040" cy="659971"/>
            </a:xfrm>
            <a:custGeom>
              <a:rect b="b" l="l" r="r" t="t"/>
              <a:pathLst>
                <a:path extrusionOk="0" h="5293" w="273">
                  <a:moveTo>
                    <a:pt x="15" y="0"/>
                  </a:moveTo>
                  <a:cubicBezTo>
                    <a:pt x="7" y="1"/>
                    <a:pt x="0" y="8"/>
                    <a:pt x="0" y="15"/>
                  </a:cubicBezTo>
                  <a:lnTo>
                    <a:pt x="243" y="5279"/>
                  </a:lnTo>
                  <a:cubicBezTo>
                    <a:pt x="243" y="5286"/>
                    <a:pt x="250" y="5293"/>
                    <a:pt x="257" y="5293"/>
                  </a:cubicBezTo>
                  <a:cubicBezTo>
                    <a:pt x="266" y="5293"/>
                    <a:pt x="273" y="5286"/>
                    <a:pt x="273" y="5278"/>
                  </a:cubicBezTo>
                  <a:lnTo>
                    <a:pt x="29" y="14"/>
                  </a:lnTo>
                  <a:cubicBezTo>
                    <a:pt x="28" y="6"/>
                    <a:pt x="22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5848673" y="2589885"/>
              <a:ext cx="25312" cy="660096"/>
            </a:xfrm>
            <a:custGeom>
              <a:rect b="b" l="l" r="r" t="t"/>
              <a:pathLst>
                <a:path extrusionOk="0" h="5294" w="203">
                  <a:moveTo>
                    <a:pt x="15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6" y="2"/>
                    <a:pt x="0" y="9"/>
                    <a:pt x="0" y="16"/>
                  </a:cubicBezTo>
                  <a:lnTo>
                    <a:pt x="174" y="5280"/>
                  </a:lnTo>
                  <a:cubicBezTo>
                    <a:pt x="174" y="5287"/>
                    <a:pt x="180" y="5294"/>
                    <a:pt x="187" y="5294"/>
                  </a:cubicBezTo>
                  <a:cubicBezTo>
                    <a:pt x="197" y="5294"/>
                    <a:pt x="203" y="5287"/>
                    <a:pt x="203" y="5279"/>
                  </a:cubicBezTo>
                  <a:lnTo>
                    <a:pt x="29" y="15"/>
                  </a:lnTo>
                  <a:cubicBezTo>
                    <a:pt x="28" y="8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5874857" y="2590134"/>
              <a:ext cx="16584" cy="659846"/>
            </a:xfrm>
            <a:custGeom>
              <a:rect b="b" l="l" r="r" t="t"/>
              <a:pathLst>
                <a:path extrusionOk="0" h="5292" w="133">
                  <a:moveTo>
                    <a:pt x="15" y="0"/>
                  </a:moveTo>
                  <a:cubicBezTo>
                    <a:pt x="7" y="0"/>
                    <a:pt x="1" y="7"/>
                    <a:pt x="1" y="14"/>
                  </a:cubicBezTo>
                  <a:lnTo>
                    <a:pt x="104" y="5278"/>
                  </a:lnTo>
                  <a:cubicBezTo>
                    <a:pt x="104" y="5285"/>
                    <a:pt x="110" y="5292"/>
                    <a:pt x="119" y="5292"/>
                  </a:cubicBezTo>
                  <a:cubicBezTo>
                    <a:pt x="126" y="5292"/>
                    <a:pt x="133" y="5285"/>
                    <a:pt x="133" y="5278"/>
                  </a:cubicBezTo>
                  <a:lnTo>
                    <a:pt x="29" y="14"/>
                  </a:lnTo>
                  <a:cubicBezTo>
                    <a:pt x="29" y="7"/>
                    <a:pt x="21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5900917" y="2590134"/>
              <a:ext cx="7980" cy="659846"/>
            </a:xfrm>
            <a:custGeom>
              <a:rect b="b" l="l" r="r" t="t"/>
              <a:pathLst>
                <a:path extrusionOk="0" h="5292" w="64">
                  <a:moveTo>
                    <a:pt x="14" y="0"/>
                  </a:moveTo>
                  <a:cubicBezTo>
                    <a:pt x="7" y="0"/>
                    <a:pt x="1" y="7"/>
                    <a:pt x="1" y="14"/>
                  </a:cubicBezTo>
                  <a:lnTo>
                    <a:pt x="34" y="5278"/>
                  </a:lnTo>
                  <a:cubicBezTo>
                    <a:pt x="34" y="5285"/>
                    <a:pt x="42" y="5292"/>
                    <a:pt x="49" y="5292"/>
                  </a:cubicBezTo>
                  <a:cubicBezTo>
                    <a:pt x="57" y="5292"/>
                    <a:pt x="63" y="5285"/>
                    <a:pt x="63" y="5278"/>
                  </a:cubicBezTo>
                  <a:lnTo>
                    <a:pt x="28" y="14"/>
                  </a:lnTo>
                  <a:cubicBezTo>
                    <a:pt x="28" y="7"/>
                    <a:pt x="22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5922613" y="2590134"/>
              <a:ext cx="7980" cy="659846"/>
            </a:xfrm>
            <a:custGeom>
              <a:rect b="b" l="l" r="r" t="t"/>
              <a:pathLst>
                <a:path extrusionOk="0" h="5292" w="64">
                  <a:moveTo>
                    <a:pt x="49" y="0"/>
                  </a:moveTo>
                  <a:cubicBezTo>
                    <a:pt x="42" y="0"/>
                    <a:pt x="34" y="7"/>
                    <a:pt x="34" y="14"/>
                  </a:cubicBezTo>
                  <a:lnTo>
                    <a:pt x="1" y="5278"/>
                  </a:lnTo>
                  <a:cubicBezTo>
                    <a:pt x="1" y="5285"/>
                    <a:pt x="7" y="5292"/>
                    <a:pt x="14" y="5292"/>
                  </a:cubicBezTo>
                  <a:cubicBezTo>
                    <a:pt x="22" y="5292"/>
                    <a:pt x="28" y="5285"/>
                    <a:pt x="28" y="5278"/>
                  </a:cubicBezTo>
                  <a:lnTo>
                    <a:pt x="63" y="14"/>
                  </a:lnTo>
                  <a:cubicBezTo>
                    <a:pt x="63" y="7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5939945" y="2590134"/>
              <a:ext cx="16584" cy="659846"/>
            </a:xfrm>
            <a:custGeom>
              <a:rect b="b" l="l" r="r" t="t"/>
              <a:pathLst>
                <a:path extrusionOk="0" h="5292" w="133">
                  <a:moveTo>
                    <a:pt x="118" y="0"/>
                  </a:moveTo>
                  <a:cubicBezTo>
                    <a:pt x="110" y="0"/>
                    <a:pt x="104" y="7"/>
                    <a:pt x="104" y="14"/>
                  </a:cubicBezTo>
                  <a:lnTo>
                    <a:pt x="1" y="5278"/>
                  </a:lnTo>
                  <a:cubicBezTo>
                    <a:pt x="1" y="5285"/>
                    <a:pt x="7" y="5292"/>
                    <a:pt x="15" y="5292"/>
                  </a:cubicBezTo>
                  <a:cubicBezTo>
                    <a:pt x="22" y="5292"/>
                    <a:pt x="28" y="5285"/>
                    <a:pt x="28" y="5278"/>
                  </a:cubicBezTo>
                  <a:lnTo>
                    <a:pt x="133" y="14"/>
                  </a:lnTo>
                  <a:cubicBezTo>
                    <a:pt x="133" y="7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5957277" y="2589885"/>
              <a:ext cx="25561" cy="660096"/>
            </a:xfrm>
            <a:custGeom>
              <a:rect b="b" l="l" r="r" t="t"/>
              <a:pathLst>
                <a:path extrusionOk="0" h="5294" w="205">
                  <a:moveTo>
                    <a:pt x="188" y="1"/>
                  </a:moveTo>
                  <a:cubicBezTo>
                    <a:pt x="180" y="1"/>
                    <a:pt x="175" y="8"/>
                    <a:pt x="175" y="15"/>
                  </a:cubicBezTo>
                  <a:lnTo>
                    <a:pt x="1" y="5279"/>
                  </a:lnTo>
                  <a:cubicBezTo>
                    <a:pt x="1" y="5287"/>
                    <a:pt x="6" y="5294"/>
                    <a:pt x="15" y="5294"/>
                  </a:cubicBezTo>
                  <a:cubicBezTo>
                    <a:pt x="22" y="5294"/>
                    <a:pt x="30" y="5289"/>
                    <a:pt x="31" y="5280"/>
                  </a:cubicBezTo>
                  <a:lnTo>
                    <a:pt x="205" y="16"/>
                  </a:lnTo>
                  <a:cubicBezTo>
                    <a:pt x="205" y="7"/>
                    <a:pt x="197" y="1"/>
                    <a:pt x="190" y="1"/>
                  </a:cubicBezTo>
                  <a:cubicBezTo>
                    <a:pt x="190" y="1"/>
                    <a:pt x="189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5974733" y="2590010"/>
              <a:ext cx="34290" cy="659971"/>
            </a:xfrm>
            <a:custGeom>
              <a:rect b="b" l="l" r="r" t="t"/>
              <a:pathLst>
                <a:path extrusionOk="0" h="5293" w="275">
                  <a:moveTo>
                    <a:pt x="260" y="0"/>
                  </a:moveTo>
                  <a:cubicBezTo>
                    <a:pt x="253" y="0"/>
                    <a:pt x="245" y="6"/>
                    <a:pt x="245" y="14"/>
                  </a:cubicBezTo>
                  <a:lnTo>
                    <a:pt x="2" y="5278"/>
                  </a:lnTo>
                  <a:cubicBezTo>
                    <a:pt x="0" y="5285"/>
                    <a:pt x="7" y="5293"/>
                    <a:pt x="15" y="5293"/>
                  </a:cubicBezTo>
                  <a:cubicBezTo>
                    <a:pt x="23" y="5293"/>
                    <a:pt x="29" y="5288"/>
                    <a:pt x="31" y="5279"/>
                  </a:cubicBezTo>
                  <a:lnTo>
                    <a:pt x="274" y="15"/>
                  </a:lnTo>
                  <a:cubicBezTo>
                    <a:pt x="274" y="8"/>
                    <a:pt x="267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5992190" y="2590010"/>
              <a:ext cx="42893" cy="659971"/>
            </a:xfrm>
            <a:custGeom>
              <a:rect b="b" l="l" r="r" t="t"/>
              <a:pathLst>
                <a:path extrusionOk="0" h="5293" w="344">
                  <a:moveTo>
                    <a:pt x="329" y="0"/>
                  </a:moveTo>
                  <a:cubicBezTo>
                    <a:pt x="321" y="1"/>
                    <a:pt x="313" y="6"/>
                    <a:pt x="313" y="14"/>
                  </a:cubicBezTo>
                  <a:lnTo>
                    <a:pt x="1" y="5278"/>
                  </a:lnTo>
                  <a:cubicBezTo>
                    <a:pt x="0" y="5285"/>
                    <a:pt x="6" y="5293"/>
                    <a:pt x="16" y="5293"/>
                  </a:cubicBezTo>
                  <a:cubicBezTo>
                    <a:pt x="23" y="5293"/>
                    <a:pt x="29" y="5288"/>
                    <a:pt x="31" y="5279"/>
                  </a:cubicBezTo>
                  <a:lnTo>
                    <a:pt x="343" y="15"/>
                  </a:lnTo>
                  <a:cubicBezTo>
                    <a:pt x="343" y="8"/>
                    <a:pt x="336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6009521" y="2590134"/>
              <a:ext cx="51372" cy="659846"/>
            </a:xfrm>
            <a:custGeom>
              <a:rect b="b" l="l" r="r" t="t"/>
              <a:pathLst>
                <a:path extrusionOk="0" h="5292" w="412">
                  <a:moveTo>
                    <a:pt x="398" y="0"/>
                  </a:moveTo>
                  <a:cubicBezTo>
                    <a:pt x="390" y="0"/>
                    <a:pt x="383" y="5"/>
                    <a:pt x="383" y="13"/>
                  </a:cubicBezTo>
                  <a:lnTo>
                    <a:pt x="1" y="5277"/>
                  </a:lnTo>
                  <a:cubicBezTo>
                    <a:pt x="0" y="5284"/>
                    <a:pt x="7" y="5292"/>
                    <a:pt x="16" y="5292"/>
                  </a:cubicBezTo>
                  <a:cubicBezTo>
                    <a:pt x="23" y="5292"/>
                    <a:pt x="30" y="5287"/>
                    <a:pt x="30" y="5279"/>
                  </a:cubicBezTo>
                  <a:lnTo>
                    <a:pt x="411" y="15"/>
                  </a:lnTo>
                  <a:cubicBezTo>
                    <a:pt x="412" y="8"/>
                    <a:pt x="406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6026853" y="2590010"/>
              <a:ext cx="60225" cy="659971"/>
            </a:xfrm>
            <a:custGeom>
              <a:rect b="b" l="l" r="r" t="t"/>
              <a:pathLst>
                <a:path extrusionOk="0" h="5293" w="483">
                  <a:moveTo>
                    <a:pt x="467" y="1"/>
                  </a:moveTo>
                  <a:cubicBezTo>
                    <a:pt x="460" y="1"/>
                    <a:pt x="455" y="7"/>
                    <a:pt x="454" y="14"/>
                  </a:cubicBezTo>
                  <a:lnTo>
                    <a:pt x="2" y="5278"/>
                  </a:lnTo>
                  <a:cubicBezTo>
                    <a:pt x="1" y="5285"/>
                    <a:pt x="7" y="5291"/>
                    <a:pt x="16" y="5293"/>
                  </a:cubicBezTo>
                  <a:cubicBezTo>
                    <a:pt x="24" y="5293"/>
                    <a:pt x="30" y="5288"/>
                    <a:pt x="30" y="5280"/>
                  </a:cubicBezTo>
                  <a:lnTo>
                    <a:pt x="481" y="16"/>
                  </a:lnTo>
                  <a:cubicBezTo>
                    <a:pt x="482" y="9"/>
                    <a:pt x="476" y="3"/>
                    <a:pt x="469" y="1"/>
                  </a:cubicBezTo>
                  <a:cubicBezTo>
                    <a:pt x="469" y="1"/>
                    <a:pt x="468" y="1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6044185" y="2590010"/>
              <a:ext cx="68954" cy="659971"/>
            </a:xfrm>
            <a:custGeom>
              <a:rect b="b" l="l" r="r" t="t"/>
              <a:pathLst>
                <a:path extrusionOk="0" h="5293" w="553">
                  <a:moveTo>
                    <a:pt x="536" y="1"/>
                  </a:moveTo>
                  <a:cubicBezTo>
                    <a:pt x="530" y="1"/>
                    <a:pt x="524" y="7"/>
                    <a:pt x="523" y="14"/>
                  </a:cubicBezTo>
                  <a:lnTo>
                    <a:pt x="3" y="5278"/>
                  </a:lnTo>
                  <a:cubicBezTo>
                    <a:pt x="1" y="5285"/>
                    <a:pt x="8" y="5291"/>
                    <a:pt x="15" y="5293"/>
                  </a:cubicBezTo>
                  <a:lnTo>
                    <a:pt x="16" y="5293"/>
                  </a:lnTo>
                  <a:cubicBezTo>
                    <a:pt x="24" y="5293"/>
                    <a:pt x="30" y="5288"/>
                    <a:pt x="30" y="5280"/>
                  </a:cubicBezTo>
                  <a:lnTo>
                    <a:pt x="551" y="16"/>
                  </a:lnTo>
                  <a:cubicBezTo>
                    <a:pt x="552" y="9"/>
                    <a:pt x="546" y="3"/>
                    <a:pt x="538" y="1"/>
                  </a:cubicBezTo>
                  <a:cubicBezTo>
                    <a:pt x="537" y="1"/>
                    <a:pt x="537" y="1"/>
                    <a:pt x="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6061641" y="2590010"/>
              <a:ext cx="77432" cy="659971"/>
            </a:xfrm>
            <a:custGeom>
              <a:rect b="b" l="l" r="r" t="t"/>
              <a:pathLst>
                <a:path extrusionOk="0" h="5293" w="621">
                  <a:moveTo>
                    <a:pt x="605" y="1"/>
                  </a:moveTo>
                  <a:cubicBezTo>
                    <a:pt x="598" y="1"/>
                    <a:pt x="592" y="7"/>
                    <a:pt x="591" y="14"/>
                  </a:cubicBezTo>
                  <a:lnTo>
                    <a:pt x="2" y="5278"/>
                  </a:lnTo>
                  <a:cubicBezTo>
                    <a:pt x="1" y="5285"/>
                    <a:pt x="7" y="5291"/>
                    <a:pt x="14" y="5293"/>
                  </a:cubicBezTo>
                  <a:lnTo>
                    <a:pt x="16" y="5293"/>
                  </a:lnTo>
                  <a:cubicBezTo>
                    <a:pt x="23" y="5293"/>
                    <a:pt x="30" y="5288"/>
                    <a:pt x="30" y="5280"/>
                  </a:cubicBezTo>
                  <a:lnTo>
                    <a:pt x="619" y="16"/>
                  </a:lnTo>
                  <a:cubicBezTo>
                    <a:pt x="621" y="9"/>
                    <a:pt x="614" y="3"/>
                    <a:pt x="607" y="1"/>
                  </a:cubicBezTo>
                  <a:cubicBezTo>
                    <a:pt x="606" y="1"/>
                    <a:pt x="606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6079222" y="2589885"/>
              <a:ext cx="86161" cy="660096"/>
            </a:xfrm>
            <a:custGeom>
              <a:rect b="b" l="l" r="r" t="t"/>
              <a:pathLst>
                <a:path extrusionOk="0" h="5294" w="691">
                  <a:moveTo>
                    <a:pt x="675" y="1"/>
                  </a:moveTo>
                  <a:cubicBezTo>
                    <a:pt x="667" y="1"/>
                    <a:pt x="661" y="7"/>
                    <a:pt x="660" y="14"/>
                  </a:cubicBezTo>
                  <a:lnTo>
                    <a:pt x="1" y="5277"/>
                  </a:lnTo>
                  <a:cubicBezTo>
                    <a:pt x="0" y="5286"/>
                    <a:pt x="6" y="5292"/>
                    <a:pt x="14" y="5294"/>
                  </a:cubicBezTo>
                  <a:lnTo>
                    <a:pt x="15" y="5294"/>
                  </a:lnTo>
                  <a:cubicBezTo>
                    <a:pt x="22" y="5294"/>
                    <a:pt x="29" y="5289"/>
                    <a:pt x="31" y="5281"/>
                  </a:cubicBezTo>
                  <a:lnTo>
                    <a:pt x="690" y="17"/>
                  </a:lnTo>
                  <a:cubicBezTo>
                    <a:pt x="691" y="9"/>
                    <a:pt x="685" y="2"/>
                    <a:pt x="676" y="1"/>
                  </a:cubicBezTo>
                  <a:cubicBezTo>
                    <a:pt x="676" y="1"/>
                    <a:pt x="675" y="1"/>
                    <a:pt x="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6096554" y="2590010"/>
              <a:ext cx="94515" cy="659971"/>
            </a:xfrm>
            <a:custGeom>
              <a:rect b="b" l="l" r="r" t="t"/>
              <a:pathLst>
                <a:path extrusionOk="0" h="5293" w="758">
                  <a:moveTo>
                    <a:pt x="745" y="0"/>
                  </a:moveTo>
                  <a:cubicBezTo>
                    <a:pt x="737" y="0"/>
                    <a:pt x="730" y="5"/>
                    <a:pt x="729" y="13"/>
                  </a:cubicBezTo>
                  <a:lnTo>
                    <a:pt x="0" y="5276"/>
                  </a:lnTo>
                  <a:cubicBezTo>
                    <a:pt x="0" y="5284"/>
                    <a:pt x="5" y="5291"/>
                    <a:pt x="14" y="5293"/>
                  </a:cubicBezTo>
                  <a:lnTo>
                    <a:pt x="16" y="5293"/>
                  </a:lnTo>
                  <a:cubicBezTo>
                    <a:pt x="23" y="5293"/>
                    <a:pt x="29" y="5288"/>
                    <a:pt x="30" y="5280"/>
                  </a:cubicBezTo>
                  <a:lnTo>
                    <a:pt x="757" y="16"/>
                  </a:lnTo>
                  <a:cubicBezTo>
                    <a:pt x="757" y="9"/>
                    <a:pt x="752" y="1"/>
                    <a:pt x="7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549045" y="2429161"/>
              <a:ext cx="736294" cy="122817"/>
            </a:xfrm>
            <a:custGeom>
              <a:rect b="b" l="l" r="r" t="t"/>
              <a:pathLst>
                <a:path extrusionOk="0" h="985" w="5905">
                  <a:moveTo>
                    <a:pt x="2953" y="1"/>
                  </a:moveTo>
                  <a:cubicBezTo>
                    <a:pt x="1322" y="1"/>
                    <a:pt x="1" y="147"/>
                    <a:pt x="1" y="327"/>
                  </a:cubicBezTo>
                  <a:lnTo>
                    <a:pt x="1" y="659"/>
                  </a:lnTo>
                  <a:cubicBezTo>
                    <a:pt x="1" y="839"/>
                    <a:pt x="1322" y="984"/>
                    <a:pt x="2953" y="984"/>
                  </a:cubicBezTo>
                  <a:cubicBezTo>
                    <a:pt x="4584" y="984"/>
                    <a:pt x="5905" y="839"/>
                    <a:pt x="5905" y="659"/>
                  </a:cubicBezTo>
                  <a:lnTo>
                    <a:pt x="5905" y="327"/>
                  </a:lnTo>
                  <a:cubicBezTo>
                    <a:pt x="5905" y="147"/>
                    <a:pt x="4584" y="1"/>
                    <a:pt x="2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548920" y="2429161"/>
              <a:ext cx="736294" cy="81546"/>
            </a:xfrm>
            <a:custGeom>
              <a:rect b="b" l="l" r="r" t="t"/>
              <a:pathLst>
                <a:path extrusionOk="0" h="654" w="5905">
                  <a:moveTo>
                    <a:pt x="2953" y="1"/>
                  </a:moveTo>
                  <a:cubicBezTo>
                    <a:pt x="1322" y="1"/>
                    <a:pt x="1" y="147"/>
                    <a:pt x="1" y="327"/>
                  </a:cubicBezTo>
                  <a:cubicBezTo>
                    <a:pt x="1" y="507"/>
                    <a:pt x="1322" y="654"/>
                    <a:pt x="2953" y="654"/>
                  </a:cubicBezTo>
                  <a:cubicBezTo>
                    <a:pt x="4583" y="654"/>
                    <a:pt x="5904" y="507"/>
                    <a:pt x="5904" y="327"/>
                  </a:cubicBezTo>
                  <a:cubicBezTo>
                    <a:pt x="5904" y="147"/>
                    <a:pt x="4583" y="1"/>
                    <a:pt x="2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598547" y="2366817"/>
              <a:ext cx="637415" cy="133291"/>
            </a:xfrm>
            <a:custGeom>
              <a:rect b="b" l="l" r="r" t="t"/>
              <a:pathLst>
                <a:path extrusionOk="0" h="1069" w="5112">
                  <a:moveTo>
                    <a:pt x="2556" y="0"/>
                  </a:moveTo>
                  <a:cubicBezTo>
                    <a:pt x="1179" y="0"/>
                    <a:pt x="60" y="123"/>
                    <a:pt x="57" y="277"/>
                  </a:cubicBezTo>
                  <a:cubicBezTo>
                    <a:pt x="54" y="361"/>
                    <a:pt x="1" y="701"/>
                    <a:pt x="1" y="786"/>
                  </a:cubicBezTo>
                  <a:cubicBezTo>
                    <a:pt x="1" y="942"/>
                    <a:pt x="1145" y="1069"/>
                    <a:pt x="2556" y="1069"/>
                  </a:cubicBezTo>
                  <a:cubicBezTo>
                    <a:pt x="3968" y="1069"/>
                    <a:pt x="5112" y="942"/>
                    <a:pt x="5112" y="786"/>
                  </a:cubicBezTo>
                  <a:cubicBezTo>
                    <a:pt x="5112" y="701"/>
                    <a:pt x="5057" y="361"/>
                    <a:pt x="5055" y="277"/>
                  </a:cubicBezTo>
                  <a:cubicBezTo>
                    <a:pt x="5051" y="125"/>
                    <a:pt x="3932" y="0"/>
                    <a:pt x="25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5605030" y="2366817"/>
              <a:ext cx="624323" cy="69326"/>
            </a:xfrm>
            <a:custGeom>
              <a:rect b="b" l="l" r="r" t="t"/>
              <a:pathLst>
                <a:path extrusionOk="0" h="556" w="5007">
                  <a:moveTo>
                    <a:pt x="2504" y="0"/>
                  </a:moveTo>
                  <a:cubicBezTo>
                    <a:pt x="1127" y="0"/>
                    <a:pt x="8" y="125"/>
                    <a:pt x="5" y="277"/>
                  </a:cubicBezTo>
                  <a:cubicBezTo>
                    <a:pt x="1" y="430"/>
                    <a:pt x="1120" y="555"/>
                    <a:pt x="2504" y="555"/>
                  </a:cubicBezTo>
                  <a:cubicBezTo>
                    <a:pt x="3888" y="555"/>
                    <a:pt x="5006" y="429"/>
                    <a:pt x="5003" y="277"/>
                  </a:cubicBezTo>
                  <a:cubicBezTo>
                    <a:pt x="4999" y="123"/>
                    <a:pt x="3880" y="0"/>
                    <a:pt x="2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5633459" y="2327041"/>
              <a:ext cx="567215" cy="96009"/>
            </a:xfrm>
            <a:custGeom>
              <a:rect b="b" l="l" r="r" t="t"/>
              <a:pathLst>
                <a:path extrusionOk="0" h="770" w="4549">
                  <a:moveTo>
                    <a:pt x="2275" y="0"/>
                  </a:moveTo>
                  <a:cubicBezTo>
                    <a:pt x="1156" y="0"/>
                    <a:pt x="229" y="82"/>
                    <a:pt x="204" y="185"/>
                  </a:cubicBezTo>
                  <a:cubicBezTo>
                    <a:pt x="189" y="243"/>
                    <a:pt x="2" y="506"/>
                    <a:pt x="0" y="567"/>
                  </a:cubicBezTo>
                  <a:cubicBezTo>
                    <a:pt x="0" y="679"/>
                    <a:pt x="1018" y="770"/>
                    <a:pt x="2275" y="770"/>
                  </a:cubicBezTo>
                  <a:cubicBezTo>
                    <a:pt x="3530" y="770"/>
                    <a:pt x="4548" y="680"/>
                    <a:pt x="4548" y="567"/>
                  </a:cubicBezTo>
                  <a:cubicBezTo>
                    <a:pt x="4548" y="506"/>
                    <a:pt x="4359" y="243"/>
                    <a:pt x="4346" y="185"/>
                  </a:cubicBezTo>
                  <a:cubicBezTo>
                    <a:pt x="4320" y="82"/>
                    <a:pt x="3392" y="0"/>
                    <a:pt x="2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655529" y="2327041"/>
              <a:ext cx="523199" cy="47381"/>
            </a:xfrm>
            <a:custGeom>
              <a:rect b="b" l="l" r="r" t="t"/>
              <a:pathLst>
                <a:path extrusionOk="0" h="380" w="4196">
                  <a:moveTo>
                    <a:pt x="2098" y="0"/>
                  </a:moveTo>
                  <a:cubicBezTo>
                    <a:pt x="979" y="0"/>
                    <a:pt x="52" y="82"/>
                    <a:pt x="27" y="185"/>
                  </a:cubicBezTo>
                  <a:cubicBezTo>
                    <a:pt x="0" y="292"/>
                    <a:pt x="927" y="380"/>
                    <a:pt x="2098" y="380"/>
                  </a:cubicBezTo>
                  <a:cubicBezTo>
                    <a:pt x="3268" y="380"/>
                    <a:pt x="4195" y="292"/>
                    <a:pt x="4169" y="185"/>
                  </a:cubicBezTo>
                  <a:cubicBezTo>
                    <a:pt x="4143" y="82"/>
                    <a:pt x="3215" y="0"/>
                    <a:pt x="2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685330" y="2342628"/>
              <a:ext cx="83044" cy="12593"/>
            </a:xfrm>
            <a:custGeom>
              <a:rect b="b" l="l" r="r" t="t"/>
              <a:pathLst>
                <a:path extrusionOk="0" h="101" w="666">
                  <a:moveTo>
                    <a:pt x="333" y="0"/>
                  </a:moveTo>
                  <a:cubicBezTo>
                    <a:pt x="149" y="0"/>
                    <a:pt x="0" y="23"/>
                    <a:pt x="0" y="50"/>
                  </a:cubicBezTo>
                  <a:cubicBezTo>
                    <a:pt x="0" y="78"/>
                    <a:pt x="149" y="100"/>
                    <a:pt x="333" y="100"/>
                  </a:cubicBezTo>
                  <a:cubicBezTo>
                    <a:pt x="516" y="100"/>
                    <a:pt x="666" y="78"/>
                    <a:pt x="666" y="50"/>
                  </a:cubicBezTo>
                  <a:cubicBezTo>
                    <a:pt x="666" y="23"/>
                    <a:pt x="516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547050" y="2494000"/>
              <a:ext cx="740160" cy="36159"/>
            </a:xfrm>
            <a:custGeom>
              <a:rect b="b" l="l" r="r" t="t"/>
              <a:pathLst>
                <a:path extrusionOk="0" h="290" w="5936">
                  <a:moveTo>
                    <a:pt x="5920" y="1"/>
                  </a:moveTo>
                  <a:cubicBezTo>
                    <a:pt x="5919" y="1"/>
                    <a:pt x="5917" y="1"/>
                    <a:pt x="5915" y="2"/>
                  </a:cubicBezTo>
                  <a:cubicBezTo>
                    <a:pt x="5330" y="164"/>
                    <a:pt x="3983" y="257"/>
                    <a:pt x="2709" y="257"/>
                  </a:cubicBezTo>
                  <a:cubicBezTo>
                    <a:pt x="1530" y="257"/>
                    <a:pt x="415" y="178"/>
                    <a:pt x="22" y="3"/>
                  </a:cubicBezTo>
                  <a:cubicBezTo>
                    <a:pt x="20" y="2"/>
                    <a:pt x="18" y="2"/>
                    <a:pt x="17" y="2"/>
                  </a:cubicBezTo>
                  <a:cubicBezTo>
                    <a:pt x="11" y="2"/>
                    <a:pt x="6" y="5"/>
                    <a:pt x="2" y="11"/>
                  </a:cubicBezTo>
                  <a:cubicBezTo>
                    <a:pt x="0" y="18"/>
                    <a:pt x="2" y="26"/>
                    <a:pt x="11" y="29"/>
                  </a:cubicBezTo>
                  <a:cubicBezTo>
                    <a:pt x="439" y="222"/>
                    <a:pt x="1690" y="289"/>
                    <a:pt x="2747" y="289"/>
                  </a:cubicBezTo>
                  <a:cubicBezTo>
                    <a:pt x="2773" y="289"/>
                    <a:pt x="2800" y="289"/>
                    <a:pt x="2826" y="288"/>
                  </a:cubicBezTo>
                  <a:cubicBezTo>
                    <a:pt x="4157" y="284"/>
                    <a:pt x="5372" y="182"/>
                    <a:pt x="5924" y="29"/>
                  </a:cubicBezTo>
                  <a:cubicBezTo>
                    <a:pt x="5931" y="27"/>
                    <a:pt x="5936" y="19"/>
                    <a:pt x="5934" y="12"/>
                  </a:cubicBezTo>
                  <a:cubicBezTo>
                    <a:pt x="5931" y="5"/>
                    <a:pt x="5926" y="1"/>
                    <a:pt x="5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626976" y="2667691"/>
              <a:ext cx="577315" cy="427179"/>
            </a:xfrm>
            <a:custGeom>
              <a:rect b="b" l="l" r="r" t="t"/>
              <a:pathLst>
                <a:path extrusionOk="0" h="3426" w="4630">
                  <a:moveTo>
                    <a:pt x="1" y="0"/>
                  </a:moveTo>
                  <a:cubicBezTo>
                    <a:pt x="180" y="1110"/>
                    <a:pt x="361" y="2216"/>
                    <a:pt x="540" y="3319"/>
                  </a:cubicBezTo>
                  <a:cubicBezTo>
                    <a:pt x="1129" y="3390"/>
                    <a:pt x="1722" y="3425"/>
                    <a:pt x="2315" y="3425"/>
                  </a:cubicBezTo>
                  <a:cubicBezTo>
                    <a:pt x="2909" y="3425"/>
                    <a:pt x="3502" y="3390"/>
                    <a:pt x="4092" y="3319"/>
                  </a:cubicBezTo>
                  <a:cubicBezTo>
                    <a:pt x="4272" y="2215"/>
                    <a:pt x="4451" y="1109"/>
                    <a:pt x="4630" y="0"/>
                  </a:cubicBezTo>
                  <a:lnTo>
                    <a:pt x="4630" y="0"/>
                  </a:lnTo>
                  <a:cubicBezTo>
                    <a:pt x="3863" y="121"/>
                    <a:pt x="3089" y="182"/>
                    <a:pt x="2315" y="182"/>
                  </a:cubicBezTo>
                  <a:cubicBezTo>
                    <a:pt x="1542" y="182"/>
                    <a:pt x="768" y="12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5751789" y="2735895"/>
              <a:ext cx="327685" cy="327679"/>
            </a:xfrm>
            <a:custGeom>
              <a:rect b="b" l="l" r="r" t="t"/>
              <a:pathLst>
                <a:path extrusionOk="0" h="2628" w="2628">
                  <a:moveTo>
                    <a:pt x="1313" y="1"/>
                  </a:moveTo>
                  <a:cubicBezTo>
                    <a:pt x="589" y="1"/>
                    <a:pt x="1" y="589"/>
                    <a:pt x="1" y="1314"/>
                  </a:cubicBezTo>
                  <a:cubicBezTo>
                    <a:pt x="1" y="2039"/>
                    <a:pt x="589" y="2627"/>
                    <a:pt x="1313" y="2627"/>
                  </a:cubicBezTo>
                  <a:cubicBezTo>
                    <a:pt x="2039" y="2627"/>
                    <a:pt x="2627" y="2039"/>
                    <a:pt x="2627" y="1314"/>
                  </a:cubicBezTo>
                  <a:cubicBezTo>
                    <a:pt x="2627" y="589"/>
                    <a:pt x="203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5829595" y="2817567"/>
              <a:ext cx="212846" cy="194887"/>
            </a:xfrm>
            <a:custGeom>
              <a:rect b="b" l="l" r="r" t="t"/>
              <a:pathLst>
                <a:path extrusionOk="0" h="1563" w="1707">
                  <a:moveTo>
                    <a:pt x="1481" y="0"/>
                  </a:moveTo>
                  <a:lnTo>
                    <a:pt x="1481" y="0"/>
                  </a:lnTo>
                  <a:cubicBezTo>
                    <a:pt x="857" y="292"/>
                    <a:pt x="698" y="538"/>
                    <a:pt x="650" y="775"/>
                  </a:cubicBezTo>
                  <a:cubicBezTo>
                    <a:pt x="586" y="1097"/>
                    <a:pt x="294" y="1306"/>
                    <a:pt x="1" y="1420"/>
                  </a:cubicBezTo>
                  <a:cubicBezTo>
                    <a:pt x="5" y="1425"/>
                    <a:pt x="8" y="1430"/>
                    <a:pt x="13" y="1435"/>
                  </a:cubicBezTo>
                  <a:cubicBezTo>
                    <a:pt x="99" y="1521"/>
                    <a:pt x="219" y="1562"/>
                    <a:pt x="355" y="1562"/>
                  </a:cubicBezTo>
                  <a:cubicBezTo>
                    <a:pt x="611" y="1562"/>
                    <a:pt x="925" y="1418"/>
                    <a:pt x="1188" y="1157"/>
                  </a:cubicBezTo>
                  <a:cubicBezTo>
                    <a:pt x="1581" y="764"/>
                    <a:pt x="1706" y="253"/>
                    <a:pt x="1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5788697" y="2787267"/>
              <a:ext cx="213345" cy="195136"/>
            </a:xfrm>
            <a:custGeom>
              <a:rect b="b" l="l" r="r" t="t"/>
              <a:pathLst>
                <a:path extrusionOk="0" h="1565" w="1711">
                  <a:moveTo>
                    <a:pt x="1353" y="0"/>
                  </a:moveTo>
                  <a:cubicBezTo>
                    <a:pt x="1097" y="0"/>
                    <a:pt x="782" y="144"/>
                    <a:pt x="520" y="406"/>
                  </a:cubicBezTo>
                  <a:cubicBezTo>
                    <a:pt x="126" y="800"/>
                    <a:pt x="0" y="1312"/>
                    <a:pt x="228" y="1564"/>
                  </a:cubicBezTo>
                  <a:cubicBezTo>
                    <a:pt x="523" y="1450"/>
                    <a:pt x="815" y="1241"/>
                    <a:pt x="878" y="920"/>
                  </a:cubicBezTo>
                  <a:cubicBezTo>
                    <a:pt x="926" y="680"/>
                    <a:pt x="1086" y="437"/>
                    <a:pt x="1710" y="144"/>
                  </a:cubicBezTo>
                  <a:cubicBezTo>
                    <a:pt x="1705" y="138"/>
                    <a:pt x="1701" y="132"/>
                    <a:pt x="1695" y="127"/>
                  </a:cubicBezTo>
                  <a:cubicBezTo>
                    <a:pt x="1609" y="41"/>
                    <a:pt x="1489" y="0"/>
                    <a:pt x="1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26"/>
          <p:cNvSpPr txBox="1"/>
          <p:nvPr/>
        </p:nvSpPr>
        <p:spPr>
          <a:xfrm>
            <a:off x="5250525" y="1086050"/>
            <a:ext cx="3736800" cy="3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Exemplo de </a:t>
            </a:r>
            <a:r>
              <a:rPr i="1" lang="en" sz="1200">
                <a:latin typeface="Fira Sans"/>
                <a:ea typeface="Fira Sans"/>
                <a:cs typeface="Fira Sans"/>
                <a:sym typeface="Fira Sans"/>
              </a:rPr>
              <a:t>.coffee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number   = 42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opposite = true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number = -42 if opposite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square = (x) -&gt; x * x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list = [1, 2, 3, 4, 5]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math =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root:   Math.sqrt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square: square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cube:   (x) -&gt; x * square x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race = (winner, runners...) -&gt;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print winner, runners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alert "I knew it!" if elvis?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cubes = (math.cube num for num in list)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/>
        </p:nvSpPr>
        <p:spPr>
          <a:xfrm>
            <a:off x="311700" y="28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Características</a:t>
            </a:r>
            <a:endParaRPr b="1" sz="2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74" name="Google Shape;374;p27"/>
          <p:cNvGrpSpPr/>
          <p:nvPr/>
        </p:nvGrpSpPr>
        <p:grpSpPr>
          <a:xfrm>
            <a:off x="5549761" y="2997500"/>
            <a:ext cx="1314074" cy="651175"/>
            <a:chOff x="7224596" y="1920575"/>
            <a:chExt cx="1314074" cy="651175"/>
          </a:xfrm>
        </p:grpSpPr>
        <p:grpSp>
          <p:nvGrpSpPr>
            <p:cNvPr id="375" name="Google Shape;375;p27"/>
            <p:cNvGrpSpPr/>
            <p:nvPr/>
          </p:nvGrpSpPr>
          <p:grpSpPr>
            <a:xfrm>
              <a:off x="7224596" y="1920575"/>
              <a:ext cx="1314074" cy="651175"/>
              <a:chOff x="7371688" y="1920575"/>
              <a:chExt cx="1314074" cy="651175"/>
            </a:xfrm>
          </p:grpSpPr>
          <p:grpSp>
            <p:nvGrpSpPr>
              <p:cNvPr id="376" name="Google Shape;376;p27"/>
              <p:cNvGrpSpPr/>
              <p:nvPr/>
            </p:nvGrpSpPr>
            <p:grpSpPr>
              <a:xfrm>
                <a:off x="7371688" y="1920575"/>
                <a:ext cx="1128990" cy="651175"/>
                <a:chOff x="7371688" y="1920575"/>
                <a:chExt cx="1128990" cy="651175"/>
              </a:xfrm>
            </p:grpSpPr>
            <p:sp>
              <p:nvSpPr>
                <p:cNvPr id="377" name="Google Shape;377;p27"/>
                <p:cNvSpPr/>
                <p:nvPr/>
              </p:nvSpPr>
              <p:spPr>
                <a:xfrm>
                  <a:off x="7391160" y="1920575"/>
                  <a:ext cx="1089627" cy="600083"/>
                </a:xfrm>
                <a:custGeom>
                  <a:rect b="b" l="l" r="r" t="t"/>
                  <a:pathLst>
                    <a:path extrusionOk="0" h="2866" w="5204">
                      <a:moveTo>
                        <a:pt x="0" y="0"/>
                      </a:moveTo>
                      <a:cubicBezTo>
                        <a:pt x="0" y="0"/>
                        <a:pt x="249" y="1985"/>
                        <a:pt x="1579" y="2865"/>
                      </a:cubicBezTo>
                      <a:lnTo>
                        <a:pt x="3626" y="2865"/>
                      </a:lnTo>
                      <a:cubicBezTo>
                        <a:pt x="4956" y="1985"/>
                        <a:pt x="5203" y="0"/>
                        <a:pt x="5203" y="0"/>
                      </a:cubicBezTo>
                      <a:close/>
                    </a:path>
                  </a:pathLst>
                </a:custGeom>
                <a:solidFill>
                  <a:srgbClr val="FACA93">
                    <a:alpha val="435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7"/>
                <p:cNvSpPr/>
                <p:nvPr/>
              </p:nvSpPr>
              <p:spPr>
                <a:xfrm>
                  <a:off x="7371688" y="2555000"/>
                  <a:ext cx="1128990" cy="16750"/>
                </a:xfrm>
                <a:custGeom>
                  <a:rect b="b" l="l" r="r" t="t"/>
                  <a:pathLst>
                    <a:path extrusionOk="0" h="80" w="5392">
                      <a:moveTo>
                        <a:pt x="40" y="0"/>
                      </a:move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1"/>
                        <a:pt x="18" y="80"/>
                        <a:pt x="40" y="80"/>
                      </a:cubicBezTo>
                      <a:lnTo>
                        <a:pt x="5352" y="80"/>
                      </a:lnTo>
                      <a:cubicBezTo>
                        <a:pt x="5372" y="80"/>
                        <a:pt x="5392" y="61"/>
                        <a:pt x="5392" y="40"/>
                      </a:cubicBezTo>
                      <a:cubicBezTo>
                        <a:pt x="5392" y="18"/>
                        <a:pt x="5373" y="0"/>
                        <a:pt x="5352" y="0"/>
                      </a:cubicBezTo>
                      <a:close/>
                    </a:path>
                  </a:pathLst>
                </a:custGeom>
                <a:solidFill>
                  <a:srgbClr val="FACA93">
                    <a:alpha val="435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9" name="Google Shape;379;p27"/>
              <p:cNvSpPr/>
              <p:nvPr/>
            </p:nvSpPr>
            <p:spPr>
              <a:xfrm>
                <a:off x="8323530" y="1973339"/>
                <a:ext cx="362232" cy="375209"/>
              </a:xfrm>
              <a:custGeom>
                <a:rect b="b" l="l" r="r" t="t"/>
                <a:pathLst>
                  <a:path extrusionOk="0" h="1792" w="1730">
                    <a:moveTo>
                      <a:pt x="714" y="0"/>
                    </a:moveTo>
                    <a:lnTo>
                      <a:pt x="649" y="268"/>
                    </a:lnTo>
                    <a:cubicBezTo>
                      <a:pt x="655" y="268"/>
                      <a:pt x="660" y="268"/>
                      <a:pt x="666" y="268"/>
                    </a:cubicBezTo>
                    <a:cubicBezTo>
                      <a:pt x="867" y="268"/>
                      <a:pt x="1140" y="304"/>
                      <a:pt x="1294" y="443"/>
                    </a:cubicBezTo>
                    <a:cubicBezTo>
                      <a:pt x="1405" y="544"/>
                      <a:pt x="1453" y="690"/>
                      <a:pt x="1442" y="887"/>
                    </a:cubicBezTo>
                    <a:cubicBezTo>
                      <a:pt x="1432" y="1059"/>
                      <a:pt x="1367" y="1192"/>
                      <a:pt x="1245" y="1294"/>
                    </a:cubicBezTo>
                    <a:cubicBezTo>
                      <a:pt x="1011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0" y="1765"/>
                    </a:lnTo>
                    <a:cubicBezTo>
                      <a:pt x="15" y="1767"/>
                      <a:pt x="195" y="1792"/>
                      <a:pt x="414" y="1792"/>
                    </a:cubicBezTo>
                    <a:cubicBezTo>
                      <a:pt x="494" y="1792"/>
                      <a:pt x="580" y="1789"/>
                      <a:pt x="664" y="1779"/>
                    </a:cubicBezTo>
                    <a:cubicBezTo>
                      <a:pt x="920" y="1752"/>
                      <a:pt x="1207" y="1678"/>
                      <a:pt x="1416" y="1506"/>
                    </a:cubicBezTo>
                    <a:cubicBezTo>
                      <a:pt x="1599" y="1356"/>
                      <a:pt x="1698" y="1154"/>
                      <a:pt x="1713" y="905"/>
                    </a:cubicBezTo>
                    <a:cubicBezTo>
                      <a:pt x="1730" y="623"/>
                      <a:pt x="1651" y="402"/>
                      <a:pt x="1477" y="244"/>
                    </a:cubicBezTo>
                    <a:cubicBezTo>
                      <a:pt x="1257" y="44"/>
                      <a:pt x="937" y="2"/>
                      <a:pt x="714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0" name="Google Shape;380;p27"/>
            <p:cNvSpPr/>
            <p:nvPr/>
          </p:nvSpPr>
          <p:spPr>
            <a:xfrm>
              <a:off x="7331170" y="1992393"/>
              <a:ext cx="914792" cy="455820"/>
            </a:xfrm>
            <a:custGeom>
              <a:rect b="b" l="l" r="r" t="t"/>
              <a:pathLst>
                <a:path extrusionOk="0" h="2177" w="4369">
                  <a:moveTo>
                    <a:pt x="1" y="0"/>
                  </a:moveTo>
                  <a:cubicBezTo>
                    <a:pt x="137" y="564"/>
                    <a:pt x="484" y="1604"/>
                    <a:pt x="1270" y="2176"/>
                  </a:cubicBezTo>
                  <a:lnTo>
                    <a:pt x="3100" y="2176"/>
                  </a:lnTo>
                  <a:cubicBezTo>
                    <a:pt x="3887" y="1603"/>
                    <a:pt x="4234" y="563"/>
                    <a:pt x="4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27"/>
          <p:cNvGrpSpPr/>
          <p:nvPr/>
        </p:nvGrpSpPr>
        <p:grpSpPr>
          <a:xfrm>
            <a:off x="5549307" y="1695142"/>
            <a:ext cx="1316674" cy="649221"/>
            <a:chOff x="2909350" y="1920575"/>
            <a:chExt cx="1314702" cy="651175"/>
          </a:xfrm>
        </p:grpSpPr>
        <p:grpSp>
          <p:nvGrpSpPr>
            <p:cNvPr id="382" name="Google Shape;382;p27"/>
            <p:cNvGrpSpPr/>
            <p:nvPr/>
          </p:nvGrpSpPr>
          <p:grpSpPr>
            <a:xfrm>
              <a:off x="2909350" y="1920575"/>
              <a:ext cx="1314702" cy="651175"/>
              <a:chOff x="2756950" y="1920575"/>
              <a:chExt cx="1314702" cy="651175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2776841" y="1920575"/>
                <a:ext cx="1089417" cy="600083"/>
              </a:xfrm>
              <a:custGeom>
                <a:rect b="b" l="l" r="r" t="t"/>
                <a:pathLst>
                  <a:path extrusionOk="0" h="2866" w="5203">
                    <a:moveTo>
                      <a:pt x="0" y="0"/>
                    </a:moveTo>
                    <a:cubicBezTo>
                      <a:pt x="0" y="0"/>
                      <a:pt x="249" y="1985"/>
                      <a:pt x="1579" y="2865"/>
                    </a:cubicBezTo>
                    <a:lnTo>
                      <a:pt x="3625" y="2865"/>
                    </a:lnTo>
                    <a:cubicBezTo>
                      <a:pt x="4955" y="1985"/>
                      <a:pt x="5203" y="0"/>
                      <a:pt x="520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3709211" y="1973339"/>
                <a:ext cx="362441" cy="375209"/>
              </a:xfrm>
              <a:custGeom>
                <a:rect b="b" l="l" r="r" t="t"/>
                <a:pathLst>
                  <a:path extrusionOk="0" h="1792" w="1731">
                    <a:moveTo>
                      <a:pt x="713" y="0"/>
                    </a:moveTo>
                    <a:lnTo>
                      <a:pt x="649" y="268"/>
                    </a:lnTo>
                    <a:cubicBezTo>
                      <a:pt x="654" y="268"/>
                      <a:pt x="660" y="268"/>
                      <a:pt x="666" y="268"/>
                    </a:cubicBezTo>
                    <a:cubicBezTo>
                      <a:pt x="867" y="268"/>
                      <a:pt x="1139" y="304"/>
                      <a:pt x="1293" y="443"/>
                    </a:cubicBezTo>
                    <a:cubicBezTo>
                      <a:pt x="1405" y="544"/>
                      <a:pt x="1454" y="690"/>
                      <a:pt x="1442" y="887"/>
                    </a:cubicBezTo>
                    <a:cubicBezTo>
                      <a:pt x="1432" y="1059"/>
                      <a:pt x="1367" y="1192"/>
                      <a:pt x="1244" y="1294"/>
                    </a:cubicBezTo>
                    <a:cubicBezTo>
                      <a:pt x="1011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1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80" y="1789"/>
                      <a:pt x="664" y="1779"/>
                    </a:cubicBezTo>
                    <a:cubicBezTo>
                      <a:pt x="920" y="1752"/>
                      <a:pt x="1206" y="1678"/>
                      <a:pt x="1416" y="1506"/>
                    </a:cubicBezTo>
                    <a:cubicBezTo>
                      <a:pt x="1598" y="1356"/>
                      <a:pt x="1697" y="1154"/>
                      <a:pt x="1713" y="905"/>
                    </a:cubicBezTo>
                    <a:cubicBezTo>
                      <a:pt x="1730" y="623"/>
                      <a:pt x="1650" y="402"/>
                      <a:pt x="1476" y="244"/>
                    </a:cubicBezTo>
                    <a:cubicBezTo>
                      <a:pt x="1256" y="44"/>
                      <a:pt x="937" y="2"/>
                      <a:pt x="71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2756950" y="2555000"/>
                <a:ext cx="1129200" cy="16750"/>
              </a:xfrm>
              <a:custGeom>
                <a:rect b="b" l="l" r="r" t="t"/>
                <a:pathLst>
                  <a:path extrusionOk="0" h="80" w="5393">
                    <a:moveTo>
                      <a:pt x="41" y="0"/>
                    </a:moveTo>
                    <a:cubicBezTo>
                      <a:pt x="18" y="0"/>
                      <a:pt x="1" y="18"/>
                      <a:pt x="1" y="40"/>
                    </a:cubicBezTo>
                    <a:cubicBezTo>
                      <a:pt x="1" y="61"/>
                      <a:pt x="18" y="80"/>
                      <a:pt x="41" y="80"/>
                    </a:cubicBezTo>
                    <a:lnTo>
                      <a:pt x="5352" y="80"/>
                    </a:lnTo>
                    <a:cubicBezTo>
                      <a:pt x="5374" y="80"/>
                      <a:pt x="5392" y="61"/>
                      <a:pt x="5392" y="40"/>
                    </a:cubicBezTo>
                    <a:cubicBezTo>
                      <a:pt x="5392" y="18"/>
                      <a:pt x="5374" y="0"/>
                      <a:pt x="535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6" name="Google Shape;386;p27"/>
            <p:cNvSpPr/>
            <p:nvPr/>
          </p:nvSpPr>
          <p:spPr>
            <a:xfrm>
              <a:off x="3045238" y="2091849"/>
              <a:ext cx="857421" cy="356365"/>
            </a:xfrm>
            <a:custGeom>
              <a:rect b="b" l="l" r="r" t="t"/>
              <a:pathLst>
                <a:path extrusionOk="0" h="1702" w="4095">
                  <a:moveTo>
                    <a:pt x="1" y="1"/>
                  </a:moveTo>
                  <a:cubicBezTo>
                    <a:pt x="190" y="561"/>
                    <a:pt x="533" y="1266"/>
                    <a:pt x="1132" y="1701"/>
                  </a:cubicBezTo>
                  <a:lnTo>
                    <a:pt x="2964" y="1701"/>
                  </a:lnTo>
                  <a:cubicBezTo>
                    <a:pt x="3561" y="1267"/>
                    <a:pt x="3905" y="56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27"/>
          <p:cNvGrpSpPr/>
          <p:nvPr/>
        </p:nvGrpSpPr>
        <p:grpSpPr>
          <a:xfrm>
            <a:off x="6863929" y="3648675"/>
            <a:ext cx="1314492" cy="651175"/>
            <a:chOff x="450000" y="1920575"/>
            <a:chExt cx="1314492" cy="651175"/>
          </a:xfrm>
        </p:grpSpPr>
        <p:grpSp>
          <p:nvGrpSpPr>
            <p:cNvPr id="388" name="Google Shape;388;p27"/>
            <p:cNvGrpSpPr/>
            <p:nvPr/>
          </p:nvGrpSpPr>
          <p:grpSpPr>
            <a:xfrm>
              <a:off x="450000" y="1920575"/>
              <a:ext cx="1314492" cy="651175"/>
              <a:chOff x="450000" y="1920575"/>
              <a:chExt cx="1314492" cy="651175"/>
            </a:xfrm>
          </p:grpSpPr>
          <p:sp>
            <p:nvSpPr>
              <p:cNvPr id="389" name="Google Shape;389;p27"/>
              <p:cNvSpPr/>
              <p:nvPr/>
            </p:nvSpPr>
            <p:spPr>
              <a:xfrm>
                <a:off x="469472" y="1920575"/>
                <a:ext cx="1089627" cy="600083"/>
              </a:xfrm>
              <a:custGeom>
                <a:rect b="b" l="l" r="r" t="t"/>
                <a:pathLst>
                  <a:path extrusionOk="0" h="2866" w="5204">
                    <a:moveTo>
                      <a:pt x="0" y="0"/>
                    </a:moveTo>
                    <a:cubicBezTo>
                      <a:pt x="0" y="0"/>
                      <a:pt x="249" y="1985"/>
                      <a:pt x="1579" y="2865"/>
                    </a:cubicBezTo>
                    <a:lnTo>
                      <a:pt x="3625" y="2865"/>
                    </a:lnTo>
                    <a:cubicBezTo>
                      <a:pt x="4956" y="1985"/>
                      <a:pt x="5203" y="0"/>
                      <a:pt x="520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1402261" y="1973339"/>
                <a:ext cx="362232" cy="375209"/>
              </a:xfrm>
              <a:custGeom>
                <a:rect b="b" l="l" r="r" t="t"/>
                <a:pathLst>
                  <a:path extrusionOk="0" h="1792" w="1730">
                    <a:moveTo>
                      <a:pt x="712" y="0"/>
                    </a:moveTo>
                    <a:lnTo>
                      <a:pt x="649" y="268"/>
                    </a:lnTo>
                    <a:cubicBezTo>
                      <a:pt x="655" y="268"/>
                      <a:pt x="660" y="268"/>
                      <a:pt x="666" y="268"/>
                    </a:cubicBezTo>
                    <a:cubicBezTo>
                      <a:pt x="866" y="268"/>
                      <a:pt x="1139" y="304"/>
                      <a:pt x="1294" y="443"/>
                    </a:cubicBezTo>
                    <a:cubicBezTo>
                      <a:pt x="1405" y="544"/>
                      <a:pt x="1453" y="690"/>
                      <a:pt x="1442" y="887"/>
                    </a:cubicBezTo>
                    <a:cubicBezTo>
                      <a:pt x="1432" y="1059"/>
                      <a:pt x="1366" y="1192"/>
                      <a:pt x="1243" y="1294"/>
                    </a:cubicBezTo>
                    <a:cubicBezTo>
                      <a:pt x="1010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0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80" y="1789"/>
                      <a:pt x="664" y="1779"/>
                    </a:cubicBezTo>
                    <a:cubicBezTo>
                      <a:pt x="920" y="1752"/>
                      <a:pt x="1207" y="1678"/>
                      <a:pt x="1416" y="1506"/>
                    </a:cubicBezTo>
                    <a:cubicBezTo>
                      <a:pt x="1597" y="1356"/>
                      <a:pt x="1698" y="1154"/>
                      <a:pt x="1713" y="905"/>
                    </a:cubicBezTo>
                    <a:cubicBezTo>
                      <a:pt x="1729" y="623"/>
                      <a:pt x="1651" y="402"/>
                      <a:pt x="1477" y="244"/>
                    </a:cubicBezTo>
                    <a:cubicBezTo>
                      <a:pt x="1257" y="44"/>
                      <a:pt x="936" y="2"/>
                      <a:pt x="71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7"/>
              <p:cNvSpPr/>
              <p:nvPr/>
            </p:nvSpPr>
            <p:spPr>
              <a:xfrm>
                <a:off x="450000" y="2555000"/>
                <a:ext cx="1128990" cy="16750"/>
              </a:xfrm>
              <a:custGeom>
                <a:rect b="b" l="l" r="r" t="t"/>
                <a:pathLst>
                  <a:path extrusionOk="0" h="80" w="5392"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1"/>
                      <a:pt x="19" y="80"/>
                      <a:pt x="40" y="80"/>
                    </a:cubicBezTo>
                    <a:lnTo>
                      <a:pt x="5351" y="80"/>
                    </a:lnTo>
                    <a:cubicBezTo>
                      <a:pt x="5373" y="80"/>
                      <a:pt x="5391" y="61"/>
                      <a:pt x="5391" y="40"/>
                    </a:cubicBezTo>
                    <a:cubicBezTo>
                      <a:pt x="5391" y="18"/>
                      <a:pt x="5373" y="0"/>
                      <a:pt x="5351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2" name="Google Shape;392;p27"/>
            <p:cNvSpPr/>
            <p:nvPr/>
          </p:nvSpPr>
          <p:spPr>
            <a:xfrm>
              <a:off x="625251" y="2190467"/>
              <a:ext cx="778903" cy="257956"/>
            </a:xfrm>
            <a:custGeom>
              <a:rect b="b" l="l" r="r" t="t"/>
              <a:pathLst>
                <a:path extrusionOk="0" h="1232" w="3720">
                  <a:moveTo>
                    <a:pt x="0" y="1"/>
                  </a:moveTo>
                  <a:cubicBezTo>
                    <a:pt x="205" y="447"/>
                    <a:pt x="507" y="911"/>
                    <a:pt x="944" y="1231"/>
                  </a:cubicBezTo>
                  <a:lnTo>
                    <a:pt x="2775" y="1231"/>
                  </a:lnTo>
                  <a:cubicBezTo>
                    <a:pt x="3214" y="911"/>
                    <a:pt x="3515" y="447"/>
                    <a:pt x="3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27"/>
          <p:cNvGrpSpPr/>
          <p:nvPr/>
        </p:nvGrpSpPr>
        <p:grpSpPr>
          <a:xfrm>
            <a:off x="6863933" y="2346325"/>
            <a:ext cx="1314492" cy="651175"/>
            <a:chOff x="5064319" y="1920575"/>
            <a:chExt cx="1314492" cy="651175"/>
          </a:xfrm>
        </p:grpSpPr>
        <p:grpSp>
          <p:nvGrpSpPr>
            <p:cNvPr id="394" name="Google Shape;394;p27"/>
            <p:cNvGrpSpPr/>
            <p:nvPr/>
          </p:nvGrpSpPr>
          <p:grpSpPr>
            <a:xfrm>
              <a:off x="5064319" y="1920575"/>
              <a:ext cx="1314492" cy="651175"/>
              <a:chOff x="5064319" y="1920575"/>
              <a:chExt cx="1314492" cy="651175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5083791" y="1920575"/>
                <a:ext cx="1089627" cy="600083"/>
              </a:xfrm>
              <a:custGeom>
                <a:rect b="b" l="l" r="r" t="t"/>
                <a:pathLst>
                  <a:path extrusionOk="0" h="2866" w="5204">
                    <a:moveTo>
                      <a:pt x="1" y="0"/>
                    </a:moveTo>
                    <a:cubicBezTo>
                      <a:pt x="1" y="0"/>
                      <a:pt x="248" y="1985"/>
                      <a:pt x="1578" y="2865"/>
                    </a:cubicBezTo>
                    <a:lnTo>
                      <a:pt x="3625" y="2865"/>
                    </a:lnTo>
                    <a:cubicBezTo>
                      <a:pt x="4955" y="1985"/>
                      <a:pt x="5204" y="0"/>
                      <a:pt x="5204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016580" y="1973339"/>
                <a:ext cx="362232" cy="375209"/>
              </a:xfrm>
              <a:custGeom>
                <a:rect b="b" l="l" r="r" t="t"/>
                <a:pathLst>
                  <a:path extrusionOk="0" h="1792" w="1730">
                    <a:moveTo>
                      <a:pt x="713" y="0"/>
                    </a:moveTo>
                    <a:lnTo>
                      <a:pt x="649" y="268"/>
                    </a:lnTo>
                    <a:cubicBezTo>
                      <a:pt x="655" y="268"/>
                      <a:pt x="661" y="268"/>
                      <a:pt x="666" y="268"/>
                    </a:cubicBezTo>
                    <a:cubicBezTo>
                      <a:pt x="867" y="268"/>
                      <a:pt x="1140" y="304"/>
                      <a:pt x="1293" y="443"/>
                    </a:cubicBezTo>
                    <a:cubicBezTo>
                      <a:pt x="1405" y="544"/>
                      <a:pt x="1454" y="690"/>
                      <a:pt x="1442" y="887"/>
                    </a:cubicBezTo>
                    <a:cubicBezTo>
                      <a:pt x="1432" y="1059"/>
                      <a:pt x="1367" y="1192"/>
                      <a:pt x="1244" y="1294"/>
                    </a:cubicBezTo>
                    <a:cubicBezTo>
                      <a:pt x="1011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1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79" y="1789"/>
                      <a:pt x="664" y="1779"/>
                    </a:cubicBezTo>
                    <a:cubicBezTo>
                      <a:pt x="920" y="1752"/>
                      <a:pt x="1206" y="1678"/>
                      <a:pt x="1416" y="1506"/>
                    </a:cubicBezTo>
                    <a:cubicBezTo>
                      <a:pt x="1598" y="1356"/>
                      <a:pt x="1697" y="1154"/>
                      <a:pt x="1712" y="905"/>
                    </a:cubicBezTo>
                    <a:cubicBezTo>
                      <a:pt x="1730" y="623"/>
                      <a:pt x="1650" y="402"/>
                      <a:pt x="1476" y="244"/>
                    </a:cubicBezTo>
                    <a:cubicBezTo>
                      <a:pt x="1256" y="44"/>
                      <a:pt x="937" y="2"/>
                      <a:pt x="71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5064319" y="2555000"/>
                <a:ext cx="1128990" cy="16750"/>
              </a:xfrm>
              <a:custGeom>
                <a:rect b="b" l="l" r="r" t="t"/>
                <a:pathLst>
                  <a:path extrusionOk="0" h="80" w="5392">
                    <a:moveTo>
                      <a:pt x="41" y="0"/>
                    </a:moveTo>
                    <a:cubicBezTo>
                      <a:pt x="18" y="0"/>
                      <a:pt x="1" y="18"/>
                      <a:pt x="1" y="40"/>
                    </a:cubicBezTo>
                    <a:cubicBezTo>
                      <a:pt x="1" y="61"/>
                      <a:pt x="18" y="80"/>
                      <a:pt x="41" y="80"/>
                    </a:cubicBezTo>
                    <a:lnTo>
                      <a:pt x="5352" y="80"/>
                    </a:lnTo>
                    <a:cubicBezTo>
                      <a:pt x="5373" y="80"/>
                      <a:pt x="5392" y="61"/>
                      <a:pt x="5392" y="40"/>
                    </a:cubicBezTo>
                    <a:cubicBezTo>
                      <a:pt x="5392" y="18"/>
                      <a:pt x="5373" y="0"/>
                      <a:pt x="535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27"/>
            <p:cNvSpPr/>
            <p:nvPr/>
          </p:nvSpPr>
          <p:spPr>
            <a:xfrm>
              <a:off x="5282912" y="2271079"/>
              <a:ext cx="692219" cy="176507"/>
            </a:xfrm>
            <a:custGeom>
              <a:rect b="b" l="l" r="r" t="t"/>
              <a:pathLst>
                <a:path extrusionOk="0" h="843" w="3306">
                  <a:moveTo>
                    <a:pt x="0" y="0"/>
                  </a:moveTo>
                  <a:cubicBezTo>
                    <a:pt x="187" y="315"/>
                    <a:pt x="427" y="614"/>
                    <a:pt x="738" y="842"/>
                  </a:cubicBezTo>
                  <a:lnTo>
                    <a:pt x="2565" y="842"/>
                  </a:lnTo>
                  <a:cubicBezTo>
                    <a:pt x="2876" y="615"/>
                    <a:pt x="3117" y="315"/>
                    <a:pt x="3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7"/>
          <p:cNvSpPr txBox="1"/>
          <p:nvPr/>
        </p:nvSpPr>
        <p:spPr>
          <a:xfrm>
            <a:off x="311700" y="1167650"/>
            <a:ext cx="4260300" cy="3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Sobre a BrewCode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É tipada, sendo cada tipo um tamanho de bebida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Int: cup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Str: lungo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Todas as operações são referências ao processo de produzir uma bebida com café: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Return: pour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While: percolate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if/else: sip/gulp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Comparações: weaker, stronger, same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Declare Function: brew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É necessário declarar o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início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e o final do código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SOF: Lets brew a coffee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EOF: Your coffee is ready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/>
          <p:nvPr/>
        </p:nvSpPr>
        <p:spPr>
          <a:xfrm>
            <a:off x="311700" y="287725"/>
            <a:ext cx="28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Estrutura</a:t>
            </a: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do Repo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311700" y="985250"/>
            <a:ext cx="3346800" cy="4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O repositório da linguagem possui dois compiladores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Compilador com Rply: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</a:pPr>
            <a:r>
              <a:rPr i="1" lang="en" sz="1200">
                <a:latin typeface="Fira Sans"/>
                <a:ea typeface="Fira Sans"/>
                <a:cs typeface="Fira Sans"/>
                <a:sym typeface="Fira Sans"/>
              </a:rPr>
              <a:t>CoffeLexer.py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tem a função de verificar se todos os tokens são válidos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</a:pPr>
            <a:r>
              <a:rPr i="1" lang="en" sz="1200">
                <a:latin typeface="Fira Sans"/>
                <a:ea typeface="Fira Sans"/>
                <a:cs typeface="Fira Sans"/>
                <a:sym typeface="Fira Sans"/>
              </a:rPr>
              <a:t>RplyParser.py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busca por erros sintáticos e interpreta o códgio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</a:pPr>
            <a:r>
              <a:rPr i="1" lang="en" sz="1200">
                <a:latin typeface="Fira Sans"/>
                <a:ea typeface="Fira Sans"/>
                <a:cs typeface="Fira Sans"/>
                <a:sym typeface="Fira Sans"/>
              </a:rPr>
              <a:t>Node.py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aglomera nodes usados para construir AST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Compilador Próprio: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i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PrePro.py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tem a função de verificar se todos os tokens são válidos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i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Parser.py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busca por erros sintáticos e interpreta o códgio</a:t>
            </a:r>
            <a:endParaRPr i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i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Node.py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aglomera nodes usados para construir AST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6" name="Google Shape;406;p28"/>
          <p:cNvSpPr txBox="1"/>
          <p:nvPr/>
        </p:nvSpPr>
        <p:spPr>
          <a:xfrm>
            <a:off x="5445975" y="985250"/>
            <a:ext cx="3520200" cy="17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Para testar o funcionamento de seus códigos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Criar ambiente e instalar as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dependências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encontradas em ‘requirements.txt’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Adicionar a pasta ‘/tests/code/’, </a:t>
            </a:r>
            <a:r>
              <a:rPr i="1" lang="en" sz="1200">
                <a:latin typeface="Fira Sans"/>
                <a:ea typeface="Fira Sans"/>
                <a:cs typeface="Fira Sans"/>
                <a:sym typeface="Fira Sans"/>
              </a:rPr>
              <a:t>{arquivo}.txt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com seu código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Dentro do seu ambiente, ‘$ pytest tests/base_tests.py’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07" name="Google Shape;407;p28"/>
          <p:cNvGrpSpPr/>
          <p:nvPr/>
        </p:nvGrpSpPr>
        <p:grpSpPr>
          <a:xfrm rot="5400000">
            <a:off x="2263525" y="2362338"/>
            <a:ext cx="4616950" cy="418804"/>
            <a:chOff x="450000" y="1324838"/>
            <a:chExt cx="4616950" cy="418804"/>
          </a:xfrm>
        </p:grpSpPr>
        <p:sp>
          <p:nvSpPr>
            <p:cNvPr id="408" name="Google Shape;408;p28"/>
            <p:cNvSpPr/>
            <p:nvPr/>
          </p:nvSpPr>
          <p:spPr>
            <a:xfrm>
              <a:off x="1890539" y="1324838"/>
              <a:ext cx="295896" cy="418804"/>
            </a:xfrm>
            <a:custGeom>
              <a:rect b="b" l="l" r="r" t="t"/>
              <a:pathLst>
                <a:path extrusionOk="0" h="2978" w="2104">
                  <a:moveTo>
                    <a:pt x="1052" y="0"/>
                  </a:moveTo>
                  <a:cubicBezTo>
                    <a:pt x="471" y="0"/>
                    <a:pt x="1" y="666"/>
                    <a:pt x="1" y="1489"/>
                  </a:cubicBezTo>
                  <a:cubicBezTo>
                    <a:pt x="1" y="2212"/>
                    <a:pt x="366" y="2816"/>
                    <a:pt x="850" y="2949"/>
                  </a:cubicBezTo>
                  <a:cubicBezTo>
                    <a:pt x="737" y="2686"/>
                    <a:pt x="649" y="2206"/>
                    <a:pt x="980" y="1521"/>
                  </a:cubicBezTo>
                  <a:cubicBezTo>
                    <a:pt x="1339" y="771"/>
                    <a:pt x="1165" y="227"/>
                    <a:pt x="1055" y="0"/>
                  </a:cubicBezTo>
                  <a:close/>
                  <a:moveTo>
                    <a:pt x="1239" y="23"/>
                  </a:moveTo>
                  <a:lnTo>
                    <a:pt x="1239" y="23"/>
                  </a:lnTo>
                  <a:cubicBezTo>
                    <a:pt x="1297" y="170"/>
                    <a:pt x="1355" y="381"/>
                    <a:pt x="1355" y="645"/>
                  </a:cubicBezTo>
                  <a:cubicBezTo>
                    <a:pt x="1355" y="911"/>
                    <a:pt x="1297" y="1229"/>
                    <a:pt x="1123" y="1590"/>
                  </a:cubicBezTo>
                  <a:cubicBezTo>
                    <a:pt x="772" y="2322"/>
                    <a:pt x="932" y="2784"/>
                    <a:pt x="1040" y="2978"/>
                  </a:cubicBezTo>
                  <a:lnTo>
                    <a:pt x="1052" y="2978"/>
                  </a:lnTo>
                  <a:cubicBezTo>
                    <a:pt x="1633" y="2978"/>
                    <a:pt x="2103" y="2312"/>
                    <a:pt x="2103" y="1489"/>
                  </a:cubicBezTo>
                  <a:cubicBezTo>
                    <a:pt x="2102" y="756"/>
                    <a:pt x="1730" y="149"/>
                    <a:pt x="1239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2370624" y="1324838"/>
              <a:ext cx="296037" cy="418804"/>
            </a:xfrm>
            <a:custGeom>
              <a:rect b="b" l="l" r="r" t="t"/>
              <a:pathLst>
                <a:path extrusionOk="0" h="2978" w="2105">
                  <a:moveTo>
                    <a:pt x="1052" y="0"/>
                  </a:moveTo>
                  <a:cubicBezTo>
                    <a:pt x="471" y="0"/>
                    <a:pt x="1" y="666"/>
                    <a:pt x="1" y="1489"/>
                  </a:cubicBezTo>
                  <a:cubicBezTo>
                    <a:pt x="1" y="2212"/>
                    <a:pt x="366" y="2816"/>
                    <a:pt x="850" y="2949"/>
                  </a:cubicBezTo>
                  <a:cubicBezTo>
                    <a:pt x="737" y="2686"/>
                    <a:pt x="651" y="2206"/>
                    <a:pt x="980" y="1521"/>
                  </a:cubicBezTo>
                  <a:cubicBezTo>
                    <a:pt x="1339" y="771"/>
                    <a:pt x="1165" y="227"/>
                    <a:pt x="1054" y="0"/>
                  </a:cubicBezTo>
                  <a:close/>
                  <a:moveTo>
                    <a:pt x="1240" y="23"/>
                  </a:moveTo>
                  <a:lnTo>
                    <a:pt x="1240" y="23"/>
                  </a:lnTo>
                  <a:cubicBezTo>
                    <a:pt x="1298" y="170"/>
                    <a:pt x="1357" y="381"/>
                    <a:pt x="1357" y="645"/>
                  </a:cubicBezTo>
                  <a:cubicBezTo>
                    <a:pt x="1357" y="911"/>
                    <a:pt x="1298" y="1229"/>
                    <a:pt x="1124" y="1590"/>
                  </a:cubicBezTo>
                  <a:cubicBezTo>
                    <a:pt x="773" y="2322"/>
                    <a:pt x="933" y="2784"/>
                    <a:pt x="1041" y="2978"/>
                  </a:cubicBezTo>
                  <a:lnTo>
                    <a:pt x="1053" y="2978"/>
                  </a:lnTo>
                  <a:cubicBezTo>
                    <a:pt x="1634" y="2978"/>
                    <a:pt x="2104" y="2312"/>
                    <a:pt x="2104" y="1489"/>
                  </a:cubicBezTo>
                  <a:cubicBezTo>
                    <a:pt x="2103" y="756"/>
                    <a:pt x="1731" y="149"/>
                    <a:pt x="1240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850851" y="1324838"/>
              <a:ext cx="296037" cy="418804"/>
            </a:xfrm>
            <a:custGeom>
              <a:rect b="b" l="l" r="r" t="t"/>
              <a:pathLst>
                <a:path extrusionOk="0" h="2978" w="2105">
                  <a:moveTo>
                    <a:pt x="1052" y="0"/>
                  </a:moveTo>
                  <a:cubicBezTo>
                    <a:pt x="472" y="0"/>
                    <a:pt x="1" y="666"/>
                    <a:pt x="1" y="1489"/>
                  </a:cubicBezTo>
                  <a:cubicBezTo>
                    <a:pt x="1" y="2212"/>
                    <a:pt x="366" y="2816"/>
                    <a:pt x="850" y="2949"/>
                  </a:cubicBezTo>
                  <a:cubicBezTo>
                    <a:pt x="738" y="2686"/>
                    <a:pt x="651" y="2206"/>
                    <a:pt x="980" y="1521"/>
                  </a:cubicBezTo>
                  <a:cubicBezTo>
                    <a:pt x="1339" y="771"/>
                    <a:pt x="1165" y="227"/>
                    <a:pt x="1055" y="0"/>
                  </a:cubicBezTo>
                  <a:close/>
                  <a:moveTo>
                    <a:pt x="1240" y="23"/>
                  </a:moveTo>
                  <a:lnTo>
                    <a:pt x="1240" y="23"/>
                  </a:lnTo>
                  <a:cubicBezTo>
                    <a:pt x="1298" y="170"/>
                    <a:pt x="1357" y="381"/>
                    <a:pt x="1357" y="645"/>
                  </a:cubicBezTo>
                  <a:cubicBezTo>
                    <a:pt x="1357" y="911"/>
                    <a:pt x="1298" y="1229"/>
                    <a:pt x="1124" y="1590"/>
                  </a:cubicBezTo>
                  <a:cubicBezTo>
                    <a:pt x="773" y="2322"/>
                    <a:pt x="933" y="2784"/>
                    <a:pt x="1042" y="2978"/>
                  </a:cubicBezTo>
                  <a:lnTo>
                    <a:pt x="1053" y="2978"/>
                  </a:lnTo>
                  <a:cubicBezTo>
                    <a:pt x="1634" y="2978"/>
                    <a:pt x="2105" y="2312"/>
                    <a:pt x="2105" y="1489"/>
                  </a:cubicBezTo>
                  <a:cubicBezTo>
                    <a:pt x="2104" y="756"/>
                    <a:pt x="1731" y="149"/>
                    <a:pt x="1240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450000" y="1324838"/>
              <a:ext cx="296037" cy="418804"/>
            </a:xfrm>
            <a:custGeom>
              <a:rect b="b" l="l" r="r" t="t"/>
              <a:pathLst>
                <a:path extrusionOk="0" h="2978" w="2105">
                  <a:moveTo>
                    <a:pt x="1051" y="0"/>
                  </a:moveTo>
                  <a:cubicBezTo>
                    <a:pt x="471" y="0"/>
                    <a:pt x="0" y="666"/>
                    <a:pt x="0" y="1489"/>
                  </a:cubicBezTo>
                  <a:cubicBezTo>
                    <a:pt x="0" y="2212"/>
                    <a:pt x="366" y="2816"/>
                    <a:pt x="850" y="2949"/>
                  </a:cubicBezTo>
                  <a:cubicBezTo>
                    <a:pt x="737" y="2686"/>
                    <a:pt x="650" y="2206"/>
                    <a:pt x="980" y="1521"/>
                  </a:cubicBezTo>
                  <a:cubicBezTo>
                    <a:pt x="1340" y="771"/>
                    <a:pt x="1165" y="227"/>
                    <a:pt x="1054" y="0"/>
                  </a:cubicBezTo>
                  <a:close/>
                  <a:moveTo>
                    <a:pt x="1239" y="23"/>
                  </a:moveTo>
                  <a:lnTo>
                    <a:pt x="1239" y="23"/>
                  </a:lnTo>
                  <a:cubicBezTo>
                    <a:pt x="1299" y="170"/>
                    <a:pt x="1356" y="381"/>
                    <a:pt x="1356" y="645"/>
                  </a:cubicBezTo>
                  <a:cubicBezTo>
                    <a:pt x="1356" y="911"/>
                    <a:pt x="1299" y="1229"/>
                    <a:pt x="1125" y="1590"/>
                  </a:cubicBezTo>
                  <a:cubicBezTo>
                    <a:pt x="773" y="2322"/>
                    <a:pt x="932" y="2784"/>
                    <a:pt x="1041" y="2978"/>
                  </a:cubicBezTo>
                  <a:lnTo>
                    <a:pt x="1053" y="2978"/>
                  </a:lnTo>
                  <a:cubicBezTo>
                    <a:pt x="1633" y="2978"/>
                    <a:pt x="2104" y="2312"/>
                    <a:pt x="2104" y="1489"/>
                  </a:cubicBezTo>
                  <a:cubicBezTo>
                    <a:pt x="2103" y="756"/>
                    <a:pt x="1731" y="149"/>
                    <a:pt x="1239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930226" y="1324838"/>
              <a:ext cx="296037" cy="418804"/>
            </a:xfrm>
            <a:custGeom>
              <a:rect b="b" l="l" r="r" t="t"/>
              <a:pathLst>
                <a:path extrusionOk="0" h="2978" w="2105">
                  <a:moveTo>
                    <a:pt x="1051" y="0"/>
                  </a:moveTo>
                  <a:cubicBezTo>
                    <a:pt x="471" y="0"/>
                    <a:pt x="1" y="666"/>
                    <a:pt x="1" y="1489"/>
                  </a:cubicBezTo>
                  <a:cubicBezTo>
                    <a:pt x="1" y="2212"/>
                    <a:pt x="366" y="2816"/>
                    <a:pt x="850" y="2949"/>
                  </a:cubicBezTo>
                  <a:cubicBezTo>
                    <a:pt x="737" y="2686"/>
                    <a:pt x="650" y="2206"/>
                    <a:pt x="980" y="1521"/>
                  </a:cubicBezTo>
                  <a:cubicBezTo>
                    <a:pt x="1340" y="771"/>
                    <a:pt x="1165" y="227"/>
                    <a:pt x="1054" y="0"/>
                  </a:cubicBezTo>
                  <a:close/>
                  <a:moveTo>
                    <a:pt x="1240" y="23"/>
                  </a:moveTo>
                  <a:lnTo>
                    <a:pt x="1240" y="23"/>
                  </a:lnTo>
                  <a:cubicBezTo>
                    <a:pt x="1299" y="170"/>
                    <a:pt x="1356" y="381"/>
                    <a:pt x="1356" y="645"/>
                  </a:cubicBezTo>
                  <a:cubicBezTo>
                    <a:pt x="1356" y="911"/>
                    <a:pt x="1299" y="1229"/>
                    <a:pt x="1125" y="1590"/>
                  </a:cubicBezTo>
                  <a:cubicBezTo>
                    <a:pt x="773" y="2322"/>
                    <a:pt x="933" y="2784"/>
                    <a:pt x="1041" y="2978"/>
                  </a:cubicBezTo>
                  <a:lnTo>
                    <a:pt x="1053" y="2978"/>
                  </a:lnTo>
                  <a:cubicBezTo>
                    <a:pt x="1634" y="2978"/>
                    <a:pt x="2104" y="2312"/>
                    <a:pt x="2104" y="1489"/>
                  </a:cubicBezTo>
                  <a:cubicBezTo>
                    <a:pt x="2103" y="756"/>
                    <a:pt x="1731" y="149"/>
                    <a:pt x="1240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1410453" y="1324838"/>
              <a:ext cx="295896" cy="418804"/>
            </a:xfrm>
            <a:custGeom>
              <a:rect b="b" l="l" r="r" t="t"/>
              <a:pathLst>
                <a:path extrusionOk="0" h="2978" w="2104">
                  <a:moveTo>
                    <a:pt x="1051" y="0"/>
                  </a:moveTo>
                  <a:cubicBezTo>
                    <a:pt x="471" y="0"/>
                    <a:pt x="1" y="666"/>
                    <a:pt x="1" y="1489"/>
                  </a:cubicBezTo>
                  <a:cubicBezTo>
                    <a:pt x="1" y="2212"/>
                    <a:pt x="366" y="2816"/>
                    <a:pt x="850" y="2949"/>
                  </a:cubicBezTo>
                  <a:cubicBezTo>
                    <a:pt x="737" y="2686"/>
                    <a:pt x="649" y="2206"/>
                    <a:pt x="980" y="1521"/>
                  </a:cubicBezTo>
                  <a:cubicBezTo>
                    <a:pt x="1340" y="771"/>
                    <a:pt x="1165" y="227"/>
                    <a:pt x="1055" y="0"/>
                  </a:cubicBezTo>
                  <a:close/>
                  <a:moveTo>
                    <a:pt x="1239" y="23"/>
                  </a:moveTo>
                  <a:lnTo>
                    <a:pt x="1239" y="23"/>
                  </a:lnTo>
                  <a:cubicBezTo>
                    <a:pt x="1297" y="170"/>
                    <a:pt x="1355" y="381"/>
                    <a:pt x="1355" y="645"/>
                  </a:cubicBezTo>
                  <a:cubicBezTo>
                    <a:pt x="1355" y="911"/>
                    <a:pt x="1297" y="1229"/>
                    <a:pt x="1123" y="1590"/>
                  </a:cubicBezTo>
                  <a:cubicBezTo>
                    <a:pt x="772" y="2322"/>
                    <a:pt x="932" y="2784"/>
                    <a:pt x="1040" y="2978"/>
                  </a:cubicBezTo>
                  <a:lnTo>
                    <a:pt x="1051" y="2978"/>
                  </a:lnTo>
                  <a:cubicBezTo>
                    <a:pt x="1633" y="2978"/>
                    <a:pt x="2103" y="2312"/>
                    <a:pt x="2103" y="1489"/>
                  </a:cubicBezTo>
                  <a:cubicBezTo>
                    <a:pt x="2103" y="756"/>
                    <a:pt x="1730" y="149"/>
                    <a:pt x="1239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3331077" y="1324838"/>
              <a:ext cx="295896" cy="418804"/>
            </a:xfrm>
            <a:custGeom>
              <a:rect b="b" l="l" r="r" t="t"/>
              <a:pathLst>
                <a:path extrusionOk="0" h="2978" w="2104">
                  <a:moveTo>
                    <a:pt x="1051" y="0"/>
                  </a:moveTo>
                  <a:cubicBezTo>
                    <a:pt x="471" y="0"/>
                    <a:pt x="0" y="666"/>
                    <a:pt x="0" y="1489"/>
                  </a:cubicBezTo>
                  <a:cubicBezTo>
                    <a:pt x="0" y="2212"/>
                    <a:pt x="365" y="2816"/>
                    <a:pt x="849" y="2949"/>
                  </a:cubicBezTo>
                  <a:cubicBezTo>
                    <a:pt x="737" y="2686"/>
                    <a:pt x="650" y="2206"/>
                    <a:pt x="979" y="1521"/>
                  </a:cubicBezTo>
                  <a:cubicBezTo>
                    <a:pt x="1338" y="771"/>
                    <a:pt x="1164" y="227"/>
                    <a:pt x="1053" y="0"/>
                  </a:cubicBezTo>
                  <a:close/>
                  <a:moveTo>
                    <a:pt x="1239" y="23"/>
                  </a:moveTo>
                  <a:lnTo>
                    <a:pt x="1239" y="23"/>
                  </a:lnTo>
                  <a:cubicBezTo>
                    <a:pt x="1297" y="170"/>
                    <a:pt x="1356" y="381"/>
                    <a:pt x="1356" y="645"/>
                  </a:cubicBezTo>
                  <a:cubicBezTo>
                    <a:pt x="1356" y="911"/>
                    <a:pt x="1297" y="1229"/>
                    <a:pt x="1124" y="1590"/>
                  </a:cubicBezTo>
                  <a:cubicBezTo>
                    <a:pt x="772" y="2322"/>
                    <a:pt x="932" y="2784"/>
                    <a:pt x="1041" y="2978"/>
                  </a:cubicBezTo>
                  <a:lnTo>
                    <a:pt x="1052" y="2978"/>
                  </a:lnTo>
                  <a:cubicBezTo>
                    <a:pt x="1633" y="2978"/>
                    <a:pt x="2104" y="2312"/>
                    <a:pt x="2104" y="1489"/>
                  </a:cubicBezTo>
                  <a:cubicBezTo>
                    <a:pt x="2102" y="756"/>
                    <a:pt x="1730" y="149"/>
                    <a:pt x="1239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3811163" y="1324838"/>
              <a:ext cx="295755" cy="418804"/>
            </a:xfrm>
            <a:custGeom>
              <a:rect b="b" l="l" r="r" t="t"/>
              <a:pathLst>
                <a:path extrusionOk="0" h="2978" w="2103">
                  <a:moveTo>
                    <a:pt x="1051" y="0"/>
                  </a:moveTo>
                  <a:cubicBezTo>
                    <a:pt x="471" y="0"/>
                    <a:pt x="0" y="666"/>
                    <a:pt x="0" y="1489"/>
                  </a:cubicBezTo>
                  <a:cubicBezTo>
                    <a:pt x="0" y="2212"/>
                    <a:pt x="365" y="2816"/>
                    <a:pt x="849" y="2949"/>
                  </a:cubicBezTo>
                  <a:cubicBezTo>
                    <a:pt x="737" y="2686"/>
                    <a:pt x="648" y="2206"/>
                    <a:pt x="979" y="1521"/>
                  </a:cubicBezTo>
                  <a:cubicBezTo>
                    <a:pt x="1339" y="771"/>
                    <a:pt x="1165" y="227"/>
                    <a:pt x="1054" y="0"/>
                  </a:cubicBezTo>
                  <a:close/>
                  <a:moveTo>
                    <a:pt x="1237" y="23"/>
                  </a:moveTo>
                  <a:cubicBezTo>
                    <a:pt x="1297" y="170"/>
                    <a:pt x="1354" y="381"/>
                    <a:pt x="1354" y="645"/>
                  </a:cubicBezTo>
                  <a:cubicBezTo>
                    <a:pt x="1354" y="911"/>
                    <a:pt x="1296" y="1229"/>
                    <a:pt x="1123" y="1590"/>
                  </a:cubicBezTo>
                  <a:cubicBezTo>
                    <a:pt x="771" y="2322"/>
                    <a:pt x="930" y="2784"/>
                    <a:pt x="1040" y="2978"/>
                  </a:cubicBezTo>
                  <a:lnTo>
                    <a:pt x="1051" y="2978"/>
                  </a:lnTo>
                  <a:cubicBezTo>
                    <a:pt x="1631" y="2978"/>
                    <a:pt x="2102" y="2312"/>
                    <a:pt x="2102" y="1489"/>
                  </a:cubicBezTo>
                  <a:cubicBezTo>
                    <a:pt x="2103" y="756"/>
                    <a:pt x="1729" y="149"/>
                    <a:pt x="1237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91108" y="1324838"/>
              <a:ext cx="295896" cy="418804"/>
            </a:xfrm>
            <a:custGeom>
              <a:rect b="b" l="l" r="r" t="t"/>
              <a:pathLst>
                <a:path extrusionOk="0" h="2978" w="2104">
                  <a:moveTo>
                    <a:pt x="1051" y="0"/>
                  </a:moveTo>
                  <a:cubicBezTo>
                    <a:pt x="471" y="0"/>
                    <a:pt x="0" y="666"/>
                    <a:pt x="0" y="1489"/>
                  </a:cubicBezTo>
                  <a:cubicBezTo>
                    <a:pt x="0" y="2212"/>
                    <a:pt x="365" y="2816"/>
                    <a:pt x="849" y="2949"/>
                  </a:cubicBezTo>
                  <a:cubicBezTo>
                    <a:pt x="737" y="2686"/>
                    <a:pt x="650" y="2206"/>
                    <a:pt x="979" y="1521"/>
                  </a:cubicBezTo>
                  <a:cubicBezTo>
                    <a:pt x="1338" y="771"/>
                    <a:pt x="1164" y="227"/>
                    <a:pt x="1053" y="0"/>
                  </a:cubicBezTo>
                  <a:close/>
                  <a:moveTo>
                    <a:pt x="1239" y="23"/>
                  </a:moveTo>
                  <a:lnTo>
                    <a:pt x="1239" y="23"/>
                  </a:lnTo>
                  <a:cubicBezTo>
                    <a:pt x="1297" y="170"/>
                    <a:pt x="1356" y="381"/>
                    <a:pt x="1356" y="645"/>
                  </a:cubicBezTo>
                  <a:cubicBezTo>
                    <a:pt x="1356" y="911"/>
                    <a:pt x="1297" y="1229"/>
                    <a:pt x="1124" y="1590"/>
                  </a:cubicBezTo>
                  <a:cubicBezTo>
                    <a:pt x="772" y="2322"/>
                    <a:pt x="932" y="2784"/>
                    <a:pt x="1041" y="2978"/>
                  </a:cubicBezTo>
                  <a:lnTo>
                    <a:pt x="1052" y="2978"/>
                  </a:lnTo>
                  <a:cubicBezTo>
                    <a:pt x="1633" y="2978"/>
                    <a:pt x="2104" y="2312"/>
                    <a:pt x="2104" y="1489"/>
                  </a:cubicBezTo>
                  <a:cubicBezTo>
                    <a:pt x="2102" y="756"/>
                    <a:pt x="1730" y="149"/>
                    <a:pt x="1239" y="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771194" y="1324838"/>
              <a:ext cx="295755" cy="418804"/>
            </a:xfrm>
            <a:custGeom>
              <a:rect b="b" l="l" r="r" t="t"/>
              <a:pathLst>
                <a:path extrusionOk="0" h="2978" w="2103">
                  <a:moveTo>
                    <a:pt x="1051" y="0"/>
                  </a:moveTo>
                  <a:cubicBezTo>
                    <a:pt x="471" y="0"/>
                    <a:pt x="0" y="666"/>
                    <a:pt x="0" y="1489"/>
                  </a:cubicBezTo>
                  <a:cubicBezTo>
                    <a:pt x="0" y="2212"/>
                    <a:pt x="365" y="2816"/>
                    <a:pt x="849" y="2949"/>
                  </a:cubicBezTo>
                  <a:cubicBezTo>
                    <a:pt x="737" y="2686"/>
                    <a:pt x="648" y="2206"/>
                    <a:pt x="979" y="1521"/>
                  </a:cubicBezTo>
                  <a:cubicBezTo>
                    <a:pt x="1339" y="771"/>
                    <a:pt x="1165" y="227"/>
                    <a:pt x="1054" y="0"/>
                  </a:cubicBezTo>
                  <a:close/>
                  <a:moveTo>
                    <a:pt x="1237" y="23"/>
                  </a:moveTo>
                  <a:cubicBezTo>
                    <a:pt x="1297" y="170"/>
                    <a:pt x="1354" y="381"/>
                    <a:pt x="1354" y="645"/>
                  </a:cubicBezTo>
                  <a:cubicBezTo>
                    <a:pt x="1354" y="911"/>
                    <a:pt x="1296" y="1229"/>
                    <a:pt x="1123" y="1590"/>
                  </a:cubicBezTo>
                  <a:cubicBezTo>
                    <a:pt x="771" y="2322"/>
                    <a:pt x="930" y="2784"/>
                    <a:pt x="1040" y="2978"/>
                  </a:cubicBezTo>
                  <a:lnTo>
                    <a:pt x="1051" y="2978"/>
                  </a:lnTo>
                  <a:cubicBezTo>
                    <a:pt x="1631" y="2978"/>
                    <a:pt x="2102" y="2312"/>
                    <a:pt x="2102" y="1489"/>
                  </a:cubicBezTo>
                  <a:cubicBezTo>
                    <a:pt x="2103" y="756"/>
                    <a:pt x="1729" y="149"/>
                    <a:pt x="1237" y="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28"/>
          <p:cNvSpPr txBox="1"/>
          <p:nvPr/>
        </p:nvSpPr>
        <p:spPr>
          <a:xfrm>
            <a:off x="5445975" y="367175"/>
            <a:ext cx="28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Como Usar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 txBox="1"/>
          <p:nvPr/>
        </p:nvSpPr>
        <p:spPr>
          <a:xfrm>
            <a:off x="311700" y="287725"/>
            <a:ext cx="28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Exemplo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4" name="Google Shape;424;p29"/>
          <p:cNvSpPr txBox="1"/>
          <p:nvPr/>
        </p:nvSpPr>
        <p:spPr>
          <a:xfrm>
            <a:off x="311700" y="985250"/>
            <a:ext cx="8382300" cy="4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Lets brew a coffee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brew cup calculateBrewingTime(lungo coffeeType, cup desiredStrength) {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cup baseBrewingTime;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sip coffeeType same "espresso" {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baseBrewingTime = 20;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sip coffeeType same "drip" {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baseBrewingTime = 120;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} gulp {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	baseBrewingTime = 180;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cup time;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time = baseBrewingTime + (desiredStrength - 5) * 10;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pour time;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lungo coffeeType;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coffeeType = "drip";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cup strength;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strength = 7;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serve "The brewing time for a " + coffeeType +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" coffee with strength " + strength +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" is approximately " + 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alculateBrewingTime(coffeeType, strength) + " seconds.";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Your coffee is ready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83600" y="860425"/>
            <a:ext cx="5818200" cy="4158300"/>
          </a:xfrm>
          <a:prstGeom prst="flowChartAlternateProcess">
            <a:avLst/>
          </a:prstGeom>
          <a:solidFill>
            <a:srgbClr val="D9A866">
              <a:alpha val="25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4C221B"/>
      </a:dk2>
      <a:lt2>
        <a:srgbClr val="76441C"/>
      </a:lt2>
      <a:accent1>
        <a:srgbClr val="9D5C2D"/>
      </a:accent1>
      <a:accent2>
        <a:srgbClr val="C08A4C"/>
      </a:accent2>
      <a:accent3>
        <a:srgbClr val="D9A866"/>
      </a:accent3>
      <a:accent4>
        <a:srgbClr val="DD955F"/>
      </a:accent4>
      <a:accent5>
        <a:srgbClr val="FACA93"/>
      </a:accent5>
      <a:accent6>
        <a:srgbClr val="FFE5AF"/>
      </a:accent6>
      <a:hlink>
        <a:srgbClr val="D659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