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3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32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0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7938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42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3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1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6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4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8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55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47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46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64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174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8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7157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Flexi File Converter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File Conversion Solution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Admin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Management: User management, Conversion stats, Monitoring</a:t>
            </a:r>
          </a:p>
          <a:p>
            <a:r>
              <a:t>Reporting: Total conversions, User activity, Popular types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Mobile Responsiveness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Adaptive Design: Desktop, Tablet, Mobile</a:t>
            </a:r>
          </a:p>
          <a:p>
            <a:r>
              <a:t>Hamburger menu, Touch-friendly UI, Optimized process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Supported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Input: Documents (PDF, DOC, DOCX), Spreadsheets (XLS, XLSX, ODS, CSV), Presentations (PPT, PPTX, ODP), Images (PNG, JPG, JPEG)</a:t>
            </a:r>
          </a:p>
          <a:p>
            <a:r>
              <a:t>Output: Documents (PDF, DOCX, ODT, RTF, TXT, HTML), Spreadsheets (PDF, XLSX, ODS, CSV, HTML), Presentations (PDF, PPTX, ODP, PNG, JPG), Images (PDF, PNG, JPG)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Conversion Speed: Small &lt;5s, Medium 5-15s, Large 15-60s</a:t>
            </a:r>
          </a:p>
          <a:p>
            <a:r>
              <a:t>System Requirements: Min 2GB RAM, 2-core CPU | Recommended 4GB RAM, 4-core CPU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Business: Document standardization, Batch conversion, Archive migration</a:t>
            </a:r>
          </a:p>
          <a:p>
            <a:r>
              <a:t>Education: Assignment conversion, Research formatting, Admin processing</a:t>
            </a:r>
          </a:p>
          <a:p>
            <a:r>
              <a:t>Individuals: Personal management, Format compatibility, Quick conversions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Vs Online Converters: Self-hosted, No privacy concerns, Customizable, No paywalls</a:t>
            </a:r>
          </a:p>
          <a:p>
            <a:r>
              <a:t>Vs Desktop Software: Web-based, No installation, Multi-user support, Centralized management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Planned: Cloud storage, Batch processing, API, Advanced options, Mobile app, Premium features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 Comprehensive, Secure, User-friendly, Extensible</a:t>
            </a:r>
          </a:p>
          <a:p>
            <a:r>
              <a:t>Benefits: Eliminates issues, Privacy, Reduces dependencies, History tracking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You!</a:t>
            </a:r>
          </a:p>
          <a:p>
            <a:r>
              <a:rPr dirty="0"/>
              <a:t>Questions?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Challenge:</a:t>
            </a:r>
          </a:p>
          <a:p>
            <a:r>
              <a:rPr dirty="0"/>
              <a:t>Multiple file formats across different platforms</a:t>
            </a:r>
          </a:p>
          <a:p>
            <a:r>
              <a:rPr dirty="0"/>
              <a:t>Need for specialized software for conversions</a:t>
            </a:r>
          </a:p>
          <a:p>
            <a:r>
              <a:rPr dirty="0"/>
              <a:t>Security concerns with online converters</a:t>
            </a:r>
          </a:p>
          <a:p>
            <a:r>
              <a:rPr dirty="0"/>
              <a:t>Lack of unified conversion history</a:t>
            </a:r>
          </a:p>
          <a:p>
            <a:endParaRPr dirty="0"/>
          </a:p>
          <a:p>
            <a:r>
              <a:rPr dirty="0"/>
              <a:t>Our Solution: Flexi File Converter </a:t>
            </a:r>
            <a:endParaRPr lang="en-IN" dirty="0"/>
          </a:p>
          <a:p>
            <a:r>
              <a:rPr dirty="0"/>
              <a:t>A secure, web-based file conversion platform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Comprehensive File Conversion:</a:t>
            </a:r>
          </a:p>
          <a:p>
            <a:r>
              <a:rPr dirty="0"/>
              <a:t>Documents (PDF, DOCX, ODT, RTF, TXT, HTML)</a:t>
            </a:r>
          </a:p>
          <a:p>
            <a:r>
              <a:rPr dirty="0"/>
              <a:t>Spreadsheets (XLSX, ODS, CSV)</a:t>
            </a:r>
          </a:p>
          <a:p>
            <a:r>
              <a:rPr dirty="0"/>
              <a:t> Presentations (PPTX, ODP)</a:t>
            </a:r>
          </a:p>
          <a:p>
            <a:r>
              <a:rPr dirty="0"/>
              <a:t>Images (PNG, JPG)</a:t>
            </a:r>
          </a:p>
          <a:p>
            <a:endParaRPr dirty="0"/>
          </a:p>
          <a:p>
            <a:r>
              <a:rPr dirty="0"/>
              <a:t>User Management:</a:t>
            </a:r>
          </a:p>
          <a:p>
            <a:r>
              <a:rPr dirty="0"/>
              <a:t>Registration and login system</a:t>
            </a:r>
          </a:p>
          <a:p>
            <a:r>
              <a:rPr dirty="0"/>
              <a:t>Conversion history tracking</a:t>
            </a:r>
          </a:p>
          <a:p>
            <a:r>
              <a:rPr dirty="0"/>
              <a:t>Admin dashboard for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HTML5, CSS3, JavaScript, Tailwind CSS, Responsive design</a:t>
            </a:r>
          </a:p>
          <a:p>
            <a:r>
              <a:t>Backend: PHP, MySQL, LibreOffice</a:t>
            </a:r>
          </a:p>
          <a:p>
            <a:r>
              <a:t>Security: Prepared statements, Input validation, Secure file upload handling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Interface Layer (HTML/CSS/JS)</a:t>
            </a:r>
          </a:p>
          <a:p>
            <a:r>
              <a:t>Application Layer (PHP)</a:t>
            </a:r>
          </a:p>
          <a:p>
            <a:r>
              <a:t>Conversion Engine (LibreOffice)</a:t>
            </a:r>
          </a:p>
          <a:p>
            <a:r>
              <a:t>Data Storage Layer (MySQL)</a:t>
            </a:r>
          </a:p>
          <a:p>
            <a:r>
              <a:t>File Storage (Local filesystem)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Server Requirements: Apache/Nginx, PHP 7.4+, MySQL 5.7+, LibreOffice</a:t>
            </a:r>
          </a:p>
          <a:p>
            <a:r>
              <a:t>Directory Structure: /public, /storage, /config.php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Home Page: Drag-and-drop upload, Format detection, Responsive design</a:t>
            </a:r>
          </a:p>
          <a:p>
            <a:r>
              <a:t>User Features: Registration, Conversion history, File download</a:t>
            </a:r>
          </a:p>
          <a:p>
            <a:r>
              <a:t>Admin Features: User management, Conversion statistics, System monitoring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Conversion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Upload file</a:t>
            </a:r>
          </a:p>
          <a:p>
            <a:r>
              <a:t>2. Detect type &amp; suggest formats</a:t>
            </a:r>
          </a:p>
          <a:p>
            <a:r>
              <a:t>3. Select target format</a:t>
            </a:r>
          </a:p>
          <a:p>
            <a:r>
              <a:t>4. Process with LibreOffice</a:t>
            </a:r>
          </a:p>
          <a:p>
            <a:r>
              <a:t>5. Store temporarily</a:t>
            </a:r>
          </a:p>
          <a:p>
            <a:r>
              <a:t>6. Download link provided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SQL injection prevention, XSS protection, File type verification</a:t>
            </a:r>
          </a:p>
          <a:p>
            <a:r>
              <a:t>Secure session management, Role-based access control</a:t>
            </a:r>
          </a:p>
          <a:p>
            <a:r>
              <a:t>Privacy: Temporary file storage, No retention, User data encryption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</TotalTime>
  <Words>564</Words>
  <Application>Microsoft Office PowerPoint</Application>
  <PresentationFormat>On-screen Show (4:3)</PresentationFormat>
  <Paragraphs>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Century Gothic</vt:lpstr>
      <vt:lpstr>Vapor Trail</vt:lpstr>
      <vt:lpstr>Flexi File Converter</vt:lpstr>
      <vt:lpstr>Problem Statement</vt:lpstr>
      <vt:lpstr>Key Features</vt:lpstr>
      <vt:lpstr>Technology Stack</vt:lpstr>
      <vt:lpstr>System Architecture</vt:lpstr>
      <vt:lpstr>Installation Requirements</vt:lpstr>
      <vt:lpstr>User Interface</vt:lpstr>
      <vt:lpstr>Conversion Process</vt:lpstr>
      <vt:lpstr>Security Features</vt:lpstr>
      <vt:lpstr>Admin Dashboard</vt:lpstr>
      <vt:lpstr>Mobile Responsiveness</vt:lpstr>
      <vt:lpstr>Supported Formats</vt:lpstr>
      <vt:lpstr>Performance Metrics</vt:lpstr>
      <vt:lpstr>Use Cases</vt:lpstr>
      <vt:lpstr>Competitive Advantages</vt:lpstr>
      <vt:lpstr>Future Enhancements</vt:lpstr>
      <vt:lpstr>Conclusion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Vigyat Padiya</cp:lastModifiedBy>
  <cp:revision>3</cp:revision>
  <dcterms:created xsi:type="dcterms:W3CDTF">2013-01-27T09:14:16Z</dcterms:created>
  <dcterms:modified xsi:type="dcterms:W3CDTF">2025-08-29T15:39:20Z</dcterms:modified>
  <cp:category/>
</cp:coreProperties>
</file>