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58" y="812800"/>
            <a:ext cx="586788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009" y="2349500"/>
            <a:ext cx="1132078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0571" y="5003800"/>
            <a:ext cx="7623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Coursera </a:t>
            </a:r>
            <a:r>
              <a:rPr sz="3600" spc="-22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IN" sz="2400" spc="-100" dirty="0" err="1">
                <a:solidFill>
                  <a:srgbClr val="FFFFFF"/>
                </a:solidFill>
                <a:latin typeface="Arial"/>
                <a:cs typeface="Arial"/>
              </a:rPr>
              <a:t>V.Vignesh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IN" spc="-70" dirty="0">
                <a:solidFill>
                  <a:srgbClr val="FFFFFF"/>
                </a:solidFill>
                <a:latin typeface="Arial"/>
                <a:cs typeface="Arial"/>
              </a:rPr>
              <a:t>July 2</a:t>
            </a:r>
            <a:r>
              <a:rPr lang="en-IN" spc="-70" baseline="3000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lang="en-IN" spc="-70" dirty="0">
                <a:solidFill>
                  <a:srgbClr val="FFFFFF"/>
                </a:solidFill>
                <a:latin typeface="Arial"/>
                <a:cs typeface="Arial"/>
              </a:rPr>
              <a:t>,2020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850900" y="2565400"/>
              <a:ext cx="11303000" cy="6438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835400" y="5384800"/>
              <a:ext cx="6083300" cy="405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676400"/>
              <a:ext cx="5676900" cy="3479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4500" y="1638300"/>
              <a:ext cx="5588000" cy="3505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444500" y="2209800"/>
              <a:ext cx="118110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774700" y="2527300"/>
              <a:ext cx="114427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3622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09700" y="2349500"/>
              <a:ext cx="10185400" cy="683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84200" y="2590800"/>
              <a:ext cx="11823700" cy="6756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342900" y="2641600"/>
              <a:ext cx="12319000" cy="676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571500" y="2374900"/>
              <a:ext cx="11849100" cy="650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</a:t>
            </a:r>
            <a:r>
              <a:rPr sz="2400" spc="-24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0" y="2400300"/>
              <a:ext cx="13004800" cy="690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6779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67790" marR="49784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67790" marR="123189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67790" marR="5270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67790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455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2260600"/>
            <a:ext cx="119430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60400" marR="812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660400" marR="1885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660400" marR="3619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660400" marR="5683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6604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20700" lvl="1" indent="-508634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81610" indent="-169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317500" y="2159000"/>
              <a:ext cx="12280900" cy="7061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1498600" y="2349500"/>
              <a:ext cx="97028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4" name="object 4"/>
            <p:cNvSpPr/>
            <p:nvPr/>
          </p:nvSpPr>
          <p:spPr>
            <a:xfrm>
              <a:off x="254000" y="2184400"/>
              <a:ext cx="12496800" cy="722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783</Words>
  <Application>Microsoft Office PowerPoint</Application>
  <PresentationFormat>Custom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vigyv</dc:creator>
  <cp:lastModifiedBy>vigyvasudummy98@gmail.com</cp:lastModifiedBy>
  <cp:revision>1</cp:revision>
  <dcterms:created xsi:type="dcterms:W3CDTF">2020-07-02T12:42:35Z</dcterms:created>
  <dcterms:modified xsi:type="dcterms:W3CDTF">2020-07-02T12:44:12Z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2020-07-02T00:00:00Z</vt:filetime>
  </property>
</Properties>
</file>