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4e81d9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4e81d9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84e81d9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84e81d9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84e81d9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84e81d9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84e81d9c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84e81d9c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4e81d9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84e81d9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4e81d9c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4e81d9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84e81d9ca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84e81d9c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84e81d9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84e81d9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Powered System Checker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82475" y="4001075"/>
            <a:ext cx="1257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Tanish Goindi           Vihaan Choube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8350" y="448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Scope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40550" y="1524025"/>
            <a:ext cx="40764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lang="en" sz="1500"/>
              <a:t>olution that uses AI to analyse user-reported symptoms &amp; recommends possible conditions, along with next steps for medical consultation.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must be a </a:t>
            </a:r>
            <a:r>
              <a:rPr lang="en" sz="1500"/>
              <a:t>user-friendly application that allows users to input symptoms, which the AI will analyze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 focus on common ailments, further expanding into more complex ones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00" y="1460250"/>
            <a:ext cx="4237401" cy="26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9221" l="4756" r="85314" t="78304"/>
          <a:stretch/>
        </p:blipFill>
        <p:spPr>
          <a:xfrm>
            <a:off x="8080200" y="1581075"/>
            <a:ext cx="817101" cy="60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91725" y="1559350"/>
            <a:ext cx="3827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systems already </a:t>
            </a:r>
            <a:r>
              <a:rPr lang="en" sz="1500"/>
              <a:t>exist; </a:t>
            </a:r>
            <a:r>
              <a:rPr lang="en" sz="1500"/>
              <a:t>WebMD, Babylon Health, Ada Health, and Buoy Health to name a few</a:t>
            </a:r>
            <a:endParaRPr sz="1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Users enter their symptoms, and the AI asks follow-up questions to narrow down the possible causes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Medical professionals ensure that the AI's recommendations are safe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cost effective and available 24/7</a:t>
            </a:r>
            <a:endParaRPr sz="15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825" y="1460250"/>
            <a:ext cx="4019773" cy="2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535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45875" y="1449225"/>
            <a:ext cx="66333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a large dataset is crucial for the reliability of the model. Our sources can include: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Medical Catalogues  (e.g., CDC, WHO databases)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Clinical guidelines (e.g., ICD-10, DSM-5)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User-generated data (from surveys or past patient records with consent) and user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inputted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data, for user reported symptoms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obtain the following we could use: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Training Models- Natural Language Processing (NLP) Models,Transformer-based Models (e.g., GPT, BERT)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250" y="3124850"/>
            <a:ext cx="2858524" cy="1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 Analysis and Condition Recommendation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025650" y="1437075"/>
            <a:ext cx="64254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need to implement a rule-based system using a decision tree approach to match symptoms with possible conditions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a machine learning model on the gathered dataset to improve accuracy(severity assessment,</a:t>
            </a:r>
            <a:r>
              <a:rPr lang="en" sz="1700"/>
              <a:t>referral</a:t>
            </a:r>
            <a:r>
              <a:rPr lang="en" sz="1700"/>
              <a:t> suggestions,recommended tests, specialists in your area, etc 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system should return a ranked list of possible conditions based on the input symptoms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9040950" y="29482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225" y="3775592"/>
            <a:ext cx="2189726" cy="136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Validation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710275" y="1556675"/>
            <a:ext cx="40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 testing sequence must commence before the model goes live so as to make sure that there are no mishaps in its analysis 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Along with this it must be certified by medical professionals to provide </a:t>
            </a:r>
            <a:r>
              <a:rPr lang="en" sz="1500"/>
              <a:t>recommendations and improve the system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75" y="1460250"/>
            <a:ext cx="3472349" cy="34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Maintenance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960375" y="158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Platform Development- Decide on a platform (web, mobile, etc.) for deployment.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Continuous Improvement- Implement feedback loops for updating the AI model based on new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not have any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must be transparent and clearly communicate its limitations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Maintenance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960375" y="158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Platform Development- Decide on a platform (web, mobile, etc.) for deployment.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Continuous Improvement- Implement feedback loops for updating the AI model based on new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not have any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must be transparent and clearly communicate its limitations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1126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