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1" r:id="rId3"/>
  </p:sldMasterIdLst>
  <p:notesMasterIdLst>
    <p:notesMasterId r:id="rId22"/>
  </p:notesMasterIdLst>
  <p:sldIdLst>
    <p:sldId id="450" r:id="rId4"/>
    <p:sldId id="477" r:id="rId5"/>
    <p:sldId id="478" r:id="rId6"/>
    <p:sldId id="464" r:id="rId7"/>
    <p:sldId id="479" r:id="rId8"/>
    <p:sldId id="466" r:id="rId9"/>
    <p:sldId id="476" r:id="rId10"/>
    <p:sldId id="467" r:id="rId11"/>
    <p:sldId id="480" r:id="rId12"/>
    <p:sldId id="468" r:id="rId13"/>
    <p:sldId id="481" r:id="rId14"/>
    <p:sldId id="482" r:id="rId15"/>
    <p:sldId id="483" r:id="rId16"/>
    <p:sldId id="484" r:id="rId17"/>
    <p:sldId id="485" r:id="rId18"/>
    <p:sldId id="486" r:id="rId19"/>
    <p:sldId id="475" r:id="rId20"/>
    <p:sldId id="48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3E71C-3FA0-46BF-9C3E-1CB55DD54CFB}" type="datetimeFigureOut">
              <a:rPr lang="en-US" smtClean="0"/>
              <a:t>7/2/2022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9A4B4-B12C-4EEF-A57F-E2F73673ABF2}" type="slidenum">
              <a:rPr lang="en-US" smtClean="0"/>
              <a:t>‹#›</a:t>
            </a:fld>
            <a:endParaRPr lang="en-US"/>
          </a:p>
        </p:txBody>
      </p:sp>
    </p:spTree>
    <p:extLst>
      <p:ext uri="{BB962C8B-B14F-4D97-AF65-F5344CB8AC3E}">
        <p14:creationId xmlns:p14="http://schemas.microsoft.com/office/powerpoint/2010/main" val="9546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8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720725"/>
            <a:ext cx="50895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FEB637-BC42-497E-9119-65CA0380A6EE}" type="slidenum">
              <a:rPr kumimoji="0" lang="en-GB"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992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453-0461-370B-7677-A32AB7D925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95DE8E-2CFC-14B1-5946-2C55138D7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055EA0-2372-8236-A830-133EB6B2AFB8}"/>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17E5E51B-E037-52FF-C6F3-38EC4F498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34DCE7-4889-F2AE-39DA-B8233D30673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8744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FA637-6EEB-5BB2-608E-66CC9F9630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F3FADF-8010-337A-EE6B-F849DE5046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A40453-1DAB-D29C-B108-11D5A0A056B5}"/>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0D1634E4-73E3-D21A-1FEF-2EE50EC229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EFC75-F30C-EAF8-342E-F8BD299F4E5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3072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4BEA04-AFB8-6979-97E6-EF542DFFE5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4FD7FA-7DCA-EA54-7B85-F8A7719E35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7FB93B-7796-26C2-7432-21CF478FF4A0}"/>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518E368C-D111-CC3C-49BF-364CA4990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8EEBA-28A7-BBC2-E199-2C438E484AF7}"/>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934371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a:t>单击图标添加图片</a:t>
            </a:r>
            <a:endParaRPr lang="en-US" noProof="0" dirty="0"/>
          </a:p>
        </p:txBody>
      </p:sp>
      <p:pic>
        <p:nvPicPr>
          <p:cNvPr id="19"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14128697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3418237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作者，法律实体或日期</a:t>
            </a:r>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a:t>点击添加文稿标题</a:t>
            </a:r>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dirty="0"/>
              <a:t>单击图标添加图片</a:t>
            </a:r>
            <a:endParaRPr lang="en-US" noProof="0" dirty="0"/>
          </a:p>
        </p:txBody>
      </p:sp>
      <p:pic>
        <p:nvPicPr>
          <p:cNvPr id="10"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pic>
        <p:nvPicPr>
          <p:cNvPr id="26" name="175商标"/>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Tree>
    <p:extLst>
      <p:ext uri="{BB962C8B-B14F-4D97-AF65-F5344CB8AC3E}">
        <p14:creationId xmlns:p14="http://schemas.microsoft.com/office/powerpoint/2010/main" val="35916718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5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46615312"/>
      </p:ext>
    </p:extLst>
  </p:cSld>
  <p:clrMapOvr>
    <a:masterClrMapping/>
  </p:clrMapOvr>
  <p:transition>
    <p:fade/>
  </p:transition>
  <p:extLst>
    <p:ext uri="{DCECCB84-F9BA-43D5-87BE-67443E8EF086}">
      <p15:sldGuideLst xmlns:p15="http://schemas.microsoft.com/office/powerpoint/2012/main">
        <p15:guide id="1" orient="horz" pos="238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40081926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933188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0656288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37373941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318E1-EEDA-A561-B8ED-02C631E6F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589D79-1159-FCB7-3849-EB3916E689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7C6C9-2084-C1B3-D029-286761969B22}"/>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8E82426F-546F-9826-F4B8-200441F45D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5309B-4818-7267-AAEA-10D4AA90BE12}"/>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037109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11496898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j-lt"/>
                <a:ea typeface="+mn-ea"/>
                <a:cs typeface="Calibri" panose="020F0502020204030204" pitchFamily="34" charset="0"/>
              </a:rPr>
              <a:t>演示文稿标题</a:t>
            </a: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a:t>单击此处编辑母版文本样式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单击此处编辑母版标题样式</a:t>
            </a:r>
            <a:endParaRPr lang="en-US" noProof="0" dirty="0"/>
          </a:p>
        </p:txBody>
      </p:sp>
    </p:spTree>
    <p:extLst>
      <p:ext uri="{BB962C8B-B14F-4D97-AF65-F5344CB8AC3E}">
        <p14:creationId xmlns:p14="http://schemas.microsoft.com/office/powerpoint/2010/main" val="240555206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2878096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1106796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bg1"/>
                </a:solidFill>
                <a:latin typeface="+mn-lt"/>
                <a:ea typeface="+mn-ea"/>
                <a:cs typeface="Calibri" panose="020F0502020204030204" pitchFamily="34" charset="0"/>
              </a:rPr>
              <a:t>演示文稿标题</a:t>
            </a: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a:t>
            </a:r>
            <a:r>
              <a:rPr lang="zh-CN" altLang="en-US" noProof="0"/>
              <a:t>幻灯片内容</a:t>
            </a:r>
            <a:endParaRPr lang="zh-CN" altLang="en-US" noProof="0" dirty="0"/>
          </a:p>
        </p:txBody>
      </p:sp>
    </p:spTree>
    <p:extLst>
      <p:ext uri="{BB962C8B-B14F-4D97-AF65-F5344CB8AC3E}">
        <p14:creationId xmlns:p14="http://schemas.microsoft.com/office/powerpoint/2010/main" val="188094695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a:t>点击添加关键幻灯片内容</a:t>
            </a:r>
          </a:p>
        </p:txBody>
      </p:sp>
    </p:spTree>
    <p:extLst>
      <p:ext uri="{BB962C8B-B14F-4D97-AF65-F5344CB8AC3E}">
        <p14:creationId xmlns:p14="http://schemas.microsoft.com/office/powerpoint/2010/main" val="13207300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单击此处编辑母版文本样式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983122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829486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a:t>点击添加标题</a:t>
            </a:r>
            <a:endParaRPr lang="en-US" dirty="0"/>
          </a:p>
        </p:txBody>
      </p:sp>
    </p:spTree>
    <p:extLst>
      <p:ext uri="{BB962C8B-B14F-4D97-AF65-F5344CB8AC3E}">
        <p14:creationId xmlns:p14="http://schemas.microsoft.com/office/powerpoint/2010/main" val="293922272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n-lt"/>
                <a:ea typeface="+mn-ea"/>
                <a:cs typeface="Calibri" panose="020F0502020204030204" pitchFamily="34" charset="0"/>
              </a:rPr>
              <a:t>演示文稿标题</a:t>
            </a: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a:t>单击此处编辑母版文本样式</a:t>
            </a:r>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a:t>单击此处编辑母版文本样式</a:t>
            </a:r>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2409855982"/>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1BD8E-37DC-0FDF-E654-E6F48534BE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5DF6A2-0ADB-BC17-F607-0FDF6281A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AA153D-97A0-8F15-49F2-91E56B236385}"/>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C4F1FD7C-1CA7-95B6-5DF6-FDB3F21DA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16BD17-6A9C-520D-A91D-ABC87CA1A433}"/>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2182539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838357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3839029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40399579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32970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7349614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0181395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a:t>单击此处编辑母版文本样式</a:t>
            </a:r>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59042321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a:t>单击此处编辑母版文本样式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a:t>单击此处编辑母版文本样式</a:t>
            </a:r>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9414672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83939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a:t>点击添加内容</a:t>
            </a:r>
            <a:endParaRPr lang="en-US" noProof="0" dirty="0"/>
          </a:p>
          <a:p>
            <a:pPr lvl="1"/>
            <a:r>
              <a:rPr lang="zh-CN" altLang="en-US" noProof="0" dirty="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443861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4996B-97C8-2503-90CD-79AAA61D99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87DB23-4471-6A9D-8AAB-16B64A0594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596B33-4D52-9603-AA2B-C4D8840A0C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49E53F-7F57-7322-F0C8-6D9D99264111}"/>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6" name="页脚占位符 5">
            <a:extLst>
              <a:ext uri="{FF2B5EF4-FFF2-40B4-BE49-F238E27FC236}">
                <a16:creationId xmlns:a16="http://schemas.microsoft.com/office/drawing/2014/main" id="{E05DDD38-D89C-8D64-DFC5-FA72156A1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662AD-3880-2A92-05FD-91DD1C9EEA6F}"/>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5673801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71906066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3399396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5378920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03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0165008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72856230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207043545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38952233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a:t>单击此处编辑母版标题样式</a:t>
            </a:r>
            <a:endParaRPr lang="en-US" noProof="0" dirty="0"/>
          </a:p>
        </p:txBody>
      </p:sp>
    </p:spTree>
    <p:extLst>
      <p:ext uri="{BB962C8B-B14F-4D97-AF65-F5344CB8AC3E}">
        <p14:creationId xmlns:p14="http://schemas.microsoft.com/office/powerpoint/2010/main" val="214451637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a:t>点击添加内容</a:t>
            </a:r>
            <a:endParaRPr lang="en-US" noProof="0" dirty="0"/>
          </a:p>
          <a:p>
            <a:pPr lvl="1"/>
            <a:r>
              <a:rPr lang="zh-CN" altLang="en-US" noProof="0" dirty="0"/>
              <a:t>第二级</a:t>
            </a:r>
            <a:endParaRPr lang="en-US" noProof="0" dirty="0"/>
          </a:p>
          <a:p>
            <a:pPr lvl="2"/>
            <a:r>
              <a:rPr lang="zh-CN" altLang="en-US" noProof="0" dirty="0"/>
              <a:t>第三级</a:t>
            </a:r>
            <a:endParaRPr lang="en-US" noProof="0" dirty="0"/>
          </a:p>
          <a:p>
            <a:pPr lvl="3"/>
            <a:r>
              <a:rPr lang="zh-CN" altLang="en-US" noProof="0" dirty="0"/>
              <a:t>第四级</a:t>
            </a:r>
            <a:endParaRPr lang="en-US" noProof="0" dirty="0"/>
          </a:p>
          <a:p>
            <a:pPr lvl="4"/>
            <a:r>
              <a:rPr lang="zh-CN" altLang="en-US" noProof="0" dirty="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a:t>点击添加标题</a:t>
            </a:r>
            <a:endParaRPr lang="en-US" noProof="0" dirty="0"/>
          </a:p>
        </p:txBody>
      </p:sp>
    </p:spTree>
    <p:extLst>
      <p:ext uri="{BB962C8B-B14F-4D97-AF65-F5344CB8AC3E}">
        <p14:creationId xmlns:p14="http://schemas.microsoft.com/office/powerpoint/2010/main" val="1224400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7C4E9-AFB6-8693-A533-8BB7717E41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51E8C4-6C91-9E16-03CE-A0B32F787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60272A-BFBF-F18B-9565-310881E786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27435E-0A08-2273-4B6F-E50348C03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F76AC3-4697-0269-61D0-9AB169D6A9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0D5946-2E62-8138-F5E4-F98B6DDE470A}"/>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8" name="页脚占位符 7">
            <a:extLst>
              <a:ext uri="{FF2B5EF4-FFF2-40B4-BE49-F238E27FC236}">
                <a16:creationId xmlns:a16="http://schemas.microsoft.com/office/drawing/2014/main" id="{83C7BF0B-7864-39B4-2CBE-1F04B6117BA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A0ACA2-3E39-50F6-08B8-2F954D2DC268}"/>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3860923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a:t>   此处为赞助书</a:t>
            </a:r>
            <a:r>
              <a:rPr lang="en-US" altLang="zh-CN" sz="900" dirty="0"/>
              <a:t>/</a:t>
            </a:r>
            <a:r>
              <a:rPr lang="zh-CN" altLang="en-US" sz="900" dirty="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a:t>单击此处编辑母版文本样式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28668151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a:t>单击此处编辑母版文本样式</a:t>
            </a:r>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5241629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pic>
        <p:nvPicPr>
          <p:cNvPr id="17"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104863" y="5175447"/>
            <a:ext cx="1830885" cy="1456571"/>
          </a:xfrm>
          <a:prstGeom prst="rect">
            <a:avLst/>
          </a:prstGeom>
        </p:spPr>
      </p:pic>
      <p:sp>
        <p:nvSpPr>
          <p:cNvPr id="5"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9"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tx1"/>
                </a:solidFill>
                <a:latin typeface="+mj-lt"/>
              </a:defRPr>
            </a:lvl1pPr>
          </a:lstStyle>
          <a:p>
            <a:r>
              <a:rPr lang="zh-CN" altLang="en-US" noProof="0" dirty="0" smtClean="0"/>
              <a:t>单击图标添加图片</a:t>
            </a:r>
            <a:endParaRPr lang="en-US" noProof="0" dirty="0"/>
          </a:p>
        </p:txBody>
      </p:sp>
      <p:pic>
        <p:nvPicPr>
          <p:cNvPr id="19"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20" name="英文德勤商标"/>
          <p:cNvGrpSpPr/>
          <p:nvPr userDrawn="1"/>
        </p:nvGrpSpPr>
        <p:grpSpPr>
          <a:xfrm>
            <a:off x="501650" y="378211"/>
            <a:ext cx="2166182" cy="327619"/>
            <a:chOff x="398463" y="404813"/>
            <a:chExt cx="1627187" cy="307976"/>
          </a:xfrm>
          <a:solidFill>
            <a:schemeClr val="tx1"/>
          </a:solidFill>
        </p:grpSpPr>
        <p:sp>
          <p:nvSpPr>
            <p:cNvPr id="21"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3"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4"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5"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6"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37"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0"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1"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2"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3"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184439866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tx1"/>
        </a:solidFill>
        <a:effectLst/>
      </p:bgPr>
    </p:bg>
    <p:spTree>
      <p:nvGrpSpPr>
        <p:cNvPr id="1" name=""/>
        <p:cNvGrpSpPr/>
        <p:nvPr/>
      </p:nvGrpSpPr>
      <p:grpSpPr>
        <a:xfrm>
          <a:off x="0" y="0"/>
          <a:ext cx="0" cy="0"/>
          <a:chOff x="0" y="0"/>
          <a:chExt cx="0" cy="0"/>
        </a:xfrm>
      </p:grpSpPr>
      <p:pic>
        <p:nvPicPr>
          <p:cNvPr id="25"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14" name="封面图"/>
          <p:cNvSpPr>
            <a:spLocks noGrp="1" noChangeAspect="1"/>
          </p:cNvSpPr>
          <p:nvPr>
            <p:ph type="pic" sz="quarter" idx="11" hasCustomPrompt="1"/>
          </p:nvPr>
        </p:nvSpPr>
        <p:spPr>
          <a:xfrm>
            <a:off x="2505857" y="895082"/>
            <a:ext cx="7200000" cy="5400000"/>
          </a:xfrm>
          <a:prstGeom prst="rect">
            <a:avLst/>
          </a:prstGeom>
        </p:spPr>
        <p:txBody>
          <a:bodyPr/>
          <a:lstStyle>
            <a:lvl1pPr>
              <a:defRPr>
                <a:solidFill>
                  <a:schemeClr val="bg1"/>
                </a:solidFill>
                <a:latin typeface="+mj-lt"/>
              </a:defRPr>
            </a:lvl1pPr>
          </a:lstStyle>
          <a:p>
            <a:r>
              <a:rPr lang="zh-CN" altLang="en-US" noProof="0" dirty="0" smtClean="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226714919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tx1"/>
        </a:solidFill>
        <a:effectLst/>
      </p:bgPr>
    </p:bg>
    <p:spTree>
      <p:nvGrpSpPr>
        <p:cNvPr id="1" name=""/>
        <p:cNvGrpSpPr/>
        <p:nvPr/>
      </p:nvGrpSpPr>
      <p:grpSpPr>
        <a:xfrm>
          <a:off x="0" y="0"/>
          <a:ext cx="0" cy="0"/>
          <a:chOff x="0" y="0"/>
          <a:chExt cx="0" cy="0"/>
        </a:xfrm>
      </p:grpSpPr>
      <p:pic>
        <p:nvPicPr>
          <p:cNvPr id="26" name="175商标"/>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99207" y="5164023"/>
            <a:ext cx="1830885" cy="1456571"/>
          </a:xfrm>
          <a:prstGeom prst="rect">
            <a:avLst/>
          </a:prstGeom>
        </p:spPr>
      </p:pic>
      <p:sp>
        <p:nvSpPr>
          <p:cNvPr id="12" name="作者/日期"/>
          <p:cNvSpPr>
            <a:spLocks noGrp="1"/>
          </p:cNvSpPr>
          <p:nvPr>
            <p:ph type="body" sz="quarter" idx="10" hasCustomPrompt="1"/>
          </p:nvPr>
        </p:nvSpPr>
        <p:spPr>
          <a:xfrm>
            <a:off x="501650" y="6381750"/>
            <a:ext cx="5594349" cy="298450"/>
          </a:xfrm>
          <a:prstGeom prst="rect">
            <a:avLst/>
          </a:prstGeom>
        </p:spPr>
        <p:txBody>
          <a:bodyPr>
            <a:normAutofit/>
          </a:bodyPr>
          <a:lstStyle>
            <a:lvl1pPr>
              <a:spcAft>
                <a:spcPts val="0"/>
              </a:spcAft>
              <a:defRPr sz="1270" b="1">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smtClean="0"/>
              <a:t>作者，法律实体或日期</a:t>
            </a:r>
            <a:endParaRPr lang="zh-CN" altLang="en-US" noProof="0" dirty="0"/>
          </a:p>
        </p:txBody>
      </p:sp>
      <p:sp>
        <p:nvSpPr>
          <p:cNvPr id="13" name="封面标题"/>
          <p:cNvSpPr>
            <a:spLocks noGrp="1"/>
          </p:cNvSpPr>
          <p:nvPr>
            <p:ph type="subTitle" idx="1" hasCustomPrompt="1"/>
          </p:nvPr>
        </p:nvSpPr>
        <p:spPr bwMode="gray">
          <a:xfrm>
            <a:off x="503991" y="5362787"/>
            <a:ext cx="5592010" cy="505645"/>
          </a:xfrm>
          <a:prstGeom prst="rect">
            <a:avLst/>
          </a:prstGeom>
        </p:spPr>
        <p:txBody>
          <a:bodyPr lIns="0" tIns="0" rIns="0" bIns="0" anchor="t" anchorCtr="0">
            <a:noAutofit/>
          </a:bodyPr>
          <a:lstStyle>
            <a:lvl1pPr marL="0" indent="0" algn="l">
              <a:lnSpc>
                <a:spcPct val="100000"/>
              </a:lnSpc>
              <a:spcAft>
                <a:spcPts val="0"/>
              </a:spcAft>
              <a:buNone/>
              <a:defRPr sz="2903" b="0">
                <a:solidFill>
                  <a:schemeClr val="accent1"/>
                </a:solidFill>
                <a:latin typeface="+mj-lt"/>
                <a:ea typeface="+mn-ea"/>
              </a:defRPr>
            </a:lvl1pPr>
            <a:lvl2pPr marL="0" marR="0" indent="0" algn="l" defTabSz="1069215" rtl="0" eaLnBrk="1" fontAlgn="auto" latinLnBrk="0" hangingPunct="1">
              <a:lnSpc>
                <a:spcPct val="100000"/>
              </a:lnSpc>
              <a:spcBef>
                <a:spcPts val="0"/>
              </a:spcBef>
              <a:spcAft>
                <a:spcPts val="0"/>
              </a:spcAft>
              <a:buClrTx/>
              <a:buSzPct val="100000"/>
              <a:buFont typeface="Arial"/>
              <a:buNone/>
              <a:tabLst/>
              <a:defRPr sz="2456" b="0">
                <a:solidFill>
                  <a:schemeClr val="bg1"/>
                </a:solidFill>
                <a:latin typeface="+mn-lt"/>
              </a:defRPr>
            </a:lvl2pPr>
            <a:lvl3pPr marL="0" indent="0" algn="l">
              <a:spcAft>
                <a:spcPts val="0"/>
              </a:spcAft>
              <a:buNone/>
              <a:defRPr sz="1871">
                <a:solidFill>
                  <a:schemeClr val="bg1"/>
                </a:solidFill>
              </a:defRPr>
            </a:lvl3pPr>
            <a:lvl4pPr marL="1603823" indent="0" algn="ctr">
              <a:buNone/>
              <a:defRPr sz="1871"/>
            </a:lvl4pPr>
            <a:lvl5pPr marL="2138430" indent="0" algn="ctr">
              <a:buNone/>
              <a:defRPr sz="1871"/>
            </a:lvl5pPr>
            <a:lvl6pPr marL="2673038" indent="0" algn="ctr">
              <a:buNone/>
              <a:defRPr sz="1871"/>
            </a:lvl6pPr>
            <a:lvl7pPr marL="3207645" indent="0" algn="ctr">
              <a:buNone/>
              <a:defRPr sz="1871"/>
            </a:lvl7pPr>
            <a:lvl8pPr marL="3742253" indent="0" algn="ctr">
              <a:buNone/>
              <a:defRPr sz="1871"/>
            </a:lvl8pPr>
            <a:lvl9pPr marL="4276860" indent="0" algn="ctr">
              <a:buNone/>
              <a:defRPr sz="1871"/>
            </a:lvl9pPr>
          </a:lstStyle>
          <a:p>
            <a:r>
              <a:rPr lang="zh-CN" altLang="en-US" noProof="0" dirty="0" smtClean="0"/>
              <a:t>点击添加文稿标题</a:t>
            </a:r>
            <a:endParaRPr lang="zh-CN" altLang="en-US" noProof="0" dirty="0"/>
          </a:p>
        </p:txBody>
      </p:sp>
      <p:sp>
        <p:nvSpPr>
          <p:cNvPr id="25" name="封面满版图">
            <a:extLst>
              <a:ext uri="{FF2B5EF4-FFF2-40B4-BE49-F238E27FC236}">
                <a16:creationId xmlns:a16="http://schemas.microsoft.com/office/drawing/2014/main" id="{DEF77F0F-DE6A-48C9-92BD-013174DD643C}"/>
              </a:ext>
            </a:extLst>
          </p:cNvPr>
          <p:cNvSpPr>
            <a:spLocks noGrp="1"/>
          </p:cNvSpPr>
          <p:nvPr>
            <p:ph type="pic" sz="quarter" idx="11" hasCustomPrompt="1"/>
          </p:nvPr>
        </p:nvSpPr>
        <p:spPr>
          <a:xfrm>
            <a:off x="0" y="0"/>
            <a:ext cx="12192001" cy="6858000"/>
          </a:xfrm>
          <a:prstGeom prst="rect">
            <a:avLst/>
          </a:prstGeom>
        </p:spPr>
        <p:txBody>
          <a:bodyPr/>
          <a:lstStyle>
            <a:lvl1pPr>
              <a:defRPr>
                <a:solidFill>
                  <a:schemeClr val="bg1"/>
                </a:solidFill>
                <a:latin typeface="+mj-lt"/>
              </a:defRPr>
            </a:lvl1pPr>
          </a:lstStyle>
          <a:p>
            <a:r>
              <a:rPr lang="zh-CN" altLang="en-US" noProof="0" smtClean="0"/>
              <a:t>单击图标添加图片</a:t>
            </a:r>
            <a:endParaRPr lang="en-US" noProof="0" dirty="0"/>
          </a:p>
        </p:txBody>
      </p:sp>
      <p:pic>
        <p:nvPicPr>
          <p:cNvPr id="10" name="中文德勤商标"/>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9"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15"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0"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1"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2"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3"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24"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78765501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506">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4"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tx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a:t>
            </a:r>
            <a:r>
              <a:rPr lang="zh-CN" altLang="en-US" noProof="0" dirty="0" smtClean="0"/>
              <a:t>文本样式</a:t>
            </a:r>
            <a:endParaRPr lang="zh-CN" altLang="en-US" noProof="0" dirty="0"/>
          </a:p>
        </p:txBody>
      </p:sp>
      <p:sp>
        <p:nvSpPr>
          <p:cNvPr id="5"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tx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000130668"/>
      </p:ext>
    </p:extLst>
  </p:cSld>
  <p:clrMapOvr>
    <a:masterClrMapping/>
  </p:clrMapOvr>
  <p:transition>
    <p:fade/>
  </p:transition>
  <p:extLst mod="1">
    <p:ext uri="{DCECCB84-F9BA-43D5-87BE-67443E8EF086}">
      <p15:sldGuideLst xmlns:p15="http://schemas.microsoft.com/office/powerpoint/2012/main">
        <p15:guide id="1" orient="horz" pos="238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8"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9"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1633323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3"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4"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51944495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5"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6"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a:t>
            </a:r>
            <a:r>
              <a:rPr lang="zh-CN" altLang="en-US" noProof="0" dirty="0" smtClean="0"/>
              <a:t>编辑</a:t>
            </a:r>
            <a:r>
              <a:rPr lang="zh-CN" altLang="en-US" noProof="0" dirty="0"/>
              <a:t>母版标题</a:t>
            </a:r>
            <a:r>
              <a:rPr lang="zh-CN" altLang="en-US" noProof="0" dirty="0" smtClean="0"/>
              <a:t>样式</a:t>
            </a:r>
            <a:endParaRPr lang="en-US" noProof="0" dirty="0"/>
          </a:p>
        </p:txBody>
      </p:sp>
    </p:spTree>
    <p:extLst>
      <p:ext uri="{BB962C8B-B14F-4D97-AF65-F5344CB8AC3E}">
        <p14:creationId xmlns:p14="http://schemas.microsoft.com/office/powerpoint/2010/main" val="37344402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1"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3"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4"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7" name="章节页副标题"/>
          <p:cNvSpPr>
            <a:spLocks noGrp="1"/>
          </p:cNvSpPr>
          <p:nvPr>
            <p:ph type="body" idx="1" hasCustomPrompt="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dirty="0"/>
              <a:t>单击此处编辑母版文本</a:t>
            </a:r>
            <a:r>
              <a:rPr lang="zh-CN" altLang="en-US" noProof="0" dirty="0" smtClean="0"/>
              <a:t>样式</a:t>
            </a:r>
            <a:endParaRPr lang="zh-CN" altLang="en-US" noProof="0" dirty="0"/>
          </a:p>
        </p:txBody>
      </p:sp>
      <p:sp>
        <p:nvSpPr>
          <p:cNvPr id="18"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0587398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B1A1E-9501-0EB0-1023-60BFD6B62A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0D9CC4-CF10-9915-60B0-3309B8FBB657}"/>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4" name="页脚占位符 3">
            <a:extLst>
              <a:ext uri="{FF2B5EF4-FFF2-40B4-BE49-F238E27FC236}">
                <a16:creationId xmlns:a16="http://schemas.microsoft.com/office/drawing/2014/main" id="{FEE1A1E6-90FE-C043-37C5-6463327C15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EDCE7A-B66C-EA45-8AC6-9087FC2FB27C}"/>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42128952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单击此处编辑母版标题</a:t>
            </a:r>
            <a:r>
              <a:rPr lang="zh-CN" altLang="en-US" noProof="0" dirty="0" smtClean="0"/>
              <a:t>样式</a:t>
            </a:r>
            <a:endParaRPr lang="en-US" noProof="0" dirty="0"/>
          </a:p>
        </p:txBody>
      </p:sp>
    </p:spTree>
    <p:extLst>
      <p:ext uri="{BB962C8B-B14F-4D97-AF65-F5344CB8AC3E}">
        <p14:creationId xmlns:p14="http://schemas.microsoft.com/office/powerpoint/2010/main" val="381626511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7"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mj-lt"/>
              <a:cs typeface="Calibri" panose="020F0502020204030204" pitchFamily="34" charset="0"/>
            </a:endParaRPr>
          </a:p>
        </p:txBody>
      </p:sp>
      <p:sp>
        <p:nvSpPr>
          <p:cNvPr id="8"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j-lt"/>
                <a:ea typeface="+mn-ea"/>
                <a:cs typeface="Calibri" panose="020F0502020204030204" pitchFamily="34" charset="0"/>
              </a:rPr>
              <a:t>演示文稿标题</a:t>
            </a:r>
            <a:endParaRPr lang="zh-CN" altLang="en-US" sz="726" kern="1200" noProof="0" dirty="0">
              <a:solidFill>
                <a:schemeClr val="bg1"/>
              </a:solidFill>
              <a:latin typeface="+mj-lt"/>
              <a:ea typeface="+mn-ea"/>
              <a:cs typeface="Calibri" panose="020F0502020204030204" pitchFamily="34" charset="0"/>
            </a:endParaRPr>
          </a:p>
        </p:txBody>
      </p:sp>
      <p:sp>
        <p:nvSpPr>
          <p:cNvPr id="10"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3" name="章节页副标题"/>
          <p:cNvSpPr>
            <a:spLocks noGrp="1"/>
          </p:cNvSpPr>
          <p:nvPr>
            <p:ph type="body" idx="1"/>
          </p:nvPr>
        </p:nvSpPr>
        <p:spPr bwMode="gray">
          <a:xfrm>
            <a:off x="501651" y="3429001"/>
            <a:ext cx="10541000" cy="1566532"/>
          </a:xfrm>
        </p:spPr>
        <p:txBody>
          <a:bodyPr lIns="0" tIns="0" rIns="0" bIns="0">
            <a:noAutofit/>
          </a:bodyPr>
          <a:lstStyle>
            <a:lvl1pPr marL="0" indent="0">
              <a:lnSpc>
                <a:spcPct val="95000"/>
              </a:lnSpc>
              <a:spcAft>
                <a:spcPts val="0"/>
              </a:spcAft>
              <a:buNone/>
              <a:defRPr sz="3493">
                <a:solidFill>
                  <a:schemeClr val="bg1"/>
                </a:solidFill>
                <a:latin typeface="+mj-lt"/>
                <a:ea typeface="+mn-ea"/>
              </a:defRPr>
            </a:lvl1pPr>
            <a:lvl2pPr marL="457203" indent="0">
              <a:buNone/>
              <a:defRPr sz="2000">
                <a:solidFill>
                  <a:schemeClr val="tx1">
                    <a:tint val="75000"/>
                  </a:schemeClr>
                </a:solidFill>
              </a:defRPr>
            </a:lvl2pPr>
            <a:lvl3pPr marL="914406" indent="0">
              <a:buNone/>
              <a:defRPr sz="1800">
                <a:solidFill>
                  <a:schemeClr val="tx1">
                    <a:tint val="75000"/>
                  </a:schemeClr>
                </a:solidFill>
              </a:defRPr>
            </a:lvl3pPr>
            <a:lvl4pPr marL="1371609" indent="0">
              <a:buNone/>
              <a:defRPr sz="1600">
                <a:solidFill>
                  <a:schemeClr val="tx1">
                    <a:tint val="75000"/>
                  </a:schemeClr>
                </a:solidFill>
              </a:defRPr>
            </a:lvl4pPr>
            <a:lvl5pPr marL="1828812" indent="0">
              <a:buNone/>
              <a:defRPr sz="1600">
                <a:solidFill>
                  <a:schemeClr val="tx1">
                    <a:tint val="75000"/>
                  </a:schemeClr>
                </a:solidFill>
              </a:defRPr>
            </a:lvl5pPr>
            <a:lvl6pPr marL="2286015" indent="0">
              <a:buNone/>
              <a:defRPr sz="1600">
                <a:solidFill>
                  <a:schemeClr val="tx1">
                    <a:tint val="75000"/>
                  </a:schemeClr>
                </a:solidFill>
              </a:defRPr>
            </a:lvl6pPr>
            <a:lvl7pPr marL="2743218" indent="0">
              <a:buNone/>
              <a:defRPr sz="1600">
                <a:solidFill>
                  <a:schemeClr val="tx1">
                    <a:tint val="75000"/>
                  </a:schemeClr>
                </a:solidFill>
              </a:defRPr>
            </a:lvl7pPr>
            <a:lvl8pPr marL="3200421" indent="0">
              <a:buNone/>
              <a:defRPr sz="1600">
                <a:solidFill>
                  <a:schemeClr val="tx1">
                    <a:tint val="75000"/>
                  </a:schemeClr>
                </a:solidFill>
              </a:defRPr>
            </a:lvl8pPr>
            <a:lvl9pPr marL="3657624" indent="0">
              <a:buNone/>
              <a:defRPr sz="1600">
                <a:solidFill>
                  <a:schemeClr val="tx1">
                    <a:tint val="75000"/>
                  </a:schemeClr>
                </a:solidFill>
              </a:defRPr>
            </a:lvl9pPr>
          </a:lstStyle>
          <a:p>
            <a:pPr lvl="0"/>
            <a:r>
              <a:rPr lang="zh-CN" altLang="en-US" noProof="0" smtClean="0"/>
              <a:t>编辑母版文本样式</a:t>
            </a:r>
          </a:p>
        </p:txBody>
      </p:sp>
      <p:sp>
        <p:nvSpPr>
          <p:cNvPr id="14" name="章节页主标题"/>
          <p:cNvSpPr>
            <a:spLocks noGrp="1"/>
          </p:cNvSpPr>
          <p:nvPr>
            <p:ph type="title" hasCustomPrompt="1"/>
          </p:nvPr>
        </p:nvSpPr>
        <p:spPr bwMode="gray">
          <a:xfrm>
            <a:off x="501651" y="1705670"/>
            <a:ext cx="10541000" cy="1592403"/>
          </a:xfrm>
        </p:spPr>
        <p:txBody>
          <a:bodyPr anchor="b"/>
          <a:lstStyle>
            <a:lvl1pPr>
              <a:lnSpc>
                <a:spcPct val="95000"/>
              </a:lnSpc>
              <a:defRPr sz="3493" b="1">
                <a:solidFill>
                  <a:schemeClr val="bg1"/>
                </a:solidFill>
                <a:latin typeface="+mj-lt"/>
                <a:ea typeface="+mn-ea"/>
                <a:cs typeface="Open Sans" panose="020B0606030504020204" pitchFamily="34" charset="0"/>
              </a:defRPr>
            </a:lvl1pPr>
          </a:lstStyle>
          <a:p>
            <a:r>
              <a:rPr lang="zh-CN" altLang="en-US" noProof="0" dirty="0"/>
              <a:t>单击此处</a:t>
            </a:r>
            <a:r>
              <a:rPr lang="zh-CN" altLang="en-US" noProof="0" dirty="0" smtClean="0"/>
              <a:t>编辑母版</a:t>
            </a:r>
            <a:r>
              <a:rPr lang="zh-CN" altLang="en-US" noProof="0" dirty="0"/>
              <a:t>标题</a:t>
            </a:r>
            <a:r>
              <a:rPr lang="zh-CN" altLang="en-US" noProof="0" dirty="0" smtClean="0"/>
              <a:t>样式</a:t>
            </a:r>
            <a:endParaRPr lang="en-US" noProof="0" dirty="0"/>
          </a:p>
        </p:txBody>
      </p:sp>
    </p:spTree>
    <p:extLst>
      <p:ext uri="{BB962C8B-B14F-4D97-AF65-F5344CB8AC3E}">
        <p14:creationId xmlns:p14="http://schemas.microsoft.com/office/powerpoint/2010/main" val="404736366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点击添加关键幻灯片内容</a:t>
            </a:r>
            <a:endParaRPr lang="zh-CN" altLang="en-US" noProof="0" dirty="0"/>
          </a:p>
        </p:txBody>
      </p:sp>
    </p:spTree>
    <p:extLst>
      <p:ext uri="{BB962C8B-B14F-4D97-AF65-F5344CB8AC3E}">
        <p14:creationId xmlns:p14="http://schemas.microsoft.com/office/powerpoint/2010/main" val="373687816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9"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a:t>
            </a:r>
            <a:r>
              <a:rPr lang="zh-CN" altLang="en-US" noProof="0" smtClean="0"/>
              <a:t>幻灯片内容</a:t>
            </a:r>
            <a:endParaRPr lang="zh-CN" altLang="en-US" noProof="0" dirty="0"/>
          </a:p>
        </p:txBody>
      </p:sp>
    </p:spTree>
    <p:extLst>
      <p:ext uri="{BB962C8B-B14F-4D97-AF65-F5344CB8AC3E}">
        <p14:creationId xmlns:p14="http://schemas.microsoft.com/office/powerpoint/2010/main" val="2695880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8"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bg1"/>
                </a:solidFill>
                <a:latin typeface="+mn-lt"/>
                <a:ea typeface="+mn-ea"/>
                <a:cs typeface="Calibri" panose="020F0502020204030204" pitchFamily="34" charset="0"/>
              </a:rPr>
              <a:t>演示文稿标题</a:t>
            </a:r>
            <a:endParaRPr lang="zh-CN" altLang="en-US" sz="726" kern="1200" noProof="0" dirty="0">
              <a:solidFill>
                <a:schemeClr val="bg1"/>
              </a:solidFill>
              <a:latin typeface="+mn-lt"/>
              <a:ea typeface="+mn-ea"/>
              <a:cs typeface="Calibri" panose="020F0502020204030204" pitchFamily="34" charset="0"/>
            </a:endParaRPr>
          </a:p>
        </p:txBody>
      </p:sp>
      <p:sp>
        <p:nvSpPr>
          <p:cNvPr id="12"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schemeClr val="bg1"/>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schemeClr val="bg1"/>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bg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a:t>
            </a:r>
            <a:r>
              <a:rPr lang="zh-CN" altLang="en-US" noProof="0" smtClean="0"/>
              <a:t>幻灯片内容</a:t>
            </a:r>
            <a:endParaRPr lang="zh-CN" altLang="en-US" noProof="0" dirty="0"/>
          </a:p>
        </p:txBody>
      </p:sp>
    </p:spTree>
    <p:extLst>
      <p:ext uri="{BB962C8B-B14F-4D97-AF65-F5344CB8AC3E}">
        <p14:creationId xmlns:p14="http://schemas.microsoft.com/office/powerpoint/2010/main" val="348708995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引言"/>
          <p:cNvSpPr>
            <a:spLocks noGrp="1"/>
          </p:cNvSpPr>
          <p:nvPr>
            <p:ph type="body" sz="quarter" idx="10" hasCustomPrompt="1"/>
          </p:nvPr>
        </p:nvSpPr>
        <p:spPr>
          <a:xfrm>
            <a:off x="501652" y="1628776"/>
            <a:ext cx="9277349" cy="4752975"/>
          </a:xfrm>
          <a:prstGeom prst="rect">
            <a:avLst/>
          </a:prstGeom>
        </p:spPr>
        <p:txBody>
          <a:bodyPr>
            <a:normAutofit/>
          </a:bodyPr>
          <a:lstStyle>
            <a:lvl1pPr>
              <a:spcBef>
                <a:spcPts val="4209"/>
              </a:spcBef>
              <a:defRPr sz="3175">
                <a:solidFill>
                  <a:schemeClr val="tx1"/>
                </a:solidFill>
                <a:latin typeface="+mj-lt"/>
              </a:defRPr>
            </a:lvl1pPr>
            <a:lvl2pPr marL="534608" indent="-534608">
              <a:defRPr sz="3508">
                <a:solidFill>
                  <a:schemeClr val="bg2"/>
                </a:solidFill>
              </a:defRPr>
            </a:lvl2pPr>
            <a:lvl3pPr>
              <a:defRPr sz="3508">
                <a:solidFill>
                  <a:schemeClr val="bg2"/>
                </a:solidFill>
              </a:defRPr>
            </a:lvl3pPr>
            <a:lvl4pPr>
              <a:defRPr sz="3508">
                <a:solidFill>
                  <a:schemeClr val="bg2"/>
                </a:solidFill>
              </a:defRPr>
            </a:lvl4pPr>
            <a:lvl5pPr>
              <a:defRPr sz="3508">
                <a:solidFill>
                  <a:schemeClr val="bg2"/>
                </a:solidFill>
              </a:defRPr>
            </a:lvl5pPr>
          </a:lstStyle>
          <a:p>
            <a:pPr lvl="0"/>
            <a:r>
              <a:rPr lang="zh-CN" altLang="en-US" noProof="0" dirty="0" smtClean="0"/>
              <a:t>点击添加关键幻灯片内容</a:t>
            </a:r>
            <a:endParaRPr lang="zh-CN" altLang="en-US" noProof="0" dirty="0"/>
          </a:p>
        </p:txBody>
      </p:sp>
    </p:spTree>
    <p:extLst>
      <p:ext uri="{BB962C8B-B14F-4D97-AF65-F5344CB8AC3E}">
        <p14:creationId xmlns:p14="http://schemas.microsoft.com/office/powerpoint/2010/main" val="36917151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2" name="文字 2"/>
          <p:cNvSpPr>
            <a:spLocks noGrp="1"/>
          </p:cNvSpPr>
          <p:nvPr>
            <p:ph type="body" sz="quarter" idx="23" hasCustomPrompt="1"/>
          </p:nvPr>
        </p:nvSpPr>
        <p:spPr>
          <a:xfrm>
            <a:off x="575372" y="6178655"/>
            <a:ext cx="11186813" cy="181054"/>
          </a:xfrm>
        </p:spPr>
        <p:txBody>
          <a:bodyPr>
            <a:normAutofit/>
          </a:bodyPr>
          <a:lstStyle>
            <a:lvl1pPr>
              <a:spcAft>
                <a:spcPts val="0"/>
              </a:spcAft>
              <a:defRPr sz="726"/>
            </a:lvl1pPr>
          </a:lstStyle>
          <a:p>
            <a:pPr lvl="0"/>
            <a:r>
              <a:rPr lang="zh-CN" altLang="en-US" dirty="0"/>
              <a:t>单击此处编辑母版</a:t>
            </a:r>
            <a:r>
              <a:rPr lang="zh-CN" altLang="en-US" dirty="0" smtClean="0"/>
              <a:t>文本</a:t>
            </a:r>
            <a:r>
              <a:rPr lang="zh-CN" altLang="en-US" dirty="0"/>
              <a:t>样式</a:t>
            </a:r>
          </a:p>
        </p:txBody>
      </p:sp>
      <p:sp>
        <p:nvSpPr>
          <p:cNvPr id="17" name="图表"/>
          <p:cNvSpPr>
            <a:spLocks noGrp="1"/>
          </p:cNvSpPr>
          <p:nvPr>
            <p:ph type="chart" sz="quarter" idx="15" hasCustomPrompt="1"/>
          </p:nvPr>
        </p:nvSpPr>
        <p:spPr>
          <a:xfrm>
            <a:off x="573486" y="2052001"/>
            <a:ext cx="11188699" cy="406901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8" name="文字 1"/>
          <p:cNvSpPr>
            <a:spLocks noGrp="1"/>
          </p:cNvSpPr>
          <p:nvPr>
            <p:ph type="body" sz="quarter" idx="18" hasCustomPrompt="1"/>
          </p:nvPr>
        </p:nvSpPr>
        <p:spPr>
          <a:xfrm>
            <a:off x="573486" y="1700215"/>
            <a:ext cx="11188699" cy="3571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81228385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内容"/>
          <p:cNvSpPr>
            <a:spLocks noGrp="1"/>
          </p:cNvSpPr>
          <p:nvPr>
            <p:ph idx="1" hasCustomPrompt="1"/>
          </p:nvPr>
        </p:nvSpPr>
        <p:spPr>
          <a:xfrm>
            <a:off x="573486" y="1665290"/>
            <a:ext cx="11165416" cy="4716463"/>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37893486"/>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内容"/>
          <p:cNvSpPr>
            <a:spLocks noGrp="1"/>
          </p:cNvSpPr>
          <p:nvPr>
            <p:ph sz="quarter" idx="10" hasCustomPrompt="1"/>
          </p:nvPr>
        </p:nvSpPr>
        <p:spPr>
          <a:xfrm>
            <a:off x="573486" y="1665290"/>
            <a:ext cx="9277349"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vl6pPr>
              <a:tabLst>
                <a:tab pos="7868754" algn="r"/>
              </a:tabLst>
              <a:defRPr/>
            </a:lvl6pPr>
            <a:lvl7pPr>
              <a:tabLst>
                <a:tab pos="7868754" algn="r"/>
              </a:tabLst>
              <a:defRPr/>
            </a:lvl7pPr>
            <a:lvl8pPr>
              <a:tabLst>
                <a:tab pos="7868754" algn="r"/>
              </a:tabLst>
              <a:defRPr/>
            </a:lvl8pPr>
            <a:lvl9pPr>
              <a:tabLst>
                <a:tab pos="7868754" algn="r"/>
              </a:tabLst>
              <a:defRPr/>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标题"/>
          <p:cNvSpPr>
            <a:spLocks noGrp="1"/>
          </p:cNvSpPr>
          <p:nvPr>
            <p:ph type="title" hasCustomPrompt="1"/>
          </p:nvPr>
        </p:nvSpPr>
        <p:spPr>
          <a:xfrm>
            <a:off x="573486" y="290334"/>
            <a:ext cx="11180232" cy="698501"/>
          </a:xfrm>
          <a:prstGeom prst="rect">
            <a:avLst/>
          </a:prstGeom>
        </p:spPr>
        <p:txBody>
          <a:bodyPr vert="horz" lIns="0" tIns="0" rIns="0" bIns="0" rtlCol="0" anchor="t" anchorCtr="0">
            <a:noAutofit/>
          </a:bodyPr>
          <a:lstStyle>
            <a:lvl1pPr>
              <a:defRPr/>
            </a:lvl1pPr>
          </a:lstStyle>
          <a:p>
            <a:r>
              <a:rPr lang="zh-CN" altLang="en-US" dirty="0" smtClean="0"/>
              <a:t>点击添加标题</a:t>
            </a:r>
            <a:endParaRPr lang="en-US" dirty="0"/>
          </a:p>
        </p:txBody>
      </p:sp>
    </p:spTree>
    <p:extLst>
      <p:ext uri="{BB962C8B-B14F-4D97-AF65-F5344CB8AC3E}">
        <p14:creationId xmlns:p14="http://schemas.microsoft.com/office/powerpoint/2010/main" val="256453903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22" name="页码"/>
          <p:cNvSpPr txBox="1"/>
          <p:nvPr userDrawn="1"/>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Calibri" panose="020F0502020204030204" pitchFamily="34" charset="0"/>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Calibri" panose="020F0502020204030204" pitchFamily="34" charset="0"/>
              <a:cs typeface="Calibri" panose="020F0502020204030204" pitchFamily="34" charset="0"/>
            </a:endParaRPr>
          </a:p>
        </p:txBody>
      </p:sp>
      <p:sp>
        <p:nvSpPr>
          <p:cNvPr id="20" name="演示文稿标题"/>
          <p:cNvSpPr txBox="1"/>
          <p:nvPr userDrawn="1"/>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tx1"/>
                </a:solidFill>
                <a:latin typeface="+mn-lt"/>
                <a:ea typeface="+mn-ea"/>
                <a:cs typeface="Calibri" panose="020F0502020204030204" pitchFamily="34" charset="0"/>
              </a:rPr>
              <a:t>演示文稿标题</a:t>
            </a:r>
            <a:endParaRPr lang="zh-CN" altLang="en-US" sz="726" kern="1200" noProof="0" dirty="0">
              <a:solidFill>
                <a:schemeClr val="tx1"/>
              </a:solidFill>
              <a:latin typeface="+mn-lt"/>
              <a:ea typeface="+mn-ea"/>
              <a:cs typeface="Calibri" panose="020F0502020204030204" pitchFamily="34" charset="0"/>
            </a:endParaRPr>
          </a:p>
        </p:txBody>
      </p:sp>
      <p:sp>
        <p:nvSpPr>
          <p:cNvPr id="21" name="版权"/>
          <p:cNvSpPr txBox="1"/>
          <p:nvPr userDrawn="1"/>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prstClr val="black"/>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black"/>
              </a:solidFill>
              <a:effectLst/>
              <a:uLnTx/>
              <a:uFillTx/>
              <a:latin typeface="+mn-lt"/>
              <a:ea typeface="+mn-ea"/>
              <a:cs typeface="+mn-cs"/>
            </a:endParaRPr>
          </a:p>
        </p:txBody>
      </p:sp>
      <p:sp>
        <p:nvSpPr>
          <p:cNvPr id="9" name="文字 3"/>
          <p:cNvSpPr>
            <a:spLocks noGrp="1"/>
          </p:cNvSpPr>
          <p:nvPr>
            <p:ph type="body" sz="quarter" idx="12" hasCustomPrompt="1"/>
          </p:nvPr>
        </p:nvSpPr>
        <p:spPr>
          <a:xfrm>
            <a:off x="3780369" y="1700212"/>
            <a:ext cx="7886049" cy="4657726"/>
          </a:xfrm>
        </p:spPr>
        <p:txBody>
          <a:bodyPr>
            <a:normAutofit/>
          </a:bodyPr>
          <a:lstStyle>
            <a:lvl1pPr>
              <a:spcBef>
                <a:spcPts val="1943"/>
              </a:spcBef>
              <a:defRPr sz="1270"/>
            </a:lvl1pPr>
            <a:lvl2pPr>
              <a:defRPr sz="1270"/>
            </a:lvl2pPr>
            <a:lvl3pPr>
              <a:defRPr sz="1270"/>
            </a:lvl3pPr>
            <a:lvl4pPr>
              <a:defRPr sz="1270"/>
            </a:lvl4pPr>
            <a:lvl5pPr>
              <a:defRPr sz="1270"/>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文字 2"/>
          <p:cNvSpPr>
            <a:spLocks noGrp="1"/>
          </p:cNvSpPr>
          <p:nvPr>
            <p:ph type="body" sz="quarter" idx="11" hasCustomPrompt="1"/>
          </p:nvPr>
        </p:nvSpPr>
        <p:spPr>
          <a:xfrm>
            <a:off x="525586" y="1700215"/>
            <a:ext cx="2766255" cy="4656835"/>
          </a:xfrm>
        </p:spPr>
        <p:txBody>
          <a:bodyPr>
            <a:normAutofit/>
          </a:bodyPr>
          <a:lstStyle>
            <a:lvl1pPr>
              <a:spcBef>
                <a:spcPts val="0"/>
              </a:spcBef>
              <a:spcAft>
                <a:spcPts val="648"/>
              </a:spcAft>
              <a:defRPr sz="1270"/>
            </a:lvl1pPr>
            <a:lvl2pPr>
              <a:spcBef>
                <a:spcPts val="324"/>
              </a:spcBef>
              <a:defRPr/>
            </a:lvl2pPr>
            <a:lvl3pPr>
              <a:spcBef>
                <a:spcPts val="324"/>
              </a:spcBef>
              <a:defRPr/>
            </a:lvl3pPr>
            <a:lvl4pPr>
              <a:spcBef>
                <a:spcPts val="324"/>
              </a:spcBef>
              <a:defRPr/>
            </a:lvl4pPr>
            <a:lvl5pPr>
              <a:spcBef>
                <a:spcPts val="324"/>
              </a:spcBef>
              <a:defRPr/>
            </a:lvl5pPr>
          </a:lstStyle>
          <a:p>
            <a:pPr lvl="0"/>
            <a:r>
              <a:rPr lang="zh-CN" altLang="en-US" dirty="0" smtClean="0"/>
              <a:t>单击此处编辑母版文本样式</a:t>
            </a:r>
            <a:endParaRPr lang="zh-CN" altLang="en-US" dirty="0"/>
          </a:p>
        </p:txBody>
      </p:sp>
      <p:sp>
        <p:nvSpPr>
          <p:cNvPr id="5" name="文字 1"/>
          <p:cNvSpPr>
            <a:spLocks noGrp="1"/>
          </p:cNvSpPr>
          <p:nvPr>
            <p:ph type="body" sz="quarter" idx="10" hasCustomPrompt="1"/>
          </p:nvPr>
        </p:nvSpPr>
        <p:spPr>
          <a:xfrm>
            <a:off x="8862257" y="405930"/>
            <a:ext cx="2804160" cy="1027760"/>
          </a:xfrm>
        </p:spPr>
        <p:txBody>
          <a:bodyPr>
            <a:normAutofit/>
          </a:bodyPr>
          <a:lstStyle>
            <a:lvl1pPr>
              <a:spcBef>
                <a:spcPts val="216"/>
              </a:spcBef>
              <a:defRPr sz="907">
                <a:solidFill>
                  <a:schemeClr val="tx1"/>
                </a:solidFill>
              </a:defRPr>
            </a:lvl1pPr>
            <a:lvl2pPr>
              <a:defRPr sz="1133">
                <a:solidFill>
                  <a:schemeClr val="tx2"/>
                </a:solidFill>
              </a:defRPr>
            </a:lvl2pPr>
            <a:lvl3pPr>
              <a:defRPr sz="1133">
                <a:solidFill>
                  <a:schemeClr val="tx2"/>
                </a:solidFill>
              </a:defRPr>
            </a:lvl3pPr>
            <a:lvl4pPr>
              <a:defRPr sz="1079">
                <a:solidFill>
                  <a:schemeClr val="tx2"/>
                </a:solidFill>
              </a:defRPr>
            </a:lvl4pPr>
            <a:lvl5pPr>
              <a:defRPr sz="1079">
                <a:solidFill>
                  <a:schemeClr val="tx2"/>
                </a:solidFill>
              </a:defRPr>
            </a:lvl5pPr>
          </a:lstStyle>
          <a:p>
            <a:pPr lvl="0"/>
            <a:r>
              <a:rPr lang="zh-CN" altLang="en-US" dirty="0" smtClean="0"/>
              <a:t>单击此处编辑母版文本样式</a:t>
            </a:r>
            <a:endParaRPr lang="zh-CN" altLang="en-US" dirty="0"/>
          </a:p>
        </p:txBody>
      </p:sp>
      <p:grpSp>
        <p:nvGrpSpPr>
          <p:cNvPr id="46" name="英文德勤商标"/>
          <p:cNvGrpSpPr/>
          <p:nvPr userDrawn="1"/>
        </p:nvGrpSpPr>
        <p:grpSpPr>
          <a:xfrm>
            <a:off x="501650" y="378211"/>
            <a:ext cx="2166182" cy="327619"/>
            <a:chOff x="398463" y="404813"/>
            <a:chExt cx="1627187" cy="307976"/>
          </a:xfrm>
          <a:solidFill>
            <a:schemeClr val="tx1"/>
          </a:solidFill>
        </p:grpSpPr>
        <p:sp>
          <p:nvSpPr>
            <p:cNvPr id="47"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3"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4"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5"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6"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69765638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20B63D-AAB4-BAB8-2183-931545C2ACAC}"/>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3" name="页脚占位符 2">
            <a:extLst>
              <a:ext uri="{FF2B5EF4-FFF2-40B4-BE49-F238E27FC236}">
                <a16:creationId xmlns:a16="http://schemas.microsoft.com/office/drawing/2014/main" id="{B5CF0168-6B3C-FFA2-2E7B-C498B10DF6A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1DDD76-74D3-A134-CF4D-A45365071481}"/>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6005340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图片"/>
          <p:cNvSpPr>
            <a:spLocks noGrp="1"/>
          </p:cNvSpPr>
          <p:nvPr>
            <p:ph type="pic" sz="quarter" idx="15" hasCustomPrompt="1"/>
          </p:nvPr>
        </p:nvSpPr>
        <p:spPr>
          <a:xfrm>
            <a:off x="5450350" y="1701801"/>
            <a:ext cx="6240000" cy="4679950"/>
          </a:xfrm>
        </p:spPr>
        <p:txBody>
          <a:bodyPr/>
          <a:lstStyle/>
          <a:p>
            <a:r>
              <a:rPr lang="zh-CN" altLang="en-US" noProof="0" dirty="0" smtClean="0"/>
              <a:t>单击图标添加图片</a:t>
            </a:r>
            <a:endParaRPr lang="en-US" noProof="0" dirty="0"/>
          </a:p>
        </p:txBody>
      </p:sp>
      <p:sp>
        <p:nvSpPr>
          <p:cNvPr id="6" name="内容"/>
          <p:cNvSpPr>
            <a:spLocks noGrp="1"/>
          </p:cNvSpPr>
          <p:nvPr>
            <p:ph sz="quarter" idx="10" hasCustomPrompt="1"/>
          </p:nvPr>
        </p:nvSpPr>
        <p:spPr>
          <a:xfrm>
            <a:off x="573485" y="1665290"/>
            <a:ext cx="4456430"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atin typeface="+mn-l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atin typeface="+mj-l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atin typeface="+mn-l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atin typeface="+mn-l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atin typeface="+mn-l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82814359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5" name="内容 2"/>
          <p:cNvSpPr>
            <a:spLocks noGrp="1"/>
          </p:cNvSpPr>
          <p:nvPr>
            <p:ph sz="quarter" idx="20" hasCustomPrompt="1"/>
          </p:nvPr>
        </p:nvSpPr>
        <p:spPr>
          <a:xfrm>
            <a:off x="6381539" y="1665290"/>
            <a:ext cx="5322781"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内容 1"/>
          <p:cNvSpPr>
            <a:spLocks noGrp="1"/>
          </p:cNvSpPr>
          <p:nvPr>
            <p:ph sz="quarter" idx="10" hasCustomPrompt="1"/>
          </p:nvPr>
        </p:nvSpPr>
        <p:spPr>
          <a:xfrm>
            <a:off x="573485" y="1665290"/>
            <a:ext cx="5305579" cy="4716461"/>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62832506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4" name="文字 2"/>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smtClean="0"/>
              <a:t>编辑母版文本样式</a:t>
            </a:r>
          </a:p>
        </p:txBody>
      </p:sp>
      <p:sp>
        <p:nvSpPr>
          <p:cNvPr id="3" name="图表"/>
          <p:cNvSpPr>
            <a:spLocks noGrp="1"/>
          </p:cNvSpPr>
          <p:nvPr>
            <p:ph type="chart" sz="quarter" idx="21" hasCustomPrompt="1"/>
          </p:nvPr>
        </p:nvSpPr>
        <p:spPr>
          <a:xfrm>
            <a:off x="6341224" y="2125013"/>
            <a:ext cx="5349128"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6" name="文字 1"/>
          <p:cNvSpPr>
            <a:spLocks noGrp="1"/>
          </p:cNvSpPr>
          <p:nvPr>
            <p:ph type="body" sz="quarter" idx="22" hasCustomPrompt="1"/>
          </p:nvPr>
        </p:nvSpPr>
        <p:spPr>
          <a:xfrm>
            <a:off x="6341224" y="1665289"/>
            <a:ext cx="5349128"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0" name="内容"/>
          <p:cNvSpPr>
            <a:spLocks noGrp="1"/>
          </p:cNvSpPr>
          <p:nvPr>
            <p:ph sz="quarter" idx="10" hasCustomPrompt="1"/>
          </p:nvPr>
        </p:nvSpPr>
        <p:spPr>
          <a:xfrm>
            <a:off x="573486" y="1665289"/>
            <a:ext cx="5355165" cy="4455725"/>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70077582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3" name="内容 2"/>
          <p:cNvSpPr>
            <a:spLocks noGrp="1"/>
          </p:cNvSpPr>
          <p:nvPr>
            <p:ph sz="quarter" idx="20" hasCustomPrompt="1"/>
          </p:nvPr>
        </p:nvSpPr>
        <p:spPr>
          <a:xfrm>
            <a:off x="6384000" y="1665290"/>
            <a:ext cx="5306351"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内容 1"/>
          <p:cNvSpPr>
            <a:spLocks noGrp="1"/>
          </p:cNvSpPr>
          <p:nvPr>
            <p:ph sz="quarter" idx="10" hasCustomPrompt="1"/>
          </p:nvPr>
        </p:nvSpPr>
        <p:spPr>
          <a:xfrm>
            <a:off x="573486" y="1665290"/>
            <a:ext cx="5305580" cy="4716461"/>
          </a:xfrm>
          <a:prstGeom prst="rect">
            <a:avLst/>
          </a:prstGeo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baseline="0"/>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9"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4161157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图表 2"/>
          <p:cNvSpPr>
            <a:spLocks noGrp="1"/>
          </p:cNvSpPr>
          <p:nvPr>
            <p:ph type="chart" sz="quarter" idx="21" hasCustomPrompt="1"/>
          </p:nvPr>
        </p:nvSpPr>
        <p:spPr>
          <a:xfrm>
            <a:off x="6341220" y="2125013"/>
            <a:ext cx="5349129"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9" name="图表 1"/>
          <p:cNvSpPr>
            <a:spLocks noGrp="1"/>
          </p:cNvSpPr>
          <p:nvPr>
            <p:ph type="chart" sz="quarter" idx="24" hasCustomPrompt="1"/>
          </p:nvPr>
        </p:nvSpPr>
        <p:spPr>
          <a:xfrm>
            <a:off x="573485" y="2125013"/>
            <a:ext cx="5339063" cy="3996000"/>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6" name="文字 2"/>
          <p:cNvSpPr>
            <a:spLocks noGrp="1"/>
          </p:cNvSpPr>
          <p:nvPr>
            <p:ph type="body" sz="quarter" idx="22" hasCustomPrompt="1"/>
          </p:nvPr>
        </p:nvSpPr>
        <p:spPr>
          <a:xfrm>
            <a:off x="6341223" y="1665289"/>
            <a:ext cx="5349129"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2" name="文字 1"/>
          <p:cNvSpPr>
            <a:spLocks noGrp="1"/>
          </p:cNvSpPr>
          <p:nvPr>
            <p:ph type="body" sz="quarter" idx="25" hasCustomPrompt="1"/>
          </p:nvPr>
        </p:nvSpPr>
        <p:spPr>
          <a:xfrm>
            <a:off x="573486" y="1665289"/>
            <a:ext cx="5339064" cy="420687"/>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0"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1219912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8" name="内容 2"/>
          <p:cNvSpPr>
            <a:spLocks noGrp="1"/>
          </p:cNvSpPr>
          <p:nvPr>
            <p:ph sz="quarter" idx="16" hasCustomPrompt="1"/>
          </p:nvPr>
        </p:nvSpPr>
        <p:spPr>
          <a:xfrm>
            <a:off x="5450349" y="1700214"/>
            <a:ext cx="6240000" cy="4681537"/>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内容 1"/>
          <p:cNvSpPr>
            <a:spLocks noGrp="1"/>
          </p:cNvSpPr>
          <p:nvPr>
            <p:ph sz="quarter" idx="10" hasCustomPrompt="1"/>
          </p:nvPr>
        </p:nvSpPr>
        <p:spPr>
          <a:xfrm>
            <a:off x="573486" y="1665290"/>
            <a:ext cx="4431857" cy="4716463"/>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9946967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引述内容"/>
          <p:cNvSpPr>
            <a:spLocks noGrp="1"/>
          </p:cNvSpPr>
          <p:nvPr>
            <p:ph sz="quarter" idx="10" hasCustomPrompt="1"/>
          </p:nvPr>
        </p:nvSpPr>
        <p:spPr>
          <a:xfrm>
            <a:off x="7577883" y="1658680"/>
            <a:ext cx="4112468" cy="4723072"/>
          </a:xfrm>
          <a:prstGeom prst="rect">
            <a:avLst/>
          </a:prstGeom>
        </p:spPr>
        <p:txBody>
          <a:bodyPr>
            <a:normAutofit/>
          </a:bodyPr>
          <a:lstStyle>
            <a:lvl1pPr>
              <a:tabLst>
                <a:tab pos="5880683" algn="r"/>
              </a:tabLst>
              <a:defRPr sz="2177">
                <a:solidFill>
                  <a:schemeClr val="accent3"/>
                </a:solidFill>
              </a:defRPr>
            </a:lvl1pPr>
            <a:lvl2pPr>
              <a:tabLst>
                <a:tab pos="5880683" algn="r"/>
              </a:tabLst>
              <a:defRPr/>
            </a:lvl2pPr>
            <a:lvl3pPr>
              <a:tabLst>
                <a:tab pos="5880683" algn="r"/>
              </a:tabLst>
              <a:defRPr/>
            </a:lvl3pPr>
            <a:lvl4pPr>
              <a:tabLst>
                <a:tab pos="5880683" algn="r"/>
              </a:tabLst>
              <a:defRPr/>
            </a:lvl4pPr>
            <a:lvl5pPr>
              <a:tabLst>
                <a:tab pos="5880683" algn="r"/>
              </a:tabLst>
              <a:defRPr baseline="0"/>
            </a:lvl5pPr>
          </a:lstStyle>
          <a:p>
            <a:pPr lvl="0"/>
            <a:r>
              <a:rPr lang="zh-CN" altLang="en-US" noProof="0" dirty="0" smtClean="0"/>
              <a:t>单击此处编辑母版文本样式</a:t>
            </a:r>
            <a:endParaRPr lang="zh-CN" altLang="en-US" noProof="0" dirty="0"/>
          </a:p>
        </p:txBody>
      </p:sp>
      <p:sp>
        <p:nvSpPr>
          <p:cNvPr id="8" name="内容"/>
          <p:cNvSpPr>
            <a:spLocks noGrp="1"/>
          </p:cNvSpPr>
          <p:nvPr>
            <p:ph sz="quarter" idx="16" hasCustomPrompt="1"/>
          </p:nvPr>
        </p:nvSpPr>
        <p:spPr>
          <a:xfrm>
            <a:off x="573486" y="1665288"/>
            <a:ext cx="6506347" cy="4716462"/>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baseline="0"/>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54413146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9" name="文字 4"/>
          <p:cNvSpPr>
            <a:spLocks noGrp="1"/>
          </p:cNvSpPr>
          <p:nvPr>
            <p:ph type="body" sz="quarter" idx="23"/>
          </p:nvPr>
        </p:nvSpPr>
        <p:spPr>
          <a:xfrm>
            <a:off x="557079" y="6178655"/>
            <a:ext cx="11186813" cy="261430"/>
          </a:xfrm>
        </p:spPr>
        <p:txBody>
          <a:bodyPr>
            <a:normAutofit/>
          </a:bodyPr>
          <a:lstStyle>
            <a:lvl1pPr>
              <a:spcAft>
                <a:spcPts val="0"/>
              </a:spcAft>
              <a:defRPr sz="726"/>
            </a:lvl1pPr>
          </a:lstStyle>
          <a:p>
            <a:pPr lvl="0"/>
            <a:r>
              <a:rPr lang="zh-CN" altLang="en-US" smtClean="0"/>
              <a:t>编辑母版文本样式</a:t>
            </a:r>
          </a:p>
        </p:txBody>
      </p:sp>
      <p:sp>
        <p:nvSpPr>
          <p:cNvPr id="9" name="图表 3"/>
          <p:cNvSpPr>
            <a:spLocks noGrp="1"/>
          </p:cNvSpPr>
          <p:nvPr>
            <p:ph type="chart" sz="quarter" idx="21" hasCustomPrompt="1"/>
          </p:nvPr>
        </p:nvSpPr>
        <p:spPr>
          <a:xfrm>
            <a:off x="8126396" y="2051999"/>
            <a:ext cx="3563953"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Calibri Light" panose="020F0302020204030204" pitchFamily="34" charset="0"/>
              </a:rPr>
              <a:t>点击添加图表</a:t>
            </a:r>
          </a:p>
        </p:txBody>
      </p:sp>
      <p:sp>
        <p:nvSpPr>
          <p:cNvPr id="7" name="图表 2"/>
          <p:cNvSpPr>
            <a:spLocks noGrp="1"/>
          </p:cNvSpPr>
          <p:nvPr>
            <p:ph type="chart" sz="quarter" idx="19" hasCustomPrompt="1"/>
          </p:nvPr>
        </p:nvSpPr>
        <p:spPr>
          <a:xfrm>
            <a:off x="4351684" y="2051999"/>
            <a:ext cx="3561616"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7" name="图表 1"/>
          <p:cNvSpPr>
            <a:spLocks noGrp="1"/>
          </p:cNvSpPr>
          <p:nvPr>
            <p:ph type="chart" sz="quarter" idx="15" hasCustomPrompt="1"/>
          </p:nvPr>
        </p:nvSpPr>
        <p:spPr>
          <a:xfrm>
            <a:off x="573486" y="2051999"/>
            <a:ext cx="3549550" cy="4069014"/>
          </a:xfrm>
          <a:prstGeom prst="rect">
            <a:avLst/>
          </a:prstGeo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点击添加图表</a:t>
            </a:r>
          </a:p>
        </p:txBody>
      </p:sp>
      <p:sp>
        <p:nvSpPr>
          <p:cNvPr id="10" name="文字 3"/>
          <p:cNvSpPr>
            <a:spLocks noGrp="1"/>
          </p:cNvSpPr>
          <p:nvPr>
            <p:ph type="body" sz="quarter" idx="22" hasCustomPrompt="1"/>
          </p:nvPr>
        </p:nvSpPr>
        <p:spPr>
          <a:xfrm>
            <a:off x="8126398" y="1659145"/>
            <a:ext cx="3563954" cy="398256"/>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8" name="文字 2"/>
          <p:cNvSpPr>
            <a:spLocks noGrp="1"/>
          </p:cNvSpPr>
          <p:nvPr>
            <p:ph type="body" sz="quarter" idx="20" hasCustomPrompt="1"/>
          </p:nvPr>
        </p:nvSpPr>
        <p:spPr>
          <a:xfrm>
            <a:off x="4351687" y="1665290"/>
            <a:ext cx="3561614"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8" name="文字 1"/>
          <p:cNvSpPr>
            <a:spLocks noGrp="1"/>
          </p:cNvSpPr>
          <p:nvPr>
            <p:ph type="body" sz="quarter" idx="18" hasCustomPrompt="1"/>
          </p:nvPr>
        </p:nvSpPr>
        <p:spPr>
          <a:xfrm>
            <a:off x="573486" y="1665290"/>
            <a:ext cx="3562351" cy="392112"/>
          </a:xfrm>
        </p:spPr>
        <p:txBody>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stStyle>
          <a:p>
            <a:pPr lvl="0"/>
            <a:r>
              <a:rPr lang="zh-CN" altLang="en-US" dirty="0" smtClean="0"/>
              <a:t>单击此处编辑母版文本样式</a:t>
            </a:r>
            <a:endParaRPr lang="zh-CN" altLang="en-US" dirty="0"/>
          </a:p>
        </p:txBody>
      </p:sp>
      <p:sp>
        <p:nvSpPr>
          <p:cNvPr id="13"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74795404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12" name="文字 4"/>
          <p:cNvSpPr>
            <a:spLocks noGrp="1"/>
          </p:cNvSpPr>
          <p:nvPr>
            <p:ph type="body" sz="quarter" idx="20" hasCustomPrompt="1"/>
          </p:nvPr>
        </p:nvSpPr>
        <p:spPr>
          <a:xfrm>
            <a:off x="8993171" y="3108508"/>
            <a:ext cx="2697183" cy="3273240"/>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0" name="文字 3"/>
          <p:cNvSpPr>
            <a:spLocks noGrp="1"/>
          </p:cNvSpPr>
          <p:nvPr>
            <p:ph type="body" sz="quarter" idx="18" hasCustomPrompt="1"/>
          </p:nvPr>
        </p:nvSpPr>
        <p:spPr>
          <a:xfrm>
            <a:off x="6189433" y="3120551"/>
            <a:ext cx="2712000" cy="326119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1" name="文字 2"/>
          <p:cNvSpPr>
            <a:spLocks noGrp="1"/>
          </p:cNvSpPr>
          <p:nvPr>
            <p:ph type="body" sz="quarter" idx="19" hasCustomPrompt="1"/>
          </p:nvPr>
        </p:nvSpPr>
        <p:spPr>
          <a:xfrm>
            <a:off x="3385693" y="3124201"/>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6" name="文字 1"/>
          <p:cNvSpPr>
            <a:spLocks noGrp="1"/>
          </p:cNvSpPr>
          <p:nvPr>
            <p:ph type="body" sz="quarter" idx="21" hasCustomPrompt="1"/>
          </p:nvPr>
        </p:nvSpPr>
        <p:spPr>
          <a:xfrm>
            <a:off x="581954" y="3116353"/>
            <a:ext cx="2712000" cy="3257549"/>
          </a:xfrm>
        </p:spPr>
        <p:txBody>
          <a:bodyPr>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1">
                <a:solidFill>
                  <a:schemeClr val="accent1"/>
                </a:solidFill>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270"/>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270"/>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270" baseline="0"/>
            </a:lvl5pPr>
            <a:lvl6pPr marL="416741" indent="-206266">
              <a:spcAft>
                <a:spcPts val="0"/>
              </a:spcAft>
              <a:buFont typeface="Verdana" panose="020B0604030504040204" pitchFamily="34" charset="0"/>
              <a:buChar char="−"/>
              <a:defRPr/>
            </a:lvl6pPr>
            <a:lvl7pPr marL="416741" indent="-206266">
              <a:spcAft>
                <a:spcPts val="0"/>
              </a:spcAft>
              <a:defRPr/>
            </a:lvl7pPr>
            <a:lvl8pPr marL="416741" indent="-206266">
              <a:spcAft>
                <a:spcPts val="0"/>
              </a:spcAft>
              <a:defRPr/>
            </a:lvl8pPr>
            <a:lvl9pPr marL="416741" indent="-206266">
              <a:spcAft>
                <a:spcPts val="0"/>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图片 4"/>
          <p:cNvSpPr>
            <a:spLocks noGrp="1"/>
          </p:cNvSpPr>
          <p:nvPr>
            <p:ph type="pic" sz="quarter" idx="16" hasCustomPrompt="1"/>
          </p:nvPr>
        </p:nvSpPr>
        <p:spPr>
          <a:xfrm>
            <a:off x="8978352" y="1700214"/>
            <a:ext cx="2712000" cy="1260000"/>
          </a:xfrm>
        </p:spPr>
        <p:txBody>
          <a:bodyPr lIns="0" tIns="0" rIns="0" bIns="0">
            <a:noAutofit/>
          </a:bodyPr>
          <a:lstStyle/>
          <a:p>
            <a:r>
              <a:rPr lang="zh-CN" altLang="en-US" noProof="0" dirty="0" smtClean="0"/>
              <a:t>点击添加图片</a:t>
            </a:r>
            <a:endParaRPr lang="en-US" noProof="0" dirty="0"/>
          </a:p>
        </p:txBody>
      </p:sp>
      <p:sp>
        <p:nvSpPr>
          <p:cNvPr id="6" name="图片 3"/>
          <p:cNvSpPr>
            <a:spLocks noGrp="1"/>
          </p:cNvSpPr>
          <p:nvPr>
            <p:ph type="pic" sz="quarter" idx="15" hasCustomPrompt="1"/>
          </p:nvPr>
        </p:nvSpPr>
        <p:spPr>
          <a:xfrm>
            <a:off x="6176730" y="1700214"/>
            <a:ext cx="2712000" cy="1260000"/>
          </a:xfrm>
        </p:spPr>
        <p:txBody>
          <a:bodyPr lIns="0" tIns="0" rIns="0" bIns="0">
            <a:noAutofit/>
          </a:bodyPr>
          <a:lstStyle/>
          <a:p>
            <a:r>
              <a:rPr lang="zh-CN" altLang="en-US" noProof="0" dirty="0" smtClean="0"/>
              <a:t>点击添加图片</a:t>
            </a:r>
            <a:endParaRPr lang="en-US" noProof="0" dirty="0"/>
          </a:p>
        </p:txBody>
      </p:sp>
      <p:sp>
        <p:nvSpPr>
          <p:cNvPr id="5" name="图片 2"/>
          <p:cNvSpPr>
            <a:spLocks noGrp="1"/>
          </p:cNvSpPr>
          <p:nvPr>
            <p:ph type="pic" sz="quarter" idx="14" hasCustomPrompt="1"/>
          </p:nvPr>
        </p:nvSpPr>
        <p:spPr>
          <a:xfrm>
            <a:off x="3375108" y="1700214"/>
            <a:ext cx="2712000" cy="1260000"/>
          </a:xfrm>
        </p:spPr>
        <p:txBody>
          <a:bodyPr lIns="0" tIns="0" rIns="0" bIns="0">
            <a:noAutofit/>
          </a:bodyPr>
          <a:lstStyle/>
          <a:p>
            <a:r>
              <a:rPr lang="zh-CN" altLang="en-US" noProof="0" dirty="0" smtClean="0"/>
              <a:t>点击添加图片</a:t>
            </a:r>
            <a:endParaRPr lang="en-US" noProof="0" dirty="0"/>
          </a:p>
        </p:txBody>
      </p:sp>
      <p:sp>
        <p:nvSpPr>
          <p:cNvPr id="4" name="图片 1"/>
          <p:cNvSpPr>
            <a:spLocks noGrp="1"/>
          </p:cNvSpPr>
          <p:nvPr>
            <p:ph type="pic" sz="quarter" idx="13" hasCustomPrompt="1"/>
          </p:nvPr>
        </p:nvSpPr>
        <p:spPr>
          <a:xfrm>
            <a:off x="573486" y="1700214"/>
            <a:ext cx="2712000" cy="1260000"/>
          </a:xfrm>
        </p:spPr>
        <p:txBody>
          <a:bodyPr lIns="0" tIns="0" rIns="0" bIns="0">
            <a:noAutofit/>
          </a:bodyPr>
          <a:lstStyle/>
          <a:p>
            <a:r>
              <a:rPr lang="zh-CN" altLang="en-US" noProof="0" dirty="0" smtClean="0"/>
              <a:t>点击添加图片</a:t>
            </a:r>
            <a:endParaRPr lang="en-US" noProof="0" dirty="0"/>
          </a:p>
        </p:txBody>
      </p:sp>
      <p:sp>
        <p:nvSpPr>
          <p:cNvPr id="14" name="副标题"/>
          <p:cNvSpPr>
            <a:spLocks noGrp="1"/>
          </p:cNvSpPr>
          <p:nvPr>
            <p:ph type="body" sz="quarter" idx="22"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39018290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16" name="文字 4"/>
          <p:cNvSpPr>
            <a:spLocks noGrp="1"/>
          </p:cNvSpPr>
          <p:nvPr>
            <p:ph type="body" sz="quarter" idx="35" hasCustomPrompt="1"/>
          </p:nvPr>
        </p:nvSpPr>
        <p:spPr>
          <a:xfrm>
            <a:off x="8396562" y="4256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1" name="图片 4"/>
          <p:cNvSpPr>
            <a:spLocks noGrp="1"/>
          </p:cNvSpPr>
          <p:nvPr>
            <p:ph type="pic" sz="quarter" idx="31" hasCustomPrompt="1"/>
          </p:nvPr>
        </p:nvSpPr>
        <p:spPr>
          <a:xfrm>
            <a:off x="6224085" y="4256213"/>
            <a:ext cx="1968000" cy="1476000"/>
          </a:xfrm>
        </p:spPr>
        <p:txBody>
          <a:bodyPr/>
          <a:lstStyle>
            <a:lvl1pPr algn="ctr">
              <a:defRPr/>
            </a:lvl1pPr>
          </a:lstStyle>
          <a:p>
            <a:r>
              <a:rPr lang="zh-CN" altLang="en-US" noProof="0" dirty="0" smtClean="0"/>
              <a:t>点击添加图片</a:t>
            </a:r>
            <a:endParaRPr lang="en-US" noProof="0" dirty="0"/>
          </a:p>
        </p:txBody>
      </p:sp>
      <p:sp>
        <p:nvSpPr>
          <p:cNvPr id="15" name="文字 3"/>
          <p:cNvSpPr>
            <a:spLocks noGrp="1"/>
          </p:cNvSpPr>
          <p:nvPr>
            <p:ph type="body" sz="quarter" idx="34" hasCustomPrompt="1"/>
          </p:nvPr>
        </p:nvSpPr>
        <p:spPr>
          <a:xfrm>
            <a:off x="2756232" y="4256213"/>
            <a:ext cx="3288000"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10" name="图片 3"/>
          <p:cNvSpPr>
            <a:spLocks noGrp="1"/>
          </p:cNvSpPr>
          <p:nvPr>
            <p:ph type="pic" sz="quarter" idx="29" hasCustomPrompt="1"/>
          </p:nvPr>
        </p:nvSpPr>
        <p:spPr>
          <a:xfrm>
            <a:off x="573486" y="4256213"/>
            <a:ext cx="1968000" cy="1476000"/>
          </a:xfrm>
        </p:spPr>
        <p:txBody>
          <a:bodyPr/>
          <a:lstStyle>
            <a:lvl1pPr algn="ctr">
              <a:defRPr/>
            </a:lvl1pPr>
          </a:lstStyle>
          <a:p>
            <a:r>
              <a:rPr lang="zh-CN" altLang="en-US" noProof="0" dirty="0" smtClean="0"/>
              <a:t>点击添加图片</a:t>
            </a:r>
            <a:endParaRPr lang="en-US" noProof="0" dirty="0"/>
          </a:p>
        </p:txBody>
      </p:sp>
      <p:sp>
        <p:nvSpPr>
          <p:cNvPr id="21" name="绿色栏 4">
            <a:extLst>
              <a:ext uri="{FF2B5EF4-FFF2-40B4-BE49-F238E27FC236}">
                <a16:creationId xmlns:a16="http://schemas.microsoft.com/office/drawing/2014/main" id="{00D336B3-2575-4F6E-9BAD-8C32D75B6E63}"/>
              </a:ext>
            </a:extLst>
          </p:cNvPr>
          <p:cNvSpPr/>
          <p:nvPr userDrawn="1"/>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0" name="绿色栏 3">
            <a:extLst>
              <a:ext uri="{FF2B5EF4-FFF2-40B4-BE49-F238E27FC236}">
                <a16:creationId xmlns:a16="http://schemas.microsoft.com/office/drawing/2014/main" id="{5737EC39-0EB2-483C-9B36-B0052D120453}"/>
              </a:ext>
            </a:extLst>
          </p:cNvPr>
          <p:cNvSpPr/>
          <p:nvPr userDrawn="1"/>
        </p:nvSpPr>
        <p:spPr>
          <a:xfrm>
            <a:off x="57348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文字 2"/>
          <p:cNvSpPr>
            <a:spLocks noGrp="1"/>
          </p:cNvSpPr>
          <p:nvPr>
            <p:ph type="body" sz="quarter" idx="33" hasCustomPrompt="1"/>
          </p:nvPr>
        </p:nvSpPr>
        <p:spPr>
          <a:xfrm>
            <a:off x="8396562" y="1880213"/>
            <a:ext cx="3302593" cy="1944000"/>
          </a:xfrm>
        </p:spPr>
        <p:txBody>
          <a:bodyPr>
            <a:normAutofit/>
          </a:bodyPr>
          <a:lstStyle>
            <a:lvl1pPr>
              <a:spcAft>
                <a:spcPts val="0"/>
              </a:spcAft>
              <a:defRPr sz="1270" b="1"/>
            </a:lvl1pPr>
            <a:lvl2pPr>
              <a:spcAft>
                <a:spcPts val="0"/>
              </a:spcAft>
              <a:defRPr sz="1270" b="0"/>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9" name="图片 2"/>
          <p:cNvSpPr>
            <a:spLocks noGrp="1"/>
          </p:cNvSpPr>
          <p:nvPr>
            <p:ph type="pic" sz="quarter" idx="27" hasCustomPrompt="1"/>
          </p:nvPr>
        </p:nvSpPr>
        <p:spPr>
          <a:xfrm>
            <a:off x="6224085" y="1880213"/>
            <a:ext cx="1968000" cy="1476000"/>
          </a:xfrm>
        </p:spPr>
        <p:txBody>
          <a:bodyPr/>
          <a:lstStyle>
            <a:lvl1pPr algn="ctr">
              <a:defRPr/>
            </a:lvl1pPr>
          </a:lstStyle>
          <a:p>
            <a:r>
              <a:rPr lang="zh-CN" altLang="en-US" noProof="0" dirty="0" smtClean="0"/>
              <a:t>点击添加图片</a:t>
            </a:r>
            <a:endParaRPr lang="en-US" noProof="0" dirty="0"/>
          </a:p>
        </p:txBody>
      </p:sp>
      <p:sp>
        <p:nvSpPr>
          <p:cNvPr id="13" name="文字 1"/>
          <p:cNvSpPr>
            <a:spLocks noGrp="1"/>
          </p:cNvSpPr>
          <p:nvPr>
            <p:ph type="body" sz="quarter" idx="32" hasCustomPrompt="1"/>
          </p:nvPr>
        </p:nvSpPr>
        <p:spPr>
          <a:xfrm>
            <a:off x="2744107" y="1880213"/>
            <a:ext cx="3288000" cy="1944000"/>
          </a:xfrm>
        </p:spPr>
        <p:txBody>
          <a:bodyPr>
            <a:normAutofit/>
          </a:bodyPr>
          <a:lstStyle>
            <a:lvl1pPr>
              <a:spcAft>
                <a:spcPts val="0"/>
              </a:spcAft>
              <a:defRPr sz="1270" b="1">
                <a:latin typeface="+mn-ea"/>
                <a:ea typeface="+mn-ea"/>
              </a:defRPr>
            </a:lvl1pPr>
            <a:lvl2pPr>
              <a:spcAft>
                <a:spcPts val="0"/>
              </a:spcAft>
              <a:defRPr sz="1270" b="0">
                <a:latin typeface="+mn-ea"/>
                <a:ea typeface="+mn-ea"/>
              </a:defRPr>
            </a:lvl2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a:p>
        </p:txBody>
      </p:sp>
      <p:sp>
        <p:nvSpPr>
          <p:cNvPr id="8" name="图片 1"/>
          <p:cNvSpPr>
            <a:spLocks noGrp="1"/>
          </p:cNvSpPr>
          <p:nvPr>
            <p:ph type="pic" sz="quarter" idx="25" hasCustomPrompt="1"/>
          </p:nvPr>
        </p:nvSpPr>
        <p:spPr>
          <a:xfrm>
            <a:off x="573486" y="1880213"/>
            <a:ext cx="1968000" cy="1476000"/>
          </a:xfrm>
        </p:spPr>
        <p:txBody>
          <a:bodyPr/>
          <a:lstStyle>
            <a:lvl1pPr algn="ctr">
              <a:defRPr/>
            </a:lvl1pPr>
          </a:lstStyle>
          <a:p>
            <a:r>
              <a:rPr lang="zh-CN" altLang="en-US" noProof="0" dirty="0" smtClean="0"/>
              <a:t>点击添加图片</a:t>
            </a:r>
            <a:endParaRPr lang="en-US" noProof="0" dirty="0"/>
          </a:p>
        </p:txBody>
      </p:sp>
      <p:sp>
        <p:nvSpPr>
          <p:cNvPr id="19" name="绿色栏 2">
            <a:extLst>
              <a:ext uri="{FF2B5EF4-FFF2-40B4-BE49-F238E27FC236}">
                <a16:creationId xmlns:a16="http://schemas.microsoft.com/office/drawing/2014/main" id="{E1C3849E-5B87-4E89-A696-B1A8AE50A843}"/>
              </a:ext>
            </a:extLst>
          </p:cNvPr>
          <p:cNvSpPr/>
          <p:nvPr userDrawn="1"/>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绿色栏 1">
            <a:extLst>
              <a:ext uri="{FF2B5EF4-FFF2-40B4-BE49-F238E27FC236}">
                <a16:creationId xmlns:a16="http://schemas.microsoft.com/office/drawing/2014/main" id="{BDA76EEA-1E52-4D3C-80ED-6243878A60CE}"/>
              </a:ext>
            </a:extLst>
          </p:cNvPr>
          <p:cNvSpPr/>
          <p:nvPr userDrawn="1"/>
        </p:nvSpPr>
        <p:spPr>
          <a:xfrm>
            <a:off x="573486"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7"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22"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08466690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61C9C-59F6-AF1E-91EF-81318322F0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524E44-D2E4-1061-106C-5E4F3291B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4C999A-2D53-216F-368F-963B0D1E3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D2C713-32E8-AE27-9D63-D36E7119FBC3}"/>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6" name="页脚占位符 5">
            <a:extLst>
              <a:ext uri="{FF2B5EF4-FFF2-40B4-BE49-F238E27FC236}">
                <a16:creationId xmlns:a16="http://schemas.microsoft.com/office/drawing/2014/main" id="{2598F82E-79E6-E552-79DC-D41076AA45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4BAE5-69A8-63C6-DAE6-0C4783009BBE}"/>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26137267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8" name="联合品牌商标 2"/>
          <p:cNvSpPr>
            <a:spLocks noGrp="1"/>
          </p:cNvSpPr>
          <p:nvPr>
            <p:ph type="pic" sz="quarter" idx="23" hasCustomPrompt="1"/>
          </p:nvPr>
        </p:nvSpPr>
        <p:spPr>
          <a:xfrm>
            <a:off x="10446342"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6" y="1857892"/>
            <a:ext cx="5444156"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9"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6824"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1" name="绿色栏 2">
            <a:extLst>
              <a:ext uri="{FF2B5EF4-FFF2-40B4-BE49-F238E27FC236}">
                <a16:creationId xmlns:a16="http://schemas.microsoft.com/office/drawing/2014/main" id="{FD793F86-C856-4EF0-B7D3-046C51438F3B}"/>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0" name="绿色栏 1">
            <a:extLst>
              <a:ext uri="{FF2B5EF4-FFF2-40B4-BE49-F238E27FC236}">
                <a16:creationId xmlns:a16="http://schemas.microsoft.com/office/drawing/2014/main" id="{FDBDB6A6-081D-47AE-B102-5F147C322548}"/>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2"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3"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52834978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5"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423502846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50000684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47992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6" y="1700213"/>
            <a:ext cx="11165416"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lvl5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57596958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内容"/>
          <p:cNvSpPr>
            <a:spLocks noGrp="1"/>
          </p:cNvSpPr>
          <p:nvPr>
            <p:ph idx="1" hasCustomPrompt="1"/>
          </p:nvPr>
        </p:nvSpPr>
        <p:spPr>
          <a:xfrm>
            <a:off x="573487" y="1700213"/>
            <a:ext cx="9269612" cy="4678986"/>
          </a:xfrm>
          <a:prstGeom prst="rect">
            <a:avLst/>
          </a:prstGeom>
        </p:spPr>
        <p:txBody>
          <a:bodyPr vert="horz" lIns="0" tIns="0" rIns="0" bIns="0" rtlCol="0">
            <a:normAutofit/>
          </a:bodyPr>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452"/>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sz="1452"/>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sz="1452"/>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sz="1452"/>
            </a:lvl5pPr>
            <a:lvl6pPr>
              <a:defRPr sz="1871"/>
            </a:lvl6pPr>
            <a:lvl7pPr>
              <a:defRPr sz="1871"/>
            </a:lvl7pPr>
            <a:lvl8pPr>
              <a:defRPr sz="1871"/>
            </a:lvl8pPr>
            <a:lvl9pPr>
              <a:defRPr sz="1871"/>
            </a:lvl9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6"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36655287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9" name="文字 3"/>
          <p:cNvSpPr>
            <a:spLocks noGrp="1"/>
          </p:cNvSpPr>
          <p:nvPr>
            <p:ph type="body" sz="quarter" idx="19" hasCustomPrompt="1"/>
          </p:nvPr>
        </p:nvSpPr>
        <p:spPr>
          <a:xfrm>
            <a:off x="8128000" y="1851441"/>
            <a:ext cx="3571153"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文字 2"/>
          <p:cNvSpPr>
            <a:spLocks noGrp="1"/>
          </p:cNvSpPr>
          <p:nvPr>
            <p:ph type="body" sz="quarter" idx="17" hasCustomPrompt="1"/>
          </p:nvPr>
        </p:nvSpPr>
        <p:spPr>
          <a:xfrm>
            <a:off x="4350540" y="1851441"/>
            <a:ext cx="3540578"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8" name="文字 1"/>
          <p:cNvSpPr>
            <a:spLocks noGrp="1"/>
          </p:cNvSpPr>
          <p:nvPr>
            <p:ph type="body" sz="quarter" idx="18" hasCustomPrompt="1"/>
          </p:nvPr>
        </p:nvSpPr>
        <p:spPr>
          <a:xfrm>
            <a:off x="573486" y="1851441"/>
            <a:ext cx="3560000" cy="3845754"/>
          </a:xfrm>
        </p:spPr>
        <p:txBody>
          <a:bodyPr>
            <a:normAutofit/>
          </a:bodyPr>
          <a:lstStyle>
            <a:lvl1pPr>
              <a:defRPr sz="1270" b="1">
                <a:solidFill>
                  <a:schemeClr val="accent1"/>
                </a:solidFill>
                <a:latin typeface="+mn-ea"/>
                <a:ea typeface="+mn-ea"/>
              </a:defRPr>
            </a:lvl1pPr>
            <a:lvl2pPr>
              <a:spcAft>
                <a:spcPts val="1169"/>
              </a:spcAft>
              <a:defRPr sz="1270">
                <a:latin typeface="+mn-ea"/>
                <a:ea typeface="+mn-ea"/>
              </a:defRPr>
            </a:lvl2pPr>
            <a:lvl3pPr marL="0" indent="0">
              <a:spcAft>
                <a:spcPts val="1169"/>
              </a:spcAft>
              <a:buNone/>
              <a:defRPr sz="1270">
                <a:latin typeface="+mn-ea"/>
                <a:ea typeface="+mn-ea"/>
              </a:defRPr>
            </a:lvl3pPr>
            <a:lvl4pPr marL="206266" indent="-206266">
              <a:spcAft>
                <a:spcPts val="1169"/>
              </a:spcAft>
              <a:buFont typeface="Arial" panose="020B0604020202020204" pitchFamily="34" charset="0"/>
              <a:buChar char="•"/>
              <a:defRPr sz="1270">
                <a:latin typeface="+mn-ea"/>
                <a:ea typeface="+mn-ea"/>
              </a:defRPr>
            </a:lvl4pPr>
            <a:lvl5pPr marL="416741" indent="-206266">
              <a:spcAft>
                <a:spcPts val="1169"/>
              </a:spcAft>
              <a:defRPr sz="1270" baseline="0">
                <a:latin typeface="+mn-ea"/>
                <a:ea typeface="+mn-ea"/>
              </a:defRPr>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3" name="绿色栏 3">
            <a:extLst>
              <a:ext uri="{FF2B5EF4-FFF2-40B4-BE49-F238E27FC236}">
                <a16:creationId xmlns:a16="http://schemas.microsoft.com/office/drawing/2014/main" id="{81F94FD0-40C2-4639-AF6C-A43126827B59}"/>
              </a:ext>
            </a:extLst>
          </p:cNvPr>
          <p:cNvSpPr/>
          <p:nvPr userDrawn="1"/>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绿色栏 2">
            <a:extLst>
              <a:ext uri="{FF2B5EF4-FFF2-40B4-BE49-F238E27FC236}">
                <a16:creationId xmlns:a16="http://schemas.microsoft.com/office/drawing/2014/main" id="{92AE089E-4A0A-4EC7-9961-71221BF50F81}"/>
              </a:ext>
            </a:extLst>
          </p:cNvPr>
          <p:cNvSpPr/>
          <p:nvPr userDrawn="1"/>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1" name="绿色栏 1">
            <a:extLst>
              <a:ext uri="{FF2B5EF4-FFF2-40B4-BE49-F238E27FC236}">
                <a16:creationId xmlns:a16="http://schemas.microsoft.com/office/drawing/2014/main" id="{A820A274-4ADB-4809-84D4-900FDD40E432}"/>
              </a:ext>
            </a:extLst>
          </p:cNvPr>
          <p:cNvSpPr/>
          <p:nvPr userDrawn="1"/>
        </p:nvSpPr>
        <p:spPr>
          <a:xfrm>
            <a:off x="4344827"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0"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4"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154942921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5" name="文字 4"/>
          <p:cNvSpPr>
            <a:spLocks noGrp="1"/>
          </p:cNvSpPr>
          <p:nvPr>
            <p:ph type="body" sz="quarter" idx="18" hasCustomPrompt="1"/>
          </p:nvPr>
        </p:nvSpPr>
        <p:spPr>
          <a:xfrm>
            <a:off x="9096838"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7" name="文字 3"/>
          <p:cNvSpPr>
            <a:spLocks noGrp="1"/>
          </p:cNvSpPr>
          <p:nvPr>
            <p:ph type="body" sz="quarter" idx="20" hasCustomPrompt="1"/>
          </p:nvPr>
        </p:nvSpPr>
        <p:spPr>
          <a:xfrm>
            <a:off x="6255721"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6" name="文字 2"/>
          <p:cNvSpPr>
            <a:spLocks noGrp="1"/>
          </p:cNvSpPr>
          <p:nvPr>
            <p:ph type="body" sz="quarter" idx="19" hasCustomPrompt="1"/>
          </p:nvPr>
        </p:nvSpPr>
        <p:spPr>
          <a:xfrm>
            <a:off x="3414604"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4" name="文字 1"/>
          <p:cNvSpPr>
            <a:spLocks noGrp="1"/>
          </p:cNvSpPr>
          <p:nvPr>
            <p:ph type="body" sz="quarter" idx="17" hasCustomPrompt="1"/>
          </p:nvPr>
        </p:nvSpPr>
        <p:spPr>
          <a:xfrm>
            <a:off x="573486" y="2556000"/>
            <a:ext cx="2592000" cy="3394800"/>
          </a:xfrm>
        </p:spPr>
        <p:txBody>
          <a:bodyPr>
            <a:normAutofit/>
          </a:bodyPr>
          <a:lstStyle>
            <a:lvl1pPr>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8"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1"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28692295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12" name="页码">
            <a:extLst>
              <a:ext uri="{FF2B5EF4-FFF2-40B4-BE49-F238E27FC236}">
                <a16:creationId xmlns:a16="http://schemas.microsoft.com/office/drawing/2014/main" id="{6339324F-B0E8-4844-A909-4484C4530653}"/>
              </a:ext>
            </a:extLst>
          </p:cNvPr>
          <p:cNvSpPr txBox="1"/>
          <p:nvPr userDrawn="1"/>
        </p:nvSpPr>
        <p:spPr>
          <a:xfrm>
            <a:off x="11382377" y="6477001"/>
            <a:ext cx="307974" cy="11169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726"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726" noProof="0" dirty="0">
              <a:solidFill>
                <a:schemeClr val="bg1"/>
              </a:solidFill>
              <a:latin typeface="Calibri" panose="020F0502020204030204" pitchFamily="34" charset="0"/>
              <a:cs typeface="Calibri" panose="020F0502020204030204" pitchFamily="34" charset="0"/>
            </a:endParaRPr>
          </a:p>
        </p:txBody>
      </p:sp>
      <p:sp>
        <p:nvSpPr>
          <p:cNvPr id="11" name="演示文稿标题">
            <a:extLst>
              <a:ext uri="{FF2B5EF4-FFF2-40B4-BE49-F238E27FC236}">
                <a16:creationId xmlns:a16="http://schemas.microsoft.com/office/drawing/2014/main" id="{96E99109-25A2-44AF-9E0F-DC4C1B2A607D}"/>
              </a:ext>
            </a:extLst>
          </p:cNvPr>
          <p:cNvSpPr txBox="1"/>
          <p:nvPr userDrawn="1"/>
        </p:nvSpPr>
        <p:spPr>
          <a:xfrm>
            <a:off x="6335184" y="6477000"/>
            <a:ext cx="4896560" cy="111697"/>
          </a:xfrm>
          <a:prstGeom prst="rect">
            <a:avLst/>
          </a:prstGeom>
          <a:noFill/>
        </p:spPr>
        <p:txBody>
          <a:bodyPr wrap="square" lIns="0" tIns="0" rIns="0" bIns="0" rtlCol="0">
            <a:spAutoFit/>
          </a:bodyPr>
          <a:lstStyle/>
          <a:p>
            <a:pPr marL="0" marR="0" lvl="0" indent="0" algn="r" defTabSz="829544" rtl="0" eaLnBrk="1" fontAlgn="auto" latinLnBrk="0" hangingPunct="1">
              <a:lnSpc>
                <a:spcPct val="100000"/>
              </a:lnSpc>
              <a:spcBef>
                <a:spcPts val="0"/>
              </a:spcBef>
              <a:spcAft>
                <a:spcPts val="0"/>
              </a:spcAft>
              <a:buClrTx/>
              <a:buSzPct val="100000"/>
              <a:buFont typeface="Arial"/>
              <a:buNone/>
              <a:tabLst/>
              <a:defRPr/>
            </a:pPr>
            <a:r>
              <a:rPr kumimoji="0" lang="zh-CN" altLang="en-US" sz="726" b="0" i="0" u="none" strike="noStrike" kern="1200" cap="none" spc="0" normalizeH="0" baseline="0" noProof="0" dirty="0" smtClean="0">
                <a:ln>
                  <a:noFill/>
                </a:ln>
                <a:solidFill>
                  <a:prstClr val="white"/>
                </a:solidFill>
                <a:effectLst/>
                <a:uLnTx/>
                <a:uFillTx/>
                <a:latin typeface="+mn-lt"/>
                <a:ea typeface="+mn-ea"/>
                <a:cs typeface="+mn-cs"/>
              </a:rPr>
              <a:t>演示文稿标题</a:t>
            </a:r>
          </a:p>
        </p:txBody>
      </p:sp>
      <p:sp>
        <p:nvSpPr>
          <p:cNvPr id="15" name="版权">
            <a:extLst>
              <a:ext uri="{FF2B5EF4-FFF2-40B4-BE49-F238E27FC236}">
                <a16:creationId xmlns:a16="http://schemas.microsoft.com/office/drawing/2014/main" id="{F7F5A9B4-9555-F74F-9105-663EF4A0FBB0}"/>
              </a:ext>
            </a:extLst>
          </p:cNvPr>
          <p:cNvSpPr txBox="1"/>
          <p:nvPr userDrawn="1"/>
        </p:nvSpPr>
        <p:spPr>
          <a:xfrm>
            <a:off x="501649" y="6492388"/>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white"/>
                </a:solidFill>
                <a:effectLst/>
                <a:uLnTx/>
                <a:uFillTx/>
                <a:latin typeface="Calibri"/>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white"/>
                </a:solidFill>
                <a:effectLst/>
                <a:uLnTx/>
                <a:uFillTx/>
                <a:latin typeface="Calibri"/>
                <a:ea typeface="+mn-ea"/>
                <a:cs typeface="Arial Unicode MS" panose="020B0604020202020204" pitchFamily="34" charset="-122"/>
              </a:rPr>
              <a:t>。</a:t>
            </a:r>
            <a:r>
              <a:rPr kumimoji="0" lang="zh-CN" altLang="en-US" sz="726" b="0" i="0" u="none" strike="noStrike" kern="1200" cap="none" spc="0" normalizeH="0" baseline="0" noProof="0" dirty="0" smtClean="0">
                <a:ln>
                  <a:noFill/>
                </a:ln>
                <a:solidFill>
                  <a:prstClr val="white"/>
                </a:solidFill>
                <a:effectLst/>
                <a:uLnTx/>
                <a:uFillTx/>
                <a:latin typeface="+mn-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white"/>
              </a:solidFill>
              <a:effectLst/>
              <a:uLnTx/>
              <a:uFillTx/>
              <a:latin typeface="+mn-lt"/>
              <a:ea typeface="+mn-ea"/>
              <a:cs typeface="+mn-cs"/>
            </a:endParaRPr>
          </a:p>
        </p:txBody>
      </p:sp>
      <p:sp>
        <p:nvSpPr>
          <p:cNvPr id="5" name="文字 4"/>
          <p:cNvSpPr>
            <a:spLocks noGrp="1"/>
          </p:cNvSpPr>
          <p:nvPr>
            <p:ph type="body" sz="quarter" idx="18"/>
          </p:nvPr>
        </p:nvSpPr>
        <p:spPr>
          <a:xfrm>
            <a:off x="9100752"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7" name="文字 3"/>
          <p:cNvSpPr>
            <a:spLocks noGrp="1"/>
          </p:cNvSpPr>
          <p:nvPr>
            <p:ph type="body" sz="quarter" idx="20"/>
          </p:nvPr>
        </p:nvSpPr>
        <p:spPr>
          <a:xfrm>
            <a:off x="6235168"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6" name="文字 2"/>
          <p:cNvSpPr>
            <a:spLocks noGrp="1"/>
          </p:cNvSpPr>
          <p:nvPr>
            <p:ph type="body" sz="quarter" idx="19"/>
          </p:nvPr>
        </p:nvSpPr>
        <p:spPr>
          <a:xfrm>
            <a:off x="3369584"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4" name="文字 1"/>
          <p:cNvSpPr>
            <a:spLocks noGrp="1"/>
          </p:cNvSpPr>
          <p:nvPr>
            <p:ph type="body" sz="quarter" idx="17"/>
          </p:nvPr>
        </p:nvSpPr>
        <p:spPr>
          <a:xfrm>
            <a:off x="504000" y="2556000"/>
            <a:ext cx="2592000" cy="3394800"/>
          </a:xfrm>
        </p:spPr>
        <p:txBody>
          <a:bodyPr/>
          <a:lstStyle>
            <a:lvl1pPr>
              <a:defRPr b="1">
                <a:solidFill>
                  <a:schemeClr val="bg1"/>
                </a:solidFill>
                <a:latin typeface="+mj-lt"/>
              </a:defRPr>
            </a:lvl1pPr>
            <a:lvl2pPr>
              <a:spcAft>
                <a:spcPts val="1000"/>
              </a:spcAft>
              <a:defRPr>
                <a:solidFill>
                  <a:schemeClr val="bg1"/>
                </a:solidFill>
              </a:defRPr>
            </a:lvl2pPr>
            <a:lvl3pPr marL="0" indent="0">
              <a:spcAft>
                <a:spcPts val="1000"/>
              </a:spcAft>
              <a:buNone/>
              <a:defRPr>
                <a:solidFill>
                  <a:schemeClr val="bg1"/>
                </a:solidFill>
              </a:defRPr>
            </a:lvl3pPr>
            <a:lvl4pPr marL="176401" indent="-176401">
              <a:spcAft>
                <a:spcPts val="1000"/>
              </a:spcAft>
              <a:buFont typeface="Arial" panose="020B0604020202020204" pitchFamily="34" charset="0"/>
              <a:buChar char="•"/>
              <a:defRPr>
                <a:solidFill>
                  <a:schemeClr val="bg1"/>
                </a:solidFill>
              </a:defRPr>
            </a:lvl4pPr>
            <a:lvl5pPr marL="356403" indent="-176401">
              <a:spcAft>
                <a:spcPts val="1000"/>
              </a:spcAft>
              <a:defRPr baseline="0">
                <a:solidFill>
                  <a:schemeClr val="bg1"/>
                </a:solidFill>
              </a:defRPr>
            </a:lvl5pPr>
            <a:lvl6pPr marL="356403" indent="-176401">
              <a:spcAft>
                <a:spcPts val="1000"/>
              </a:spcAft>
              <a:buFont typeface="Verdana" panose="020B0604030504040204" pitchFamily="34" charset="0"/>
              <a:buChar char="−"/>
              <a:defRPr>
                <a:solidFill>
                  <a:schemeClr val="bg1"/>
                </a:solidFill>
              </a:defRPr>
            </a:lvl6pPr>
            <a:lvl7pPr marL="356403" indent="-176401">
              <a:spcAft>
                <a:spcPts val="1000"/>
              </a:spcAft>
              <a:defRPr>
                <a:solidFill>
                  <a:schemeClr val="bg1"/>
                </a:solidFill>
              </a:defRPr>
            </a:lvl7pPr>
            <a:lvl8pPr marL="356403" indent="-176401">
              <a:spcAft>
                <a:spcPts val="1000"/>
              </a:spcAft>
              <a:defRPr>
                <a:solidFill>
                  <a:schemeClr val="bg1"/>
                </a:solidFill>
              </a:defRPr>
            </a:lvl8pPr>
            <a:lvl9pPr marL="356403" indent="-176401">
              <a:spcAft>
                <a:spcPts val="1000"/>
              </a:spcAft>
              <a:defRPr>
                <a:solidFill>
                  <a:schemeClr val="bg1"/>
                </a:solidFill>
              </a:defRPr>
            </a:lvl9pPr>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dirty="0"/>
          </a:p>
        </p:txBody>
      </p:sp>
      <p:sp>
        <p:nvSpPr>
          <p:cNvPr id="8" name="副标题"/>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177" b="1">
                <a:solidFill>
                  <a:schemeClr val="bg1"/>
                </a:solidFill>
              </a:defRPr>
            </a:lvl1pPr>
          </a:lstStyle>
          <a:p>
            <a:pPr lvl="0"/>
            <a:r>
              <a:rPr lang="zh-CN" altLang="en-US" noProof="0" dirty="0" smtClean="0"/>
              <a:t>点击添加副标题</a:t>
            </a:r>
          </a:p>
        </p:txBody>
      </p:sp>
      <p:sp>
        <p:nvSpPr>
          <p:cNvPr id="2" name="标题"/>
          <p:cNvSpPr>
            <a:spLocks noGrp="1"/>
          </p:cNvSpPr>
          <p:nvPr>
            <p:ph type="title"/>
          </p:nvPr>
        </p:nvSpPr>
        <p:spPr>
          <a:xfrm>
            <a:off x="501650" y="317501"/>
            <a:ext cx="11188701" cy="370193"/>
          </a:xfrm>
        </p:spPr>
        <p:txBody>
          <a:bodyPr/>
          <a:lstStyle>
            <a:lvl1pPr>
              <a:defRPr>
                <a:solidFill>
                  <a:schemeClr val="bg1"/>
                </a:solidFill>
              </a:defRPr>
            </a:lvl1pPr>
          </a:lstStyle>
          <a:p>
            <a:r>
              <a:rPr lang="zh-CN" altLang="en-US" noProof="0" smtClean="0"/>
              <a:t>单击此处编辑母版标题样式</a:t>
            </a:r>
            <a:endParaRPr lang="en-US" noProof="0" dirty="0"/>
          </a:p>
        </p:txBody>
      </p:sp>
    </p:spTree>
    <p:extLst>
      <p:ext uri="{BB962C8B-B14F-4D97-AF65-F5344CB8AC3E}">
        <p14:creationId xmlns:p14="http://schemas.microsoft.com/office/powerpoint/2010/main" val="19807794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8" name="联合品牌商标 4"/>
          <p:cNvSpPr>
            <a:spLocks noGrp="1"/>
          </p:cNvSpPr>
          <p:nvPr>
            <p:ph type="pic" sz="quarter" idx="27" hasCustomPrompt="1"/>
          </p:nvPr>
        </p:nvSpPr>
        <p:spPr>
          <a:xfrm>
            <a:off x="10446750" y="4249681"/>
            <a:ext cx="1244161" cy="582644"/>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11" name="文字 4"/>
          <p:cNvSpPr>
            <a:spLocks noGrp="1"/>
          </p:cNvSpPr>
          <p:nvPr>
            <p:ph type="body" sz="quarter" idx="23" hasCustomPrompt="1"/>
          </p:nvPr>
        </p:nvSpPr>
        <p:spPr>
          <a:xfrm>
            <a:off x="6246196" y="4249682"/>
            <a:ext cx="545295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27" name="联合品牌商标 3"/>
          <p:cNvSpPr>
            <a:spLocks noGrp="1"/>
          </p:cNvSpPr>
          <p:nvPr>
            <p:ph type="pic" sz="quarter" idx="26" hasCustomPrompt="1"/>
          </p:nvPr>
        </p:nvSpPr>
        <p:spPr>
          <a:xfrm>
            <a:off x="4796150" y="4249682"/>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10" name="文字 3"/>
          <p:cNvSpPr>
            <a:spLocks noGrp="1"/>
          </p:cNvSpPr>
          <p:nvPr>
            <p:ph type="body" sz="quarter" idx="22" hasCustomPrompt="1"/>
          </p:nvPr>
        </p:nvSpPr>
        <p:spPr>
          <a:xfrm>
            <a:off x="573486" y="4249682"/>
            <a:ext cx="5466824"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3" name="绿色栏 4"/>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GB" sz="1286" dirty="0">
              <a:solidFill>
                <a:schemeClr val="bg1"/>
              </a:solidFill>
            </a:endParaRPr>
          </a:p>
        </p:txBody>
      </p:sp>
      <p:sp>
        <p:nvSpPr>
          <p:cNvPr id="20" name="绿色栏 3">
            <a:extLst>
              <a:ext uri="{FF2B5EF4-FFF2-40B4-BE49-F238E27FC236}">
                <a16:creationId xmlns:a16="http://schemas.microsoft.com/office/drawing/2014/main" id="{8472F893-FB10-474A-AC95-BCC33ECE8AAB}"/>
              </a:ext>
            </a:extLst>
          </p:cNvPr>
          <p:cNvSpPr/>
          <p:nvPr userDrawn="1"/>
        </p:nvSpPr>
        <p:spPr>
          <a:xfrm>
            <a:off x="573486"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6" name="联合品牌商标 2"/>
          <p:cNvSpPr>
            <a:spLocks noGrp="1"/>
          </p:cNvSpPr>
          <p:nvPr>
            <p:ph type="pic" sz="quarter" idx="25" hasCustomPrompt="1"/>
          </p:nvPr>
        </p:nvSpPr>
        <p:spPr>
          <a:xfrm>
            <a:off x="10446751"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9" name="文字 2"/>
          <p:cNvSpPr>
            <a:spLocks noGrp="1"/>
          </p:cNvSpPr>
          <p:nvPr>
            <p:ph type="body" sz="quarter" idx="21" hasCustomPrompt="1"/>
          </p:nvPr>
        </p:nvSpPr>
        <p:spPr>
          <a:xfrm>
            <a:off x="6246195" y="1857892"/>
            <a:ext cx="5454668" cy="1695450"/>
          </a:xfrm>
        </p:spPr>
        <p:txBody>
          <a:bodyPr>
            <a:normAutofit/>
          </a:bodyPr>
          <a:lstStyle>
            <a:lvl1pPr>
              <a:spcAft>
                <a:spcPts val="1169"/>
              </a:spcAft>
              <a:defRPr sz="1270" b="1">
                <a:solidFill>
                  <a:schemeClr val="accent1"/>
                </a:solidFill>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23" name="联合品牌商标 1"/>
          <p:cNvSpPr>
            <a:spLocks noGrp="1"/>
          </p:cNvSpPr>
          <p:nvPr>
            <p:ph type="pic" sz="quarter" idx="24" hasCustomPrompt="1"/>
          </p:nvPr>
        </p:nvSpPr>
        <p:spPr>
          <a:xfrm>
            <a:off x="4801655" y="1857893"/>
            <a:ext cx="1244161" cy="555300"/>
          </a:xfrm>
        </p:spPr>
        <p:txBody>
          <a:bodyPr/>
          <a:lstStyle>
            <a:lvl1pPr marL="0" marR="0" indent="0" algn="l" defTabSz="829544" rtl="0" eaLnBrk="1" fontAlgn="auto" latinLnBrk="0" hangingPunct="1">
              <a:lnSpc>
                <a:spcPct val="100000"/>
              </a:lnSpc>
              <a:spcBef>
                <a:spcPts val="0"/>
              </a:spcBef>
              <a:spcAft>
                <a:spcPts val="907"/>
              </a:spcAft>
              <a:buClrTx/>
              <a:buSzTx/>
              <a:buFont typeface="Arial" panose="020B0604020202020204" pitchFamily="34" charset="0"/>
              <a:buNone/>
              <a:tabLst/>
              <a:defRPr sz="907"/>
            </a:lvl1pPr>
          </a:lstStyle>
          <a:p>
            <a:r>
              <a:rPr lang="zh-CN" altLang="en-US" dirty="0">
                <a:solidFill>
                  <a:srgbClr val="575757"/>
                </a:solidFill>
              </a:rPr>
              <a:t>联合</a:t>
            </a:r>
            <a:r>
              <a:rPr lang="zh-CN" altLang="en-US" dirty="0" smtClean="0">
                <a:solidFill>
                  <a:srgbClr val="575757"/>
                </a:solidFill>
              </a:rPr>
              <a:t>品牌商标</a:t>
            </a:r>
            <a:endParaRPr lang="en-US" dirty="0">
              <a:solidFill>
                <a:srgbClr val="575757"/>
              </a:solidFill>
            </a:endParaRPr>
          </a:p>
          <a:p>
            <a:endParaRPr lang="en-US" noProof="0" dirty="0"/>
          </a:p>
        </p:txBody>
      </p:sp>
      <p:sp>
        <p:nvSpPr>
          <p:cNvPr id="8" name="文字 1"/>
          <p:cNvSpPr>
            <a:spLocks noGrp="1"/>
          </p:cNvSpPr>
          <p:nvPr>
            <p:ph type="body" sz="quarter" idx="17" hasCustomPrompt="1"/>
          </p:nvPr>
        </p:nvSpPr>
        <p:spPr>
          <a:xfrm>
            <a:off x="573486" y="1857892"/>
            <a:ext cx="5468941" cy="1695450"/>
          </a:xfrm>
        </p:spPr>
        <p:txBody>
          <a:bodyPr>
            <a:normAutofit/>
          </a:bodyPr>
          <a:lstStyle>
            <a:lvl1pPr>
              <a:spcAft>
                <a:spcPts val="1169"/>
              </a:spcAft>
              <a:defRPr sz="1270" b="1">
                <a:solidFill>
                  <a:schemeClr val="accent1"/>
                </a:solidFill>
                <a:latin typeface="+mj-lt"/>
              </a:defRPr>
            </a:lvl1pPr>
            <a:lvl2pPr>
              <a:spcAft>
                <a:spcPts val="1169"/>
              </a:spcAft>
              <a:defRPr sz="1270"/>
            </a:lvl2pPr>
            <a:lvl3pPr marL="0" indent="0">
              <a:spcAft>
                <a:spcPts val="1169"/>
              </a:spcAft>
              <a:buNone/>
              <a:defRPr sz="1270"/>
            </a:lvl3pPr>
            <a:lvl4pPr marL="206266" indent="-206266">
              <a:spcAft>
                <a:spcPts val="1169"/>
              </a:spcAft>
              <a:buFont typeface="Arial" panose="020B0604020202020204" pitchFamily="34" charset="0"/>
              <a:buChar char="•"/>
              <a:defRPr sz="1270"/>
            </a:lvl4pPr>
            <a:lvl5pPr marL="416741" indent="-206266">
              <a:spcAft>
                <a:spcPts val="1169"/>
              </a:spcAft>
              <a:defRPr sz="1270" baseline="0"/>
            </a:lvl5pPr>
            <a:lvl6pPr marL="416741" indent="-206266">
              <a:spcAft>
                <a:spcPts val="1169"/>
              </a:spcAft>
              <a:buFont typeface="Verdana" panose="020B0604030504040204" pitchFamily="34" charset="0"/>
              <a:buChar char="−"/>
              <a:defRPr/>
            </a:lvl6pPr>
            <a:lvl7pPr marL="416741" indent="-206266">
              <a:spcAft>
                <a:spcPts val="1169"/>
              </a:spcAft>
              <a:defRPr/>
            </a:lvl7pPr>
            <a:lvl8pPr marL="416741" indent="-206266">
              <a:spcAft>
                <a:spcPts val="1169"/>
              </a:spcAft>
              <a:defRPr/>
            </a:lvl8pPr>
            <a:lvl9pPr marL="416741" indent="-206266">
              <a:spcAft>
                <a:spcPts val="1169"/>
              </a:spcAft>
              <a:defRPr/>
            </a:lvl9pPr>
          </a:lstStyle>
          <a:p>
            <a:pPr lvl="0"/>
            <a:r>
              <a:rPr lang="zh-CN" altLang="en-US" noProof="0" dirty="0" smtClean="0"/>
              <a:t>点击添加内容</a:t>
            </a:r>
            <a:endParaRPr lang="en-US" noProof="0" dirty="0" smtClean="0"/>
          </a:p>
          <a:p>
            <a:pPr lvl="1"/>
            <a:r>
              <a:rPr lang="zh-CN" altLang="en-US" noProof="0" dirty="0" smtClean="0"/>
              <a:t>第二级</a:t>
            </a:r>
            <a:endParaRPr lang="en-US" noProof="0" dirty="0" smtClean="0"/>
          </a:p>
          <a:p>
            <a:pPr lvl="2"/>
            <a:r>
              <a:rPr lang="zh-CN" altLang="en-US" noProof="0" dirty="0" smtClean="0"/>
              <a:t>第三级</a:t>
            </a:r>
            <a:endParaRPr lang="en-US" noProof="0" dirty="0" smtClean="0"/>
          </a:p>
          <a:p>
            <a:pPr lvl="3"/>
            <a:r>
              <a:rPr lang="zh-CN" altLang="en-US" noProof="0" dirty="0" smtClean="0"/>
              <a:t>第四级</a:t>
            </a:r>
            <a:endParaRPr lang="en-US" noProof="0" dirty="0" smtClean="0"/>
          </a:p>
          <a:p>
            <a:pPr lvl="4"/>
            <a:r>
              <a:rPr lang="zh-CN" altLang="en-US" noProof="0" dirty="0" smtClean="0"/>
              <a:t>第五级</a:t>
            </a:r>
            <a:endParaRPr lang="en-US" noProof="0" dirty="0"/>
          </a:p>
        </p:txBody>
      </p:sp>
      <p:sp>
        <p:nvSpPr>
          <p:cNvPr id="19" name="绿色栏 2">
            <a:extLst>
              <a:ext uri="{FF2B5EF4-FFF2-40B4-BE49-F238E27FC236}">
                <a16:creationId xmlns:a16="http://schemas.microsoft.com/office/drawing/2014/main" id="{C93583D3-2ECA-4EAE-ABCB-5AE52087BD26}"/>
              </a:ext>
            </a:extLst>
          </p:cNvPr>
          <p:cNvSpPr/>
          <p:nvPr userDrawn="1"/>
        </p:nvSpPr>
        <p:spPr>
          <a:xfrm>
            <a:off x="6246195" y="1705379"/>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8" name="绿色栏 1">
            <a:extLst>
              <a:ext uri="{FF2B5EF4-FFF2-40B4-BE49-F238E27FC236}">
                <a16:creationId xmlns:a16="http://schemas.microsoft.com/office/drawing/2014/main" id="{EA85C88C-90C6-43DC-9A4C-58A4C0BA1F97}"/>
              </a:ext>
            </a:extLst>
          </p:cNvPr>
          <p:cNvSpPr/>
          <p:nvPr userDrawn="1"/>
        </p:nvSpPr>
        <p:spPr>
          <a:xfrm>
            <a:off x="573486" y="1705379"/>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6" name="副标题"/>
          <p:cNvSpPr>
            <a:spLocks noGrp="1"/>
          </p:cNvSpPr>
          <p:nvPr>
            <p:ph type="body" sz="quarter" idx="13" hasCustomPrompt="1"/>
          </p:nvPr>
        </p:nvSpPr>
        <p:spPr>
          <a:xfrm>
            <a:off x="573485" y="588965"/>
            <a:ext cx="11162350" cy="757255"/>
          </a:xfrm>
          <a:prstGeom prst="rect">
            <a:avLst/>
          </a:prstGeom>
        </p:spPr>
        <p:txBody>
          <a:bodyPr lIns="0" tIns="0" rIns="0" bIns="0">
            <a:noAutofit/>
          </a:bodyPr>
          <a:lstStyle>
            <a:lvl1pPr marL="0" indent="0">
              <a:buNone/>
              <a:defRPr sz="2177" b="1">
                <a:solidFill>
                  <a:srgbClr val="575757"/>
                </a:solidFill>
              </a:defRPr>
            </a:lvl1pPr>
          </a:lstStyle>
          <a:p>
            <a:pPr lvl="0"/>
            <a:r>
              <a:rPr lang="zh-CN" altLang="en-US" noProof="0" dirty="0" smtClean="0"/>
              <a:t>点击添加副标题</a:t>
            </a:r>
            <a:endParaRPr lang="en-US" noProof="0" dirty="0"/>
          </a:p>
        </p:txBody>
      </p:sp>
      <p:sp>
        <p:nvSpPr>
          <p:cNvPr id="17" name="标题"/>
          <p:cNvSpPr>
            <a:spLocks noGrp="1"/>
          </p:cNvSpPr>
          <p:nvPr>
            <p:ph type="title" hasCustomPrompt="1"/>
          </p:nvPr>
        </p:nvSpPr>
        <p:spPr>
          <a:xfrm>
            <a:off x="573485" y="290334"/>
            <a:ext cx="11162350" cy="698501"/>
          </a:xfrm>
          <a:prstGeom prst="rect">
            <a:avLst/>
          </a:prstGeom>
        </p:spPr>
        <p:txBody>
          <a:bodyPr vert="horz" lIns="0" tIns="0" rIns="0" bIns="0" rtlCol="0" anchor="t" anchorCtr="0">
            <a:noAutofit/>
          </a:bodyPr>
          <a:lstStyle>
            <a:lvl1pPr>
              <a:defRPr b="1"/>
            </a:lvl1pPr>
          </a:lstStyle>
          <a:p>
            <a:pPr lvl="0"/>
            <a:r>
              <a:rPr lang="zh-CN" altLang="en-US" noProof="0" dirty="0" smtClean="0"/>
              <a:t>点击添加标题</a:t>
            </a:r>
            <a:endParaRPr lang="en-US" noProof="0" dirty="0"/>
          </a:p>
        </p:txBody>
      </p:sp>
    </p:spTree>
    <p:extLst>
      <p:ext uri="{BB962C8B-B14F-4D97-AF65-F5344CB8AC3E}">
        <p14:creationId xmlns:p14="http://schemas.microsoft.com/office/powerpoint/2010/main" val="69447576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18BD4-AA5A-07DE-CFDC-EE715651E4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A7D70D-11D7-2386-E93B-CB0299A19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03A11A-F8E3-E0F1-07BA-464EF4033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74A234-4A43-3E76-3B88-5FAB8910C831}"/>
              </a:ext>
            </a:extLst>
          </p:cNvPr>
          <p:cNvSpPr>
            <a:spLocks noGrp="1"/>
          </p:cNvSpPr>
          <p:nvPr>
            <p:ph type="dt" sz="half" idx="10"/>
          </p:nvPr>
        </p:nvSpPr>
        <p:spPr/>
        <p:txBody>
          <a:bodyPr/>
          <a:lstStyle/>
          <a:p>
            <a:fld id="{545C5464-B179-41A4-BE42-183DEF7605A8}" type="datetimeFigureOut">
              <a:rPr lang="zh-CN" altLang="en-US" smtClean="0"/>
              <a:t>02/07/2022</a:t>
            </a:fld>
            <a:endParaRPr lang="zh-CN" altLang="en-US"/>
          </a:p>
        </p:txBody>
      </p:sp>
      <p:sp>
        <p:nvSpPr>
          <p:cNvPr id="6" name="页脚占位符 5">
            <a:extLst>
              <a:ext uri="{FF2B5EF4-FFF2-40B4-BE49-F238E27FC236}">
                <a16:creationId xmlns:a16="http://schemas.microsoft.com/office/drawing/2014/main" id="{40B2FFC4-2380-E3BF-A468-F52217F2A4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EDACBB-A6FA-C316-A27D-6A8497D10339}"/>
              </a:ext>
            </a:extLst>
          </p:cNvPr>
          <p:cNvSpPr>
            <a:spLocks noGrp="1"/>
          </p:cNvSpPr>
          <p:nvPr>
            <p:ph type="sldNum" sz="quarter" idx="12"/>
          </p:nvPr>
        </p:nvSpPr>
        <p:spPr/>
        <p:txBody>
          <a:body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8017974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3" name="文字"/>
          <p:cNvSpPr>
            <a:spLocks noGrp="1"/>
          </p:cNvSpPr>
          <p:nvPr>
            <p:ph type="body" sz="quarter" idx="16" hasCustomPrompt="1"/>
          </p:nvPr>
        </p:nvSpPr>
        <p:spPr>
          <a:xfrm>
            <a:off x="9370847" y="6025288"/>
            <a:ext cx="2336875" cy="356462"/>
          </a:xfrm>
        </p:spPr>
        <p:txBody>
          <a:bodyPr>
            <a:normAutofit/>
          </a:bodyPr>
          <a:lstStyle>
            <a:lvl1pPr>
              <a:defRPr sz="953">
                <a:solidFill>
                  <a:schemeClr val="bg1"/>
                </a:solidFill>
              </a:defRPr>
            </a:lvl1pPr>
          </a:lstStyle>
          <a:p>
            <a:pPr lvl="0"/>
            <a:r>
              <a:rPr lang="zh-CN" altLang="en-US" dirty="0" smtClean="0"/>
              <a:t>                按一下加入文字</a:t>
            </a:r>
            <a:endParaRPr lang="en-US" dirty="0"/>
          </a:p>
        </p:txBody>
      </p:sp>
      <p:sp>
        <p:nvSpPr>
          <p:cNvPr id="15" name="赞助书/联合品牌标识"/>
          <p:cNvSpPr>
            <a:spLocks noGrp="1"/>
          </p:cNvSpPr>
          <p:nvPr>
            <p:ph type="pic" sz="quarter" idx="14" hasCustomPrompt="1"/>
          </p:nvPr>
        </p:nvSpPr>
        <p:spPr>
          <a:xfrm>
            <a:off x="9370848" y="4211955"/>
            <a:ext cx="2319502" cy="1725448"/>
          </a:xfrm>
        </p:spPr>
        <p:txBody>
          <a:bodyPr anchor="ctr" anchorCtr="0"/>
          <a:lstStyle>
            <a:lvl1pPr algn="l">
              <a:defRPr sz="900">
                <a:solidFill>
                  <a:schemeClr val="bg1"/>
                </a:solidFill>
              </a:defRPr>
            </a:lvl1pPr>
          </a:lstStyle>
          <a:p>
            <a:r>
              <a:rPr lang="zh-CN" altLang="en-US" sz="900" dirty="0" smtClean="0"/>
              <a:t>   此处为赞助书</a:t>
            </a:r>
            <a:r>
              <a:rPr lang="en-US" altLang="zh-CN" sz="900" dirty="0" smtClean="0"/>
              <a:t>/</a:t>
            </a:r>
            <a:r>
              <a:rPr lang="zh-CN" altLang="en-US" sz="900" dirty="0" smtClean="0"/>
              <a:t>联合品牌标识</a:t>
            </a:r>
          </a:p>
        </p:txBody>
      </p:sp>
      <p:sp>
        <p:nvSpPr>
          <p:cNvPr id="14" name="免责声明"/>
          <p:cNvSpPr>
            <a:spLocks noGrp="1"/>
          </p:cNvSpPr>
          <p:nvPr>
            <p:ph type="body" sz="quarter" idx="13"/>
          </p:nvPr>
        </p:nvSpPr>
        <p:spPr>
          <a:xfrm>
            <a:off x="501653" y="4211955"/>
            <a:ext cx="8528936" cy="2169796"/>
          </a:xfrm>
        </p:spPr>
        <p:txBody>
          <a:bodyPr anchor="b" anchorCtr="0">
            <a:normAutofit/>
          </a:bodyPr>
          <a:lstStyle>
            <a:lvl1pPr>
              <a:lnSpc>
                <a:spcPct val="100000"/>
              </a:lnSpc>
              <a:spcAft>
                <a:spcPts val="600"/>
              </a:spcAft>
              <a:defRPr sz="907">
                <a:solidFill>
                  <a:schemeClr val="bg1"/>
                </a:solidFill>
              </a:defRPr>
            </a:lvl1pPr>
          </a:lstStyle>
          <a:p>
            <a:pPr lvl="0"/>
            <a:r>
              <a:rPr lang="zh-CN" altLang="en-US" smtClean="0"/>
              <a:t>编辑母版文本样式</a:t>
            </a:r>
          </a:p>
        </p:txBody>
      </p:sp>
      <p:pic>
        <p:nvPicPr>
          <p:cNvPr id="23"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4" y="378000"/>
            <a:ext cx="826648" cy="326585"/>
          </a:xfrm>
          <a:prstGeom prst="rect">
            <a:avLst/>
          </a:prstGeom>
        </p:spPr>
      </p:pic>
      <p:grpSp>
        <p:nvGrpSpPr>
          <p:cNvPr id="7" name="英文德勤商标">
            <a:extLst>
              <a:ext uri="{FF2B5EF4-FFF2-40B4-BE49-F238E27FC236}">
                <a16:creationId xmlns:a16="http://schemas.microsoft.com/office/drawing/2014/main" id="{2A695DEC-E9CB-4EE6-B6A0-35EA322D267E}"/>
              </a:ext>
            </a:extLst>
          </p:cNvPr>
          <p:cNvGrpSpPr>
            <a:grpSpLocks noChangeAspect="1"/>
          </p:cNvGrpSpPr>
          <p:nvPr userDrawn="1"/>
        </p:nvGrpSpPr>
        <p:grpSpPr>
          <a:xfrm>
            <a:off x="480954" y="371614"/>
            <a:ext cx="2184096" cy="325598"/>
            <a:chOff x="398463" y="404813"/>
            <a:chExt cx="1627187" cy="307976"/>
          </a:xfrm>
          <a:solidFill>
            <a:schemeClr val="tx1"/>
          </a:solidFill>
        </p:grpSpPr>
        <p:sp>
          <p:nvSpPr>
            <p:cNvPr id="8" name="绿点">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9" name="e">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0" name="t">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1" name="t">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2" name="i">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3" name=".">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6" name="o">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7" name="l">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8" name="e">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sp>
          <p:nvSpPr>
            <p:cNvPr id="19" name="D">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359" dirty="0">
                <a:solidFill>
                  <a:schemeClr val="bg1"/>
                </a:solidFill>
              </a:endParaRPr>
            </a:p>
          </p:txBody>
        </p:sp>
      </p:grpSp>
    </p:spTree>
    <p:extLst>
      <p:ext uri="{BB962C8B-B14F-4D97-AF65-F5344CB8AC3E}">
        <p14:creationId xmlns:p14="http://schemas.microsoft.com/office/powerpoint/2010/main" val="311146351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17" name="文字"/>
          <p:cNvSpPr>
            <a:spLocks noGrp="1"/>
          </p:cNvSpPr>
          <p:nvPr>
            <p:ph type="body" sz="quarter" idx="16" hasCustomPrompt="1"/>
          </p:nvPr>
        </p:nvSpPr>
        <p:spPr>
          <a:xfrm>
            <a:off x="9370847" y="6025288"/>
            <a:ext cx="2336875" cy="356462"/>
          </a:xfrm>
        </p:spPr>
        <p:txBody>
          <a:bodyPr>
            <a:normAutofit/>
          </a:bodyPr>
          <a:lstStyle>
            <a:lvl1pPr>
              <a:defRPr sz="953">
                <a:solidFill>
                  <a:schemeClr val="tx1"/>
                </a:solidFill>
              </a:defRPr>
            </a:lvl1pPr>
          </a:lstStyle>
          <a:p>
            <a:pPr lvl="0"/>
            <a:r>
              <a:rPr lang="zh-CN" altLang="en-US" dirty="0" smtClean="0"/>
              <a:t>                按一下加入文字</a:t>
            </a:r>
            <a:endParaRPr lang="en-US" dirty="0"/>
          </a:p>
        </p:txBody>
      </p:sp>
      <p:sp>
        <p:nvSpPr>
          <p:cNvPr id="3" name="赞助书/联合品牌标识"/>
          <p:cNvSpPr>
            <a:spLocks noGrp="1"/>
          </p:cNvSpPr>
          <p:nvPr>
            <p:ph type="pic" sz="quarter" idx="14" hasCustomPrompt="1"/>
          </p:nvPr>
        </p:nvSpPr>
        <p:spPr>
          <a:xfrm>
            <a:off x="9370849" y="4211955"/>
            <a:ext cx="2319502" cy="1725448"/>
          </a:xfrm>
        </p:spPr>
        <p:txBody>
          <a:bodyPr anchor="ctr" anchorCtr="0"/>
          <a:lst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052" baseline="0"/>
            </a:lvl1p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816" b="0" i="0" u="none" strike="noStrike" kern="1200" cap="none" spc="0" normalizeH="0" baseline="0" noProof="0" dirty="0" smtClean="0">
                <a:ln>
                  <a:noFill/>
                </a:ln>
                <a:solidFill>
                  <a:prstClr val="black"/>
                </a:solidFill>
                <a:effectLst/>
                <a:uLnTx/>
                <a:uFillTx/>
                <a:latin typeface="Calibri"/>
                <a:ea typeface="+mn-ea"/>
                <a:cs typeface="+mn-cs"/>
              </a:rPr>
              <a:t>   此处为赞助书</a:t>
            </a:r>
            <a:r>
              <a:rPr kumimoji="0" lang="en-US" altLang="zh-CN" sz="816" b="0" i="0" u="none" strike="noStrike" kern="1200" cap="none" spc="0" normalizeH="0" baseline="0" noProof="0" dirty="0" smtClean="0">
                <a:ln>
                  <a:noFill/>
                </a:ln>
                <a:solidFill>
                  <a:prstClr val="black"/>
                </a:solidFill>
                <a:effectLst/>
                <a:uLnTx/>
                <a:uFillTx/>
                <a:latin typeface="Calibri"/>
                <a:ea typeface="+mn-ea"/>
                <a:cs typeface="+mn-cs"/>
              </a:rPr>
              <a:t>/</a:t>
            </a:r>
            <a:r>
              <a:rPr kumimoji="0" lang="zh-CN" altLang="en-US" sz="816" b="0" i="0" u="none" strike="noStrike" kern="1200" cap="none" spc="0" normalizeH="0" baseline="0" noProof="0" dirty="0" smtClean="0">
                <a:ln>
                  <a:noFill/>
                </a:ln>
                <a:solidFill>
                  <a:prstClr val="black"/>
                </a:solidFill>
                <a:effectLst/>
                <a:uLnTx/>
                <a:uFillTx/>
                <a:latin typeface="Calibri"/>
                <a:ea typeface="+mn-ea"/>
                <a:cs typeface="+mn-cs"/>
              </a:rPr>
              <a:t>联合品牌标识</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免责声明"/>
          <p:cNvSpPr>
            <a:spLocks noGrp="1"/>
          </p:cNvSpPr>
          <p:nvPr>
            <p:ph type="body" sz="quarter" idx="13" hasCustomPrompt="1"/>
          </p:nvPr>
        </p:nvSpPr>
        <p:spPr>
          <a:xfrm>
            <a:off x="501654" y="4211955"/>
            <a:ext cx="8528936" cy="2169796"/>
          </a:xfrm>
        </p:spPr>
        <p:txBody>
          <a:bodyPr anchor="b" anchorCtr="0">
            <a:normAutofit/>
          </a:bodyPr>
          <a:lstStyle>
            <a:lvl1pPr>
              <a:lnSpc>
                <a:spcPct val="100000"/>
              </a:lnSpc>
              <a:spcAft>
                <a:spcPts val="702"/>
              </a:spcAft>
              <a:defRPr sz="907"/>
            </a:lvl1pPr>
          </a:lstStyle>
          <a:p>
            <a:pPr lvl="0"/>
            <a:r>
              <a:rPr lang="zh-CN" altLang="en-US" dirty="0" smtClean="0"/>
              <a:t>单击此处编辑母版文本样式</a:t>
            </a:r>
            <a:endParaRPr lang="zh-CN" altLang="en-US" dirty="0"/>
          </a:p>
        </p:txBody>
      </p:sp>
      <p:pic>
        <p:nvPicPr>
          <p:cNvPr id="41" name="中文德勤商标"/>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077" y="378211"/>
            <a:ext cx="826647" cy="326585"/>
          </a:xfrm>
          <a:prstGeom prst="rect">
            <a:avLst/>
          </a:prstGeom>
        </p:spPr>
      </p:pic>
      <p:grpSp>
        <p:nvGrpSpPr>
          <p:cNvPr id="42" name="英文德勤商标"/>
          <p:cNvGrpSpPr/>
          <p:nvPr userDrawn="1"/>
        </p:nvGrpSpPr>
        <p:grpSpPr>
          <a:xfrm>
            <a:off x="501650" y="378211"/>
            <a:ext cx="2166182" cy="327619"/>
            <a:chOff x="398463" y="404813"/>
            <a:chExt cx="1627187" cy="307976"/>
          </a:xfrm>
          <a:solidFill>
            <a:schemeClr val="tx1"/>
          </a:solidFill>
        </p:grpSpPr>
        <p:sp>
          <p:nvSpPr>
            <p:cNvPr id="43" name="绿点"/>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4" name="e"/>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5" name="t"/>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6" name="t"/>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7" name="i"/>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8" name="."/>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49" name="o"/>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0" name="l"/>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1" name="e"/>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sp>
          <p:nvSpPr>
            <p:cNvPr id="52" name="D"/>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633">
                <a:solidFill>
                  <a:schemeClr val="bg1"/>
                </a:solidFill>
              </a:endParaRPr>
            </a:p>
          </p:txBody>
        </p:sp>
      </p:grpSp>
    </p:spTree>
    <p:extLst>
      <p:ext uri="{BB962C8B-B14F-4D97-AF65-F5344CB8AC3E}">
        <p14:creationId xmlns:p14="http://schemas.microsoft.com/office/powerpoint/2010/main" val="3888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CA1692-70D2-7862-DC8C-7BB839741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0D09D4-D41E-7663-5F5B-5DC5D9961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0FD4AC-563B-58A4-2A94-836724BF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C5464-B179-41A4-BE42-183DEF7605A8}" type="datetimeFigureOut">
              <a:rPr lang="zh-CN" altLang="en-US" smtClean="0"/>
              <a:t>02/07/2022</a:t>
            </a:fld>
            <a:endParaRPr lang="zh-CN" altLang="en-US"/>
          </a:p>
        </p:txBody>
      </p:sp>
      <p:sp>
        <p:nvSpPr>
          <p:cNvPr id="5" name="页脚占位符 4">
            <a:extLst>
              <a:ext uri="{FF2B5EF4-FFF2-40B4-BE49-F238E27FC236}">
                <a16:creationId xmlns:a16="http://schemas.microsoft.com/office/drawing/2014/main" id="{31F0739D-1FFA-47AE-FF68-35E42B048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1757B1-D3A8-91A9-E4D8-6FC22021D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B4E4E-56C0-4C17-8A64-A0D2859B5B6E}" type="slidenum">
              <a:rPr lang="zh-CN" altLang="en-US" smtClean="0"/>
              <a:t>‹#›</a:t>
            </a:fld>
            <a:endParaRPr lang="zh-CN" altLang="en-US"/>
          </a:p>
        </p:txBody>
      </p:sp>
    </p:spTree>
    <p:extLst>
      <p:ext uri="{BB962C8B-B14F-4D97-AF65-F5344CB8AC3E}">
        <p14:creationId xmlns:p14="http://schemas.microsoft.com/office/powerpoint/2010/main" val="16681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5" name="演示文稿标题"/>
          <p:cNvSpPr txBox="1"/>
          <p:nvPr/>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a:solidFill>
                  <a:schemeClr val="tx1"/>
                </a:solidFill>
                <a:latin typeface="+mj-lt"/>
                <a:ea typeface="+mn-ea"/>
                <a:cs typeface="Calibri" panose="020F0502020204030204" pitchFamily="34" charset="0"/>
              </a:rPr>
              <a:t>演示文稿标题</a:t>
            </a: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 2022</a:t>
            </a:r>
            <a:r>
              <a:rPr kumimoji="0" lang="zh-CN" altLang="en-US" sz="726" b="0" i="0" u="none" strike="noStrike" kern="1200" cap="none" spc="0" normalizeH="0" baseline="0" noProof="0" dirty="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a:t>单击此处编辑母版文本样式</a:t>
            </a:r>
          </a:p>
        </p:txBody>
      </p:sp>
    </p:spTree>
    <p:extLst>
      <p:ext uri="{BB962C8B-B14F-4D97-AF65-F5344CB8AC3E}">
        <p14:creationId xmlns:p14="http://schemas.microsoft.com/office/powerpoint/2010/main" val="1502537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码"/>
          <p:cNvSpPr txBox="1"/>
          <p:nvPr/>
        </p:nvSpPr>
        <p:spPr>
          <a:xfrm>
            <a:off x="11382378" y="6477001"/>
            <a:ext cx="307974" cy="111697"/>
          </a:xfrm>
          <a:prstGeom prst="rect">
            <a:avLst/>
          </a:prstGeom>
          <a:noFill/>
        </p:spPr>
        <p:txBody>
          <a:bodyPr wrap="square" lIns="0" tIns="0" rIns="0" bIns="0" rtlCol="0">
            <a:spAutoFit/>
          </a:bodyPr>
          <a:lstStyle/>
          <a:p>
            <a:pPr marL="0" indent="0" algn="r">
              <a:spcBef>
                <a:spcPts val="702"/>
              </a:spcBef>
              <a:buSzPct val="100000"/>
              <a:buFont typeface="Arial"/>
              <a:buNone/>
            </a:pPr>
            <a:fld id="{C58DF478-B544-4ED8-9ED4-6A2648E2D233}" type="slidenum">
              <a:rPr lang="en-US" sz="726" noProof="0" smtClean="0">
                <a:solidFill>
                  <a:schemeClr val="tx1"/>
                </a:solidFill>
                <a:latin typeface="+mj-lt"/>
                <a:cs typeface="Calibri" panose="020F0502020204030204" pitchFamily="34" charset="0"/>
              </a:rPr>
              <a:pPr marL="0" indent="0" algn="r">
                <a:spcBef>
                  <a:spcPts val="702"/>
                </a:spcBef>
                <a:buSzPct val="100000"/>
                <a:buFont typeface="Arial"/>
                <a:buNone/>
              </a:pPr>
              <a:t>‹#›</a:t>
            </a:fld>
            <a:endParaRPr lang="en-US" sz="726" noProof="0" dirty="0">
              <a:solidFill>
                <a:schemeClr val="tx1"/>
              </a:solidFill>
              <a:latin typeface="+mj-lt"/>
              <a:cs typeface="Calibri" panose="020F0502020204030204" pitchFamily="34" charset="0"/>
            </a:endParaRPr>
          </a:p>
        </p:txBody>
      </p:sp>
      <p:sp>
        <p:nvSpPr>
          <p:cNvPr id="15" name="演示文稿标题"/>
          <p:cNvSpPr txBox="1"/>
          <p:nvPr/>
        </p:nvSpPr>
        <p:spPr>
          <a:xfrm>
            <a:off x="6335184" y="6477001"/>
            <a:ext cx="4896560" cy="11169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726" kern="1200" noProof="0" dirty="0" smtClean="0">
                <a:solidFill>
                  <a:schemeClr val="tx1"/>
                </a:solidFill>
                <a:latin typeface="+mj-lt"/>
                <a:ea typeface="+mn-ea"/>
                <a:cs typeface="Calibri" panose="020F0502020204030204" pitchFamily="34" charset="0"/>
              </a:rPr>
              <a:t>演示文稿标题</a:t>
            </a:r>
            <a:endParaRPr lang="zh-CN" altLang="en-US" sz="726" kern="1200" noProof="0" dirty="0">
              <a:solidFill>
                <a:schemeClr val="tx1"/>
              </a:solidFill>
              <a:latin typeface="+mj-lt"/>
              <a:ea typeface="+mn-ea"/>
              <a:cs typeface="Calibri" panose="020F0502020204030204" pitchFamily="34" charset="0"/>
            </a:endParaRPr>
          </a:p>
        </p:txBody>
      </p:sp>
      <p:sp>
        <p:nvSpPr>
          <p:cNvPr id="18" name="版权"/>
          <p:cNvSpPr txBox="1"/>
          <p:nvPr/>
        </p:nvSpPr>
        <p:spPr>
          <a:xfrm>
            <a:off x="573485" y="6477002"/>
            <a:ext cx="5355169" cy="111697"/>
          </a:xfrm>
          <a:prstGeom prst="rect">
            <a:avLst/>
          </a:prstGeom>
          <a:noFill/>
        </p:spPr>
        <p:txBody>
          <a:bodyPr wrap="square" lIns="0" tIns="0" rIns="0" bIns="0" rtlCol="0">
            <a:spAutoFit/>
          </a:bodyPr>
          <a:lstStyle/>
          <a:p>
            <a:pPr marL="0" marR="0" lvl="0" indent="0" algn="l" defTabSz="829544" rtl="0" eaLnBrk="1" fontAlgn="auto" latinLnBrk="0" hangingPunct="1">
              <a:lnSpc>
                <a:spcPct val="100000"/>
              </a:lnSpc>
              <a:spcBef>
                <a:spcPts val="0"/>
              </a:spcBef>
              <a:spcAft>
                <a:spcPts val="0"/>
              </a:spcAft>
              <a:buClrTx/>
              <a:buSzPct val="100000"/>
              <a:buFontTx/>
              <a:buNone/>
              <a:tabLst/>
              <a:defRPr/>
            </a:pPr>
            <a:r>
              <a:rPr kumimoji="0" lang="en-US" altLang="zh-CN"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 2021</a:t>
            </a:r>
            <a:r>
              <a:rPr kumimoji="0" lang="zh-CN" altLang="en-US" sz="726" b="0" i="0" u="none" strike="noStrike" kern="1200" cap="none" spc="0" normalizeH="0" baseline="0" noProof="0" dirty="0" smtClean="0">
                <a:ln>
                  <a:noFill/>
                </a:ln>
                <a:solidFill>
                  <a:prstClr val="black"/>
                </a:solidFill>
                <a:effectLst/>
                <a:uLnTx/>
                <a:uFillTx/>
                <a:latin typeface="+mj-lt"/>
                <a:ea typeface="+mn-ea"/>
                <a:cs typeface="Arial Unicode MS" panose="020B0604020202020204" pitchFamily="34" charset="-122"/>
              </a:rPr>
              <a:t>。欲了解更多信息，请联系德勤中国。</a:t>
            </a:r>
            <a:endParaRPr kumimoji="0" lang="en-US" sz="726" b="0" i="0" u="none" strike="noStrike" kern="1200" cap="none" spc="0" normalizeH="0" baseline="0" noProof="0" dirty="0" smtClean="0">
              <a:ln>
                <a:noFill/>
              </a:ln>
              <a:solidFill>
                <a:prstClr val="black"/>
              </a:solidFill>
              <a:effectLst/>
              <a:uLnTx/>
              <a:uFillTx/>
              <a:latin typeface="+mj-lt"/>
              <a:ea typeface="+mn-ea"/>
              <a:cs typeface="+mn-cs"/>
            </a:endParaRPr>
          </a:p>
        </p:txBody>
      </p:sp>
      <p:sp>
        <p:nvSpPr>
          <p:cNvPr id="19" name="文字"/>
          <p:cNvSpPr>
            <a:spLocks noGrp="1"/>
          </p:cNvSpPr>
          <p:nvPr>
            <p:ph type="body" idx="1"/>
          </p:nvPr>
        </p:nvSpPr>
        <p:spPr>
          <a:xfrm>
            <a:off x="501651" y="1665289"/>
            <a:ext cx="11188700" cy="4716462"/>
          </a:xfrm>
          <a:prstGeom prst="rect">
            <a:avLst/>
          </a:prstGeom>
        </p:spPr>
        <p:txBody>
          <a:bodyPr vert="horz" lIns="0" tIns="0" rIns="0" bIns="0" rtlCol="0">
            <a:normAutofit/>
          </a:bodyPr>
          <a:lstStyle/>
          <a:p>
            <a:pPr marL="0" marR="0" lvl="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点击添加内容</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0" marR="0" lvl="1" indent="0" algn="l" defTabSz="1106031" rtl="0" eaLnBrk="1" fontAlgn="auto" latinLnBrk="0" hangingPunct="1">
              <a:lnSpc>
                <a:spcPct val="100000"/>
              </a:lnSpc>
              <a:spcBef>
                <a:spcPts val="0"/>
              </a:spcBef>
              <a:spcAft>
                <a:spcPts val="1209"/>
              </a:spcAft>
              <a:buClrTx/>
              <a:buSzPct val="100000"/>
              <a:buFont typeface="Arial"/>
              <a:buNone/>
              <a:tabLst/>
              <a:defRPr/>
            </a:pPr>
            <a:r>
              <a:rPr kumimoji="0" lang="zh-CN" altLang="en-US" sz="1270" b="1" i="0" u="none" strike="noStrike" kern="1200" cap="none" spc="0" normalizeH="0" baseline="0" noProof="0" dirty="0" smtClean="0">
                <a:ln>
                  <a:noFill/>
                </a:ln>
                <a:solidFill>
                  <a:prstClr val="black"/>
                </a:solidFill>
                <a:effectLst/>
                <a:uLnTx/>
                <a:uFillTx/>
                <a:latin typeface="+mj-lt"/>
                <a:ea typeface="+mn-ea"/>
                <a:cs typeface="+mn-cs"/>
              </a:rPr>
              <a:t>第二级</a:t>
            </a:r>
            <a:endParaRPr kumimoji="0" lang="en-US" sz="1270" b="1" i="0" u="none" strike="noStrike" kern="1200" cap="none" spc="0" normalizeH="0" baseline="0" noProof="0" dirty="0" smtClean="0">
              <a:ln>
                <a:noFill/>
              </a:ln>
              <a:solidFill>
                <a:prstClr val="black"/>
              </a:solidFill>
              <a:effectLst/>
              <a:uLnTx/>
              <a:uFillTx/>
              <a:latin typeface="+mj-lt"/>
              <a:ea typeface="+mn-ea"/>
              <a:cs typeface="+mn-cs"/>
            </a:endParaRPr>
          </a:p>
          <a:p>
            <a:pPr marL="213368" marR="0" lvl="2"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第三级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431091" marR="0" lvl="3"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第四级</a:t>
            </a:r>
            <a:endParaRPr kumimoji="0" lang="en-US" sz="1270" b="0" i="0" u="none" strike="noStrike" kern="1200" cap="none" spc="0" normalizeH="0" baseline="0" noProof="0" dirty="0" smtClean="0">
              <a:ln>
                <a:noFill/>
              </a:ln>
              <a:solidFill>
                <a:prstClr val="black"/>
              </a:solidFill>
              <a:effectLst/>
              <a:uLnTx/>
              <a:uFillTx/>
              <a:latin typeface="Calibri"/>
              <a:ea typeface="+mn-ea"/>
              <a:cs typeface="+mn-cs"/>
            </a:endParaRPr>
          </a:p>
          <a:p>
            <a:pPr marL="644459" marR="0" lvl="4"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a:pPr>
            <a:r>
              <a:rPr kumimoji="0" lang="zh-CN" altLang="en-US" sz="1270" b="0" i="0" u="none" strike="noStrike" kern="1200" cap="none" spc="0" normalizeH="0" baseline="0" noProof="0" dirty="0" smtClean="0">
                <a:ln>
                  <a:noFill/>
                </a:ln>
                <a:solidFill>
                  <a:prstClr val="black"/>
                </a:solidFill>
                <a:effectLst/>
                <a:uLnTx/>
                <a:uFillTx/>
                <a:latin typeface="Calibri"/>
                <a:ea typeface="+mn-ea"/>
                <a:cs typeface="+mn-cs"/>
              </a:rPr>
              <a:t>第五级</a:t>
            </a:r>
            <a:endParaRPr kumimoji="0" lang="en-US" sz="127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标题"/>
          <p:cNvSpPr>
            <a:spLocks noGrp="1"/>
          </p:cNvSpPr>
          <p:nvPr>
            <p:ph type="title"/>
          </p:nvPr>
        </p:nvSpPr>
        <p:spPr bwMode="gray">
          <a:xfrm>
            <a:off x="501652" y="317501"/>
            <a:ext cx="11188700" cy="309820"/>
          </a:xfrm>
          <a:prstGeom prst="rect">
            <a:avLst/>
          </a:prstGeom>
        </p:spPr>
        <p:txBody>
          <a:bodyPr vert="horz" lIns="0" tIns="0" rIns="0" bIns="0" rtlCol="0" anchor="t" anchorCtr="0">
            <a:noAutofit/>
          </a:bodyPr>
          <a:lstStyle/>
          <a:p>
            <a:pPr lvl="0"/>
            <a:r>
              <a:rPr lang="zh-CN" altLang="en-US" dirty="0" smtClean="0"/>
              <a:t>单击此处编辑母版文本样式</a:t>
            </a:r>
            <a:endParaRPr lang="zh-CN" altLang="en-US" dirty="0"/>
          </a:p>
        </p:txBody>
      </p:sp>
    </p:spTree>
    <p:extLst>
      <p:ext uri="{BB962C8B-B14F-4D97-AF65-F5344CB8AC3E}">
        <p14:creationId xmlns:p14="http://schemas.microsoft.com/office/powerpoint/2010/main" val="12096222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Lst>
  <p:transition>
    <p:fade/>
  </p:transition>
  <p:hf hdr="0" dt="0"/>
  <p:txStyles>
    <p:titleStyle>
      <a:lvl1pPr algn="l" defTabSz="1069215" rtl="0" eaLnBrk="1" latinLnBrk="0" hangingPunct="1">
        <a:spcBef>
          <a:spcPct val="0"/>
        </a:spcBef>
        <a:buNone/>
        <a:defRPr sz="2177" b="1" kern="1200">
          <a:solidFill>
            <a:schemeClr val="tx1"/>
          </a:solidFill>
          <a:latin typeface="+mj-lt"/>
          <a:ea typeface="+mn-ea"/>
          <a:cs typeface="Calibri Light" panose="020F0302020204030204" pitchFamily="34" charset="0"/>
        </a:defRPr>
      </a:lvl1pPr>
    </p:titleStyle>
    <p:bodyStyle>
      <a:lvl1pPr marL="0" marR="0" indent="0" algn="l" defTabSz="1106031" rtl="0" eaLnBrk="1" fontAlgn="auto" latinLnBrk="0" hangingPunct="1">
        <a:lnSpc>
          <a:spcPct val="100000"/>
        </a:lnSpc>
        <a:spcBef>
          <a:spcPts val="0"/>
        </a:spcBef>
        <a:spcAft>
          <a:spcPts val="1209"/>
        </a:spcAft>
        <a:buClrTx/>
        <a:buSzPct val="100000"/>
        <a:buFont typeface="Arial" panose="020B0604020202020204" pitchFamily="34" charset="0"/>
        <a:buNone/>
        <a:tabLst/>
        <a:defRPr sz="1270" b="0" kern="1200">
          <a:solidFill>
            <a:schemeClr val="tx1"/>
          </a:solidFill>
          <a:latin typeface="+mj-lt"/>
          <a:ea typeface="+mn-ea"/>
          <a:cs typeface="Calibri Light" panose="020F0302020204030204" pitchFamily="34" charset="0"/>
        </a:defRPr>
      </a:lvl1pPr>
      <a:lvl2pPr marL="0" marR="0" indent="0" algn="l" defTabSz="1106031" rtl="0" eaLnBrk="1" fontAlgn="auto" latinLnBrk="0" hangingPunct="1">
        <a:lnSpc>
          <a:spcPct val="100000"/>
        </a:lnSpc>
        <a:spcBef>
          <a:spcPts val="0"/>
        </a:spcBef>
        <a:spcAft>
          <a:spcPts val="1209"/>
        </a:spcAft>
        <a:buClrTx/>
        <a:buSzPct val="100000"/>
        <a:buFont typeface="Arial"/>
        <a:buNone/>
        <a:tabLst/>
        <a:defRPr lang="en-US" sz="1179" b="1" kern="1200" dirty="0" smtClean="0">
          <a:solidFill>
            <a:schemeClr val="tx1"/>
          </a:solidFill>
          <a:latin typeface="+mj-lt"/>
          <a:ea typeface="+mn-ea"/>
          <a:cs typeface="Calibri Light" panose="020F0302020204030204" pitchFamily="34" charset="0"/>
        </a:defRPr>
      </a:lvl2pPr>
      <a:lvl3pPr marL="213368" marR="0" indent="-213368" algn="l" defTabSz="1106031" rtl="0" eaLnBrk="1" fontAlgn="auto" latinLnBrk="0" hangingPunct="1">
        <a:lnSpc>
          <a:spcPct val="100000"/>
        </a:lnSpc>
        <a:spcBef>
          <a:spcPts val="0"/>
        </a:spcBef>
        <a:spcAft>
          <a:spcPts val="1209"/>
        </a:spcAft>
        <a:buClrTx/>
        <a:buSzPct val="100000"/>
        <a:buFont typeface="Arial" panose="020B0604020202020204" pitchFamily="34" charset="0"/>
        <a:buChar char="•"/>
        <a:tabLst/>
        <a:defRPr lang="en-US" sz="1179" kern="1200" dirty="0" smtClean="0">
          <a:solidFill>
            <a:schemeClr val="tx1"/>
          </a:solidFill>
          <a:latin typeface="+mn-lt"/>
          <a:ea typeface="+mn-ea"/>
          <a:cs typeface="Calibri Light" panose="020F0302020204030204" pitchFamily="34" charset="0"/>
        </a:defRPr>
      </a:lvl3pPr>
      <a:lvl4pPr marL="431091" marR="0" indent="-213368" algn="l" defTabSz="1106031"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4pPr>
      <a:lvl5pPr marL="644459" marR="0" indent="-213368" algn="l" defTabSz="965857" rtl="0" eaLnBrk="1" fontAlgn="auto" latinLnBrk="0" hangingPunct="1">
        <a:lnSpc>
          <a:spcPct val="100000"/>
        </a:lnSpc>
        <a:spcBef>
          <a:spcPts val="0"/>
        </a:spcBef>
        <a:spcAft>
          <a:spcPts val="1209"/>
        </a:spcAft>
        <a:buClrTx/>
        <a:buSzPct val="100000"/>
        <a:buFont typeface="Verdana" panose="020B0604030504040204" pitchFamily="34" charset="0"/>
        <a:buChar char="−"/>
        <a:tabLst/>
        <a:defRPr lang="en-US" sz="1179" kern="1200" baseline="0" dirty="0" smtClean="0">
          <a:solidFill>
            <a:schemeClr val="tx1"/>
          </a:solidFill>
          <a:latin typeface="+mn-lt"/>
          <a:ea typeface="+mn-ea"/>
          <a:cs typeface="Calibri Light" panose="020F0302020204030204" pitchFamily="34" charset="0"/>
        </a:defRPr>
      </a:lvl5pPr>
      <a:lvl6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6pPr>
      <a:lvl7pPr marL="623007" indent="-206266" algn="l" defTabSz="1069215" rtl="0" eaLnBrk="1" latinLnBrk="0" hangingPunct="1">
        <a:spcBef>
          <a:spcPts val="0"/>
        </a:spcBef>
        <a:spcAft>
          <a:spcPts val="1169"/>
        </a:spcAft>
        <a:buFont typeface="Verdana" panose="020B0604030504040204" pitchFamily="34" charset="0"/>
        <a:buChar char="−"/>
        <a:defRPr sz="1403" kern="1200">
          <a:solidFill>
            <a:schemeClr val="tx1"/>
          </a:solidFill>
          <a:latin typeface="+mn-lt"/>
          <a:ea typeface="+mn-ea"/>
          <a:cs typeface="+mn-cs"/>
        </a:defRPr>
      </a:lvl7pPr>
      <a:lvl8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8pPr>
      <a:lvl9pPr marL="623007" indent="-206266" algn="l" defTabSz="1069215" rtl="0" eaLnBrk="1" latinLnBrk="0" hangingPunct="1">
        <a:spcBef>
          <a:spcPts val="0"/>
        </a:spcBef>
        <a:spcAft>
          <a:spcPts val="1169"/>
        </a:spcAft>
        <a:buFont typeface="Verdana" panose="020B0604030504040204" pitchFamily="34" charset="0"/>
        <a:buChar char="−"/>
        <a:defRPr sz="1403" kern="1200" baseline="0">
          <a:solidFill>
            <a:schemeClr val="tx1"/>
          </a:solidFill>
          <a:latin typeface="+mn-lt"/>
          <a:ea typeface="+mn-ea"/>
          <a:cs typeface="+mn-cs"/>
        </a:defRPr>
      </a:lvl9pPr>
    </p:bodyStyle>
    <p:otherStyle>
      <a:defPPr>
        <a:defRPr lang="en-US"/>
      </a:defPPr>
      <a:lvl1pPr marL="0" algn="l" defTabSz="1069215" rtl="0" eaLnBrk="1" latinLnBrk="0" hangingPunct="1">
        <a:defRPr sz="2105" kern="1200">
          <a:solidFill>
            <a:schemeClr val="tx1"/>
          </a:solidFill>
          <a:latin typeface="+mn-lt"/>
          <a:ea typeface="+mn-ea"/>
          <a:cs typeface="+mn-cs"/>
        </a:defRPr>
      </a:lvl1pPr>
      <a:lvl2pPr marL="534608" algn="l" defTabSz="1069215" rtl="0" eaLnBrk="1" latinLnBrk="0" hangingPunct="1">
        <a:defRPr sz="2105" kern="1200">
          <a:solidFill>
            <a:schemeClr val="tx1"/>
          </a:solidFill>
          <a:latin typeface="+mn-lt"/>
          <a:ea typeface="+mn-ea"/>
          <a:cs typeface="+mn-cs"/>
        </a:defRPr>
      </a:lvl2pPr>
      <a:lvl3pPr marL="1069215" algn="l" defTabSz="1069215" rtl="0" eaLnBrk="1" latinLnBrk="0" hangingPunct="1">
        <a:defRPr sz="2105" kern="1200">
          <a:solidFill>
            <a:schemeClr val="tx1"/>
          </a:solidFill>
          <a:latin typeface="+mn-lt"/>
          <a:ea typeface="+mn-ea"/>
          <a:cs typeface="+mn-cs"/>
        </a:defRPr>
      </a:lvl3pPr>
      <a:lvl4pPr marL="1603823" algn="l" defTabSz="1069215" rtl="0" eaLnBrk="1" latinLnBrk="0" hangingPunct="1">
        <a:defRPr sz="2105" kern="1200">
          <a:solidFill>
            <a:schemeClr val="tx1"/>
          </a:solidFill>
          <a:latin typeface="+mn-lt"/>
          <a:ea typeface="+mn-ea"/>
          <a:cs typeface="+mn-cs"/>
        </a:defRPr>
      </a:lvl4pPr>
      <a:lvl5pPr marL="2138430" algn="l" defTabSz="1069215" rtl="0" eaLnBrk="1" latinLnBrk="0" hangingPunct="1">
        <a:defRPr sz="2105" kern="1200">
          <a:solidFill>
            <a:schemeClr val="tx1"/>
          </a:solidFill>
          <a:latin typeface="+mn-lt"/>
          <a:ea typeface="+mn-ea"/>
          <a:cs typeface="+mn-cs"/>
        </a:defRPr>
      </a:lvl5pPr>
      <a:lvl6pPr marL="2673038" algn="l" defTabSz="1069215" rtl="0" eaLnBrk="1" latinLnBrk="0" hangingPunct="1">
        <a:defRPr sz="2105" kern="1200">
          <a:solidFill>
            <a:schemeClr val="tx1"/>
          </a:solidFill>
          <a:latin typeface="+mn-lt"/>
          <a:ea typeface="+mn-ea"/>
          <a:cs typeface="+mn-cs"/>
        </a:defRPr>
      </a:lvl6pPr>
      <a:lvl7pPr marL="3207645" algn="l" defTabSz="1069215" rtl="0" eaLnBrk="1" latinLnBrk="0" hangingPunct="1">
        <a:defRPr sz="2105" kern="1200">
          <a:solidFill>
            <a:schemeClr val="tx1"/>
          </a:solidFill>
          <a:latin typeface="+mn-lt"/>
          <a:ea typeface="+mn-ea"/>
          <a:cs typeface="+mn-cs"/>
        </a:defRPr>
      </a:lvl7pPr>
      <a:lvl8pPr marL="3742253" algn="l" defTabSz="1069215" rtl="0" eaLnBrk="1" latinLnBrk="0" hangingPunct="1">
        <a:defRPr sz="2105" kern="1200">
          <a:solidFill>
            <a:schemeClr val="tx1"/>
          </a:solidFill>
          <a:latin typeface="+mn-lt"/>
          <a:ea typeface="+mn-ea"/>
          <a:cs typeface="+mn-cs"/>
        </a:defRPr>
      </a:lvl8pPr>
      <a:lvl9pPr marL="4276860" algn="l" defTabSz="1069215" rtl="0" eaLnBrk="1" latinLnBrk="0" hangingPunct="1">
        <a:defRPr sz="21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3" pos="4483">
          <p15:clr>
            <a:srgbClr val="F26B43"/>
          </p15:clr>
        </p15:guide>
        <p15:guide id="24" orient="horz" pos="2381">
          <p15:clr>
            <a:srgbClr val="F26B43"/>
          </p15:clr>
        </p15:guide>
        <p15:guide id="25" orient="horz" pos="4431">
          <p15:clr>
            <a:srgbClr val="F26B43"/>
          </p15:clr>
        </p15:guide>
        <p15:guide id="26" pos="277">
          <p15:clr>
            <a:srgbClr val="F26B43"/>
          </p15:clr>
        </p15:guide>
        <p15:guide id="27" pos="6458">
          <p15:clr>
            <a:srgbClr val="F26B43"/>
          </p15:clr>
        </p15:guide>
        <p15:guide id="28" orient="horz" pos="1181">
          <p15:clr>
            <a:srgbClr val="F26B43"/>
          </p15:clr>
        </p15:guide>
        <p15:guide id="29" orient="horz" pos="220">
          <p15:clr>
            <a:srgbClr val="F26B43"/>
          </p15:clr>
        </p15:guide>
        <p15:guide id="30" orient="horz" pos="4497">
          <p15:clr>
            <a:srgbClr val="F26B43"/>
          </p15:clr>
        </p15:guide>
        <p15:guide id="31" pos="4351">
          <p15:clr>
            <a:srgbClr val="F26B43"/>
          </p15:clr>
        </p15:guide>
        <p15:guide id="32" orient="horz" pos="260">
          <p15:clr>
            <a:srgbClr val="F26B43"/>
          </p15:clr>
        </p15:guide>
        <p15:guide id="33" pos="1195">
          <p15:clr>
            <a:srgbClr val="F26B43"/>
          </p15:clr>
        </p15:guide>
        <p15:guide id="34" pos="1329">
          <p15:clr>
            <a:srgbClr val="F26B43"/>
          </p15:clr>
        </p15:guide>
        <p15:guide id="35" pos="2245">
          <p15:clr>
            <a:srgbClr val="F26B43"/>
          </p15:clr>
        </p15:guide>
        <p15:guide id="36" pos="2377">
          <p15:clr>
            <a:srgbClr val="F26B43"/>
          </p15:clr>
        </p15:guide>
        <p15:guide id="37" pos="5402">
          <p15:clr>
            <a:srgbClr val="F26B43"/>
          </p15:clr>
        </p15:guide>
        <p15:guide id="38" pos="3301">
          <p15:clr>
            <a:srgbClr val="F26B43"/>
          </p15:clr>
        </p15:guide>
        <p15:guide id="39" pos="3434">
          <p15:clr>
            <a:srgbClr val="F26B43"/>
          </p15:clr>
        </p15:guide>
        <p15:guide id="40" pos="3368">
          <p15:clr>
            <a:srgbClr val="F26B43"/>
          </p15:clr>
        </p15:guide>
        <p15:guide id="41" pos="5535">
          <p15:clr>
            <a:srgbClr val="F26B43"/>
          </p15:clr>
        </p15:guide>
        <p15:guide id="42" orient="horz" pos="1156">
          <p15:clr>
            <a:srgbClr val="F26B43"/>
          </p15:clr>
        </p15:guide>
        <p15:guide id="43" orient="horz" pos="70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www.deloitte.com/cn/about" TargetMode="External"/><Relationship Id="rId2" Type="http://schemas.openxmlformats.org/officeDocument/2006/relationships/notesSlide" Target="../notesSlides/notesSlide2.xml"/><Relationship Id="rId1" Type="http://schemas.openxmlformats.org/officeDocument/2006/relationships/slideLayout" Target="../slideLayouts/slideLayout91.xml"/><Relationship Id="rId5" Type="http://schemas.openxmlformats.org/officeDocument/2006/relationships/image" Target="../media/image16.png"/><Relationship Id="rId4" Type="http://schemas.openxmlformats.org/officeDocument/2006/relationships/hyperlink" Target="http://www2.deloitte.com/cn/zh/social-med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8"/>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3807964" y="635733"/>
            <a:ext cx="4664955" cy="4797144"/>
          </a:xfrm>
        </p:spPr>
      </p:pic>
      <p:sp>
        <p:nvSpPr>
          <p:cNvPr id="8" name="Title 2"/>
          <p:cNvSpPr txBox="1">
            <a:spLocks/>
          </p:cNvSpPr>
          <p:nvPr/>
        </p:nvSpPr>
        <p:spPr bwMode="gray">
          <a:xfrm>
            <a:off x="1574410" y="5108824"/>
            <a:ext cx="5931290" cy="1321972"/>
          </a:xfrm>
          <a:prstGeom prst="rect">
            <a:avLst/>
          </a:prstGeom>
        </p:spPr>
        <p:txBody>
          <a:bodyPr vert="horz" lIns="0" tIns="0" rIns="0" bIns="0" rtlCol="0" anchor="t" anchorCtr="0">
            <a:noAutofit/>
          </a:bodyPr>
          <a:lstStyle>
            <a:lvl1pPr algn="l" defTabSz="1007943" rtl="0" eaLnBrk="1" latinLnBrk="0" hangingPunct="1">
              <a:lnSpc>
                <a:spcPct val="100000"/>
              </a:lnSpc>
              <a:spcBef>
                <a:spcPct val="0"/>
              </a:spcBef>
              <a:buNone/>
              <a:defRPr sz="1900" b="1" kern="1200">
                <a:solidFill>
                  <a:schemeClr val="bg1"/>
                </a:solidFill>
                <a:latin typeface="+mj-lt"/>
                <a:ea typeface="+mj-ea"/>
                <a:cs typeface="Open Sans" panose="020B0606030504020204" pitchFamily="34" charset="0"/>
              </a:defRPr>
            </a:lvl1pPr>
          </a:lstStyle>
          <a:p>
            <a:pPr defTabSz="829544">
              <a:spcBef>
                <a:spcPts val="0"/>
              </a:spcBef>
              <a:buSzPct val="100000"/>
            </a:pPr>
            <a:r>
              <a:rPr lang="zh-CN" altLang="en-US" sz="3200" b="0" dirty="0">
                <a:solidFill>
                  <a:srgbClr val="86BC25"/>
                </a:solidFill>
                <a:latin typeface="Calibri"/>
                <a:ea typeface="华文细黑"/>
                <a:cs typeface="Calibri Light" panose="020F0302020204030204" pitchFamily="34" charset="0"/>
              </a:rPr>
              <a:t>模型可解释性分析</a:t>
            </a:r>
            <a:br>
              <a:rPr lang="zh-CN" altLang="en-US" sz="3200" b="0" dirty="0">
                <a:solidFill>
                  <a:srgbClr val="86BC25"/>
                </a:solidFill>
                <a:latin typeface="Calibri"/>
                <a:ea typeface="华文细黑"/>
                <a:cs typeface="Calibri Light" panose="020F0302020204030204" pitchFamily="34" charset="0"/>
              </a:rPr>
            </a:br>
            <a:r>
              <a:rPr lang="en-US" altLang="zh-CN" sz="3200" b="0" dirty="0">
                <a:solidFill>
                  <a:srgbClr val="86BC25"/>
                </a:solidFill>
                <a:latin typeface="Calibri"/>
                <a:ea typeface="华文细黑"/>
                <a:cs typeface="Calibri Light" panose="020F0302020204030204" pitchFamily="34" charset="0"/>
              </a:rPr>
              <a:t>Model Interpretability Analysis</a:t>
            </a:r>
            <a:endParaRPr lang="zh-CN" altLang="en-US" sz="3200" b="0" dirty="0">
              <a:solidFill>
                <a:srgbClr val="86BC25"/>
              </a:solidFill>
              <a:latin typeface="Calibri"/>
              <a:ea typeface="华文细黑"/>
              <a:cs typeface="Calibri Light" panose="020F0302020204030204" pitchFamily="34" charset="0"/>
            </a:endParaRPr>
          </a:p>
        </p:txBody>
      </p:sp>
      <p:sp>
        <p:nvSpPr>
          <p:cNvPr id="10" name="Text Placeholder 4"/>
          <p:cNvSpPr txBox="1">
            <a:spLocks/>
          </p:cNvSpPr>
          <p:nvPr/>
        </p:nvSpPr>
        <p:spPr>
          <a:xfrm>
            <a:off x="1574410" y="6101870"/>
            <a:ext cx="5155061" cy="657852"/>
          </a:xfrm>
          <a:prstGeom prst="rect">
            <a:avLst/>
          </a:prstGeom>
        </p:spPr>
        <p:txBody>
          <a:bodyPr vert="horz" lIns="0" tIns="0" rIns="0" bIns="0" rtlCol="0">
            <a:noAutofit/>
          </a:bodyPr>
          <a:lstStyle>
            <a:lvl1pPr marL="0" indent="0" algn="l" defTabSz="1007943" rtl="0" eaLnBrk="1" latinLnBrk="0" hangingPunct="1">
              <a:spcBef>
                <a:spcPts val="0"/>
              </a:spcBef>
              <a:spcAft>
                <a:spcPts val="0"/>
              </a:spcAft>
              <a:buSzPct val="100000"/>
              <a:buFont typeface="Arial" panose="020B0604020202020204" pitchFamily="34" charset="0"/>
              <a:buNone/>
              <a:defRPr sz="1100" b="0" kern="1200">
                <a:solidFill>
                  <a:schemeClr val="bg1"/>
                </a:solidFill>
                <a:latin typeface="+mn-lt"/>
                <a:ea typeface="+mn-ea"/>
                <a:cs typeface="+mn-cs"/>
              </a:defRPr>
            </a:lvl1pPr>
            <a:lvl2pPr marL="0" indent="0" algn="l" defTabSz="1007943" rtl="0" eaLnBrk="1" latinLnBrk="0" hangingPunct="1">
              <a:spcBef>
                <a:spcPts val="0"/>
              </a:spcBef>
              <a:spcAft>
                <a:spcPts val="1102"/>
              </a:spcAft>
              <a:buClrTx/>
              <a:buSzPct val="100000"/>
              <a:buFont typeface="Arial"/>
              <a:buNone/>
              <a:defRPr lang="en-US" sz="1300" b="1" kern="1200">
                <a:solidFill>
                  <a:schemeClr val="bg1"/>
                </a:solidFill>
                <a:latin typeface="+mn-lt"/>
                <a:ea typeface="+mn-ea"/>
                <a:cs typeface="+mn-cs"/>
              </a:defRPr>
            </a:lvl2pPr>
            <a:lvl3pPr marL="194446" indent="-194446" algn="l" defTabSz="1007943" rtl="0" eaLnBrk="1" latinLnBrk="0" hangingPunct="1">
              <a:spcBef>
                <a:spcPts val="0"/>
              </a:spcBef>
              <a:spcAft>
                <a:spcPts val="1102"/>
              </a:spcAft>
              <a:buClrTx/>
              <a:buSzPct val="100000"/>
              <a:buFont typeface="Arial" panose="020B0604020202020204" pitchFamily="34" charset="0"/>
              <a:buChar char="•"/>
              <a:defRPr lang="en-US" sz="1300" kern="1200">
                <a:solidFill>
                  <a:schemeClr val="bg1"/>
                </a:solidFill>
                <a:latin typeface="+mn-lt"/>
                <a:ea typeface="+mn-ea"/>
                <a:cs typeface="+mn-cs"/>
              </a:defRPr>
            </a:lvl3pPr>
            <a:lvl4pPr marL="392860" indent="-194446" algn="l" defTabSz="1007943" rtl="0" eaLnBrk="1" latinLnBrk="0" hangingPunct="1">
              <a:spcBef>
                <a:spcPts val="0"/>
              </a:spcBef>
              <a:spcAft>
                <a:spcPts val="1102"/>
              </a:spcAft>
              <a:buClrTx/>
              <a:buSzPct val="100000"/>
              <a:buFont typeface="Verdana" panose="020B0604030504040204" pitchFamily="34" charset="0"/>
              <a:buChar char="−"/>
              <a:defRPr lang="en-US" sz="1300" kern="1200" baseline="0">
                <a:solidFill>
                  <a:schemeClr val="bg1"/>
                </a:solidFill>
                <a:latin typeface="+mn-lt"/>
                <a:ea typeface="+mn-ea"/>
                <a:cs typeface="+mn-cs"/>
              </a:defRPr>
            </a:lvl4pPr>
            <a:lvl5pPr marL="587305" indent="-194446" algn="l" defTabSz="880201" rtl="0" eaLnBrk="1" latinLnBrk="0" hangingPunct="1">
              <a:spcBef>
                <a:spcPts val="0"/>
              </a:spcBef>
              <a:spcAft>
                <a:spcPts val="1102"/>
              </a:spcAft>
              <a:buClrTx/>
              <a:buSzPct val="100000"/>
              <a:buFont typeface="Verdana" panose="020B0604030504040204" pitchFamily="34" charset="0"/>
              <a:buChar char="−"/>
              <a:tabLst/>
              <a:defRPr lang="en-US" sz="1300" kern="1200" baseline="0">
                <a:solidFill>
                  <a:schemeClr val="bg1"/>
                </a:solidFill>
                <a:latin typeface="+mn-lt"/>
                <a:ea typeface="+mn-ea"/>
                <a:cs typeface="+mn-cs"/>
              </a:defRPr>
            </a:lvl5pPr>
            <a:lvl6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6pPr>
            <a:lvl7pPr marL="587305" indent="-194446" algn="l" defTabSz="1007943" rtl="0" eaLnBrk="1" latinLnBrk="0" hangingPunct="1">
              <a:spcBef>
                <a:spcPts val="0"/>
              </a:spcBef>
              <a:spcAft>
                <a:spcPts val="1102"/>
              </a:spcAft>
              <a:buFont typeface="Verdana" panose="020B0604030504040204" pitchFamily="34" charset="0"/>
              <a:buChar char="−"/>
              <a:defRPr sz="1323" kern="1200">
                <a:solidFill>
                  <a:schemeClr val="tx1"/>
                </a:solidFill>
                <a:latin typeface="+mn-lt"/>
                <a:ea typeface="+mn-ea"/>
                <a:cs typeface="+mn-cs"/>
              </a:defRPr>
            </a:lvl7pPr>
            <a:lvl8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8pPr>
            <a:lvl9pPr marL="587305" indent="-194446" algn="l" defTabSz="1007943" rtl="0" eaLnBrk="1" latinLnBrk="0" hangingPunct="1">
              <a:spcBef>
                <a:spcPts val="0"/>
              </a:spcBef>
              <a:spcAft>
                <a:spcPts val="1102"/>
              </a:spcAft>
              <a:buFont typeface="Verdana" panose="020B0604030504040204" pitchFamily="34" charset="0"/>
              <a:buChar char="−"/>
              <a:defRPr sz="1323" kern="1200" baseline="0">
                <a:solidFill>
                  <a:schemeClr val="tx1"/>
                </a:solidFill>
                <a:latin typeface="+mn-lt"/>
                <a:ea typeface="+mn-ea"/>
                <a:cs typeface="+mn-cs"/>
              </a:defRPr>
            </a:lvl9pPr>
          </a:lstStyle>
          <a:p>
            <a:pPr defTabSz="829544"/>
            <a:r>
              <a:rPr lang="zh-CN" altLang="en-US" sz="1400" b="1" dirty="0"/>
              <a:t>黄卓</a:t>
            </a:r>
            <a:r>
              <a:rPr lang="zh-CN" altLang="en-US" sz="1400" b="1" dirty="0" smtClean="0"/>
              <a:t>民，</a:t>
            </a:r>
            <a:r>
              <a:rPr lang="en-US" altLang="zh-CN" sz="1400" b="1" dirty="0" smtClean="0">
                <a:solidFill>
                  <a:prstClr val="white"/>
                </a:solidFill>
                <a:latin typeface="Calibri"/>
                <a:ea typeface="华文细黑"/>
                <a:cs typeface="Calibri Light" panose="020F0302020204030204" pitchFamily="34" charset="0"/>
              </a:rPr>
              <a:t>2022/07/02</a:t>
            </a:r>
            <a:endParaRPr lang="en-US" sz="1400" b="1" dirty="0">
              <a:solidFill>
                <a:prstClr val="white"/>
              </a:solidFill>
              <a:latin typeface="Calibri"/>
              <a:ea typeface="华文细黑"/>
              <a:cs typeface="Calibri Light" panose="020F0302020204030204" pitchFamily="34" charset="0"/>
            </a:endParaRPr>
          </a:p>
        </p:txBody>
      </p:sp>
    </p:spTree>
    <p:extLst>
      <p:ext uri="{BB962C8B-B14F-4D97-AF65-F5344CB8AC3E}">
        <p14:creationId xmlns:p14="http://schemas.microsoft.com/office/powerpoint/2010/main" val="230946194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schemeClr val="bg1"/>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schemeClr val="bg1"/>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schemeClr val="bg1"/>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schemeClr val="bg1"/>
                </a:solidFill>
                <a:effectLst/>
                <a:uLnTx/>
                <a:uFillTx/>
                <a:latin typeface="华文细黑"/>
                <a:ea typeface="华文细黑"/>
                <a:cs typeface="+mn-cs"/>
              </a:rPr>
              <a:t>）</a:t>
            </a:r>
          </a:p>
        </p:txBody>
      </p:sp>
      <p:pic>
        <p:nvPicPr>
          <p:cNvPr id="12" name="图片 11">
            <a:extLst>
              <a:ext uri="{FF2B5EF4-FFF2-40B4-BE49-F238E27FC236}">
                <a16:creationId xmlns:a16="http://schemas.microsoft.com/office/drawing/2014/main" id="{2DFF9F11-0889-D32F-01E7-D9BB54563167}"/>
              </a:ext>
            </a:extLst>
          </p:cNvPr>
          <p:cNvPicPr>
            <a:picLocks noChangeAspect="1"/>
          </p:cNvPicPr>
          <p:nvPr/>
        </p:nvPicPr>
        <p:blipFill>
          <a:blip r:embed="rId2"/>
          <a:stretch>
            <a:fillRect/>
          </a:stretch>
        </p:blipFill>
        <p:spPr>
          <a:xfrm>
            <a:off x="1362075" y="2208312"/>
            <a:ext cx="4911130" cy="3701950"/>
          </a:xfrm>
          <a:prstGeom prst="rect">
            <a:avLst/>
          </a:prstGeom>
        </p:spPr>
      </p:pic>
      <p:sp>
        <p:nvSpPr>
          <p:cNvPr id="13" name="文本框 12">
            <a:extLst>
              <a:ext uri="{FF2B5EF4-FFF2-40B4-BE49-F238E27FC236}">
                <a16:creationId xmlns:a16="http://schemas.microsoft.com/office/drawing/2014/main" id="{D5FCA418-0F2F-090F-BB62-279D841A4CD6}"/>
              </a:ext>
            </a:extLst>
          </p:cNvPr>
          <p:cNvSpPr txBox="1"/>
          <p:nvPr/>
        </p:nvSpPr>
        <p:spPr>
          <a:xfrm>
            <a:off x="7477124" y="2314575"/>
            <a:ext cx="4467225" cy="2723823"/>
          </a:xfrm>
          <a:prstGeom prst="rect">
            <a:avLst/>
          </a:prstGeom>
          <a:noFill/>
        </p:spPr>
        <p:txBody>
          <a:bodyPr wrap="square" lIns="0" tIns="0" rIns="0" bIns="0" rtlCol="0">
            <a:spAutoFit/>
          </a:bodyPr>
          <a:lstStyle/>
          <a:p>
            <a:pPr>
              <a:lnSpc>
                <a:spcPct val="150000"/>
              </a:lnSpc>
              <a:spcBef>
                <a:spcPts val="600"/>
              </a:spcBef>
              <a:buSzPct val="100000"/>
            </a:pPr>
            <a:r>
              <a:rPr lang="en-US" altLang="zh-CN" sz="1400" b="1" dirty="0" smtClean="0">
                <a:solidFill>
                  <a:srgbClr val="92D050"/>
                </a:solidFill>
                <a:latin typeface="+mj-lt"/>
              </a:rPr>
              <a:t>Insight</a:t>
            </a:r>
          </a:p>
          <a:p>
            <a:pPr>
              <a:lnSpc>
                <a:spcPct val="150000"/>
              </a:lnSpc>
              <a:spcBef>
                <a:spcPts val="600"/>
              </a:spcBef>
              <a:buSzPct val="100000"/>
            </a:pPr>
            <a:r>
              <a:rPr lang="zh-CN" altLang="en-US" sz="1400" b="1" dirty="0" smtClean="0">
                <a:solidFill>
                  <a:schemeClr val="bg1"/>
                </a:solidFill>
              </a:rPr>
              <a:t>影响</a:t>
            </a:r>
            <a:r>
              <a:rPr lang="zh-CN" altLang="en-US" sz="1400" b="1" dirty="0">
                <a:solidFill>
                  <a:schemeClr val="bg1"/>
                </a:solidFill>
              </a:rPr>
              <a:t>价格降低的头部因素是：</a:t>
            </a:r>
            <a:endParaRPr lang="en-US" altLang="zh-CN" sz="1400" b="1" dirty="0">
              <a:solidFill>
                <a:schemeClr val="bg1"/>
              </a:solidFill>
            </a:endParaRPr>
          </a:p>
          <a:p>
            <a:pPr marL="203200" indent="-203200">
              <a:lnSpc>
                <a:spcPct val="150000"/>
              </a:lnSpc>
              <a:spcBef>
                <a:spcPts val="600"/>
              </a:spcBef>
              <a:buSzPct val="100000"/>
              <a:buFont typeface="Arial"/>
              <a:buChar char="•"/>
            </a:pPr>
            <a:r>
              <a:rPr lang="zh-CN" altLang="en-US" sz="1400" dirty="0">
                <a:solidFill>
                  <a:schemeClr val="bg1"/>
                </a:solidFill>
              </a:rPr>
              <a:t>低收入人群占比（</a:t>
            </a:r>
            <a:r>
              <a:rPr lang="en-US" altLang="zh-CN" sz="1400" dirty="0">
                <a:solidFill>
                  <a:schemeClr val="bg1"/>
                </a:solidFill>
              </a:rPr>
              <a:t>LSTAT)</a:t>
            </a:r>
          </a:p>
          <a:p>
            <a:pPr marL="203200" indent="-203200">
              <a:lnSpc>
                <a:spcPct val="150000"/>
              </a:lnSpc>
              <a:spcBef>
                <a:spcPts val="600"/>
              </a:spcBef>
              <a:buSzPct val="100000"/>
              <a:buFont typeface="Arial"/>
              <a:buChar char="•"/>
            </a:pPr>
            <a:r>
              <a:rPr lang="zh-CN" altLang="en-US" sz="1400" dirty="0">
                <a:solidFill>
                  <a:schemeClr val="bg1"/>
                </a:solidFill>
              </a:rPr>
              <a:t>到市就业中心的距离（</a:t>
            </a:r>
            <a:r>
              <a:rPr lang="en-US" altLang="zh-CN" sz="1400" dirty="0">
                <a:solidFill>
                  <a:schemeClr val="bg1"/>
                </a:solidFill>
              </a:rPr>
              <a:t>DIS</a:t>
            </a:r>
            <a:r>
              <a:rPr lang="zh-CN" altLang="en-US" sz="1400" dirty="0" smtClean="0">
                <a:solidFill>
                  <a:schemeClr val="bg1"/>
                </a:solidFill>
              </a:rPr>
              <a:t>）</a:t>
            </a:r>
            <a:endParaRPr lang="en-US" altLang="zh-CN" sz="1400" dirty="0">
              <a:solidFill>
                <a:schemeClr val="bg1"/>
              </a:solidFill>
            </a:endParaRPr>
          </a:p>
          <a:p>
            <a:pPr>
              <a:lnSpc>
                <a:spcPct val="150000"/>
              </a:lnSpc>
              <a:spcBef>
                <a:spcPts val="600"/>
              </a:spcBef>
              <a:buSzPct val="100000"/>
            </a:pPr>
            <a:r>
              <a:rPr lang="zh-CN" altLang="en-US" sz="1400" b="1" dirty="0" smtClean="0">
                <a:solidFill>
                  <a:schemeClr val="bg1"/>
                </a:solidFill>
              </a:rPr>
              <a:t>影响</a:t>
            </a:r>
            <a:r>
              <a:rPr lang="zh-CN" altLang="en-US" sz="1400" b="1" dirty="0">
                <a:solidFill>
                  <a:schemeClr val="bg1"/>
                </a:solidFill>
              </a:rPr>
              <a:t>价格升高的头部因素是：</a:t>
            </a:r>
            <a:endParaRPr lang="en-US" altLang="zh-CN" sz="1400" b="1"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每栋房屋的平均房间数（</a:t>
            </a:r>
            <a:r>
              <a:rPr lang="en-US" altLang="zh-CN" sz="1400" dirty="0">
                <a:solidFill>
                  <a:schemeClr val="bg1"/>
                </a:solidFill>
              </a:rPr>
              <a:t>RM</a:t>
            </a:r>
            <a:r>
              <a:rPr lang="zh-CN" altLang="en-US" sz="1400" dirty="0">
                <a:solidFill>
                  <a:schemeClr val="bg1"/>
                </a:solidFill>
              </a:rPr>
              <a:t>）</a:t>
            </a:r>
            <a:endParaRPr lang="en-US" altLang="zh-CN" sz="1400"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到径向公路的可达性系数（</a:t>
            </a:r>
            <a:r>
              <a:rPr lang="en-US" altLang="zh-CN" sz="1400" dirty="0">
                <a:solidFill>
                  <a:schemeClr val="bg1"/>
                </a:solidFill>
              </a:rPr>
              <a:t>RAD</a:t>
            </a:r>
            <a:r>
              <a:rPr lang="zh-CN" altLang="en-US" sz="1400" dirty="0">
                <a:solidFill>
                  <a:schemeClr val="bg1"/>
                </a:solidFill>
              </a:rPr>
              <a:t>）</a:t>
            </a:r>
          </a:p>
        </p:txBody>
      </p:sp>
      <p:sp>
        <p:nvSpPr>
          <p:cNvPr id="5" name="减号 4"/>
          <p:cNvSpPr/>
          <p:nvPr/>
        </p:nvSpPr>
        <p:spPr bwMode="gray">
          <a:xfrm>
            <a:off x="6803921" y="2064774"/>
            <a:ext cx="424753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a:spcBef>
                <a:spcPts val="600"/>
              </a:spcBef>
              <a:buSzPct val="100000"/>
              <a:defRPr/>
            </a:pPr>
            <a:r>
              <a:rPr lang="zh-CN" altLang="en-US" sz="1400" dirty="0">
                <a:solidFill>
                  <a:schemeClr val="bg1"/>
                </a:solidFill>
              </a:rPr>
              <a:t>基于线性回归（</a:t>
            </a:r>
            <a:r>
              <a:rPr lang="en-US" altLang="zh-CN" sz="1400" dirty="0">
                <a:solidFill>
                  <a:schemeClr val="bg1"/>
                </a:solidFill>
              </a:rPr>
              <a:t>Linear Regression</a:t>
            </a:r>
            <a:r>
              <a:rPr lang="zh-CN" altLang="en-US" sz="1400" dirty="0">
                <a:solidFill>
                  <a:schemeClr val="bg1"/>
                </a:solidFill>
              </a:rPr>
              <a:t>）的可解释性</a:t>
            </a:r>
            <a:endParaRPr lang="zh-CN" altLang="en-US" sz="1400" dirty="0">
              <a:solidFill>
                <a:schemeClr val="bg1"/>
              </a:solidFill>
            </a:endParaRPr>
          </a:p>
        </p:txBody>
      </p:sp>
    </p:spTree>
    <p:extLst>
      <p:ext uri="{BB962C8B-B14F-4D97-AF65-F5344CB8AC3E}">
        <p14:creationId xmlns:p14="http://schemas.microsoft.com/office/powerpoint/2010/main" val="26821100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339473" y="2415678"/>
            <a:ext cx="4467225" cy="3524042"/>
          </a:xfrm>
          <a:prstGeom prst="rect">
            <a:avLst/>
          </a:prstGeom>
          <a:noFill/>
        </p:spPr>
        <p:txBody>
          <a:bodyPr wrap="square" lIns="0" tIns="0" rIns="0" bIns="0" rtlCol="0">
            <a:spAutoFit/>
          </a:bodyPr>
          <a:lstStyle/>
          <a:p>
            <a:pPr lvl="0">
              <a:lnSpc>
                <a:spcPct val="150000"/>
              </a:lnSpc>
              <a:spcBef>
                <a:spcPts val="600"/>
              </a:spcBef>
              <a:buSzPct val="100000"/>
              <a:defRPr/>
            </a:pPr>
            <a:r>
              <a:rPr lang="en-US" altLang="zh-CN" sz="1400" b="1" dirty="0" smtClean="0">
                <a:solidFill>
                  <a:srgbClr val="92D050"/>
                </a:solidFill>
                <a:latin typeface="+mj-lt"/>
              </a:rPr>
              <a:t>Insight</a:t>
            </a:r>
          </a:p>
          <a:p>
            <a:pPr lvl="0">
              <a:lnSpc>
                <a:spcPct val="150000"/>
              </a:lnSpc>
              <a:spcBef>
                <a:spcPts val="600"/>
              </a:spcBef>
              <a:buSzPct val="100000"/>
              <a:defRPr/>
            </a:pPr>
            <a:r>
              <a:rPr lang="zh-CN" altLang="en-US" sz="1400" b="1" dirty="0" smtClean="0">
                <a:solidFill>
                  <a:prstClr val="white"/>
                </a:solidFill>
              </a:rPr>
              <a:t>树模型的特征重要性</a:t>
            </a:r>
            <a:r>
              <a:rPr lang="zh-CN" altLang="en-US" sz="1400" b="1" dirty="0" smtClean="0">
                <a:solidFill>
                  <a:schemeClr val="bg1"/>
                </a:solidFill>
              </a:rPr>
              <a:t>并没有正负相关影响</a:t>
            </a:r>
            <a:endParaRPr lang="en-US" altLang="zh-CN" sz="1400" b="1" dirty="0" smtClean="0">
              <a:solidFill>
                <a:schemeClr val="bg1"/>
              </a:solidFill>
            </a:endParaRPr>
          </a:p>
          <a:p>
            <a:pPr lvl="0">
              <a:lnSpc>
                <a:spcPct val="150000"/>
              </a:lnSpc>
              <a:spcBef>
                <a:spcPts val="600"/>
              </a:spcBef>
              <a:buSzPct val="100000"/>
              <a:defRPr/>
            </a:pPr>
            <a:r>
              <a:rPr lang="zh-CN" altLang="en-US" sz="1400" b="1" dirty="0" smtClean="0">
                <a:solidFill>
                  <a:prstClr val="white"/>
                </a:solidFill>
              </a:rPr>
              <a:t>影响房价的头部因素是：</a:t>
            </a:r>
            <a:endParaRPr lang="en-US" altLang="zh-CN" sz="1400" b="1" dirty="0" smtClean="0">
              <a:solidFill>
                <a:prstClr val="white"/>
              </a:solidFill>
            </a:endParaRP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低收入人群占比（</a:t>
            </a:r>
            <a:r>
              <a:rPr lang="en-US" altLang="zh-CN" sz="1400" dirty="0" smtClean="0">
                <a:solidFill>
                  <a:schemeClr val="bg1"/>
                </a:solidFill>
              </a:rPr>
              <a:t>LSTAT)</a:t>
            </a: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到市就业中心的距离（</a:t>
            </a:r>
            <a:r>
              <a:rPr lang="en-US" altLang="zh-CN" sz="1400" dirty="0" smtClean="0">
                <a:solidFill>
                  <a:schemeClr val="bg1"/>
                </a:solidFill>
              </a:rPr>
              <a:t>DIS</a:t>
            </a:r>
            <a:r>
              <a:rPr lang="zh-CN" altLang="en-US" sz="1400" dirty="0" smtClean="0">
                <a:solidFill>
                  <a:schemeClr val="bg1"/>
                </a:solidFill>
              </a:rPr>
              <a:t>）</a:t>
            </a:r>
            <a:endParaRPr lang="en-US" altLang="zh-CN" sz="1400" dirty="0" smtClean="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smtClean="0">
                <a:solidFill>
                  <a:schemeClr val="bg1"/>
                </a:solidFill>
              </a:rPr>
              <a:t>每栋房屋的平均房间数（</a:t>
            </a:r>
            <a:r>
              <a:rPr lang="en-US" altLang="zh-CN" sz="1400" dirty="0" smtClean="0">
                <a:solidFill>
                  <a:schemeClr val="bg1"/>
                </a:solidFill>
              </a:rPr>
              <a:t>RM</a:t>
            </a:r>
            <a:r>
              <a:rPr lang="zh-CN" altLang="en-US" sz="1400" dirty="0" smtClean="0">
                <a:solidFill>
                  <a:schemeClr val="bg1"/>
                </a:solidFill>
              </a:rPr>
              <a:t>）</a:t>
            </a:r>
            <a:endParaRPr lang="en-US" altLang="zh-CN" sz="1400" dirty="0" smtClean="0">
              <a:solidFill>
                <a:schemeClr val="bg1"/>
              </a:solidFill>
            </a:endParaRPr>
          </a:p>
          <a:p>
            <a:pPr marL="285750" lvl="0" indent="-285750">
              <a:lnSpc>
                <a:spcPct val="150000"/>
              </a:lnSpc>
              <a:spcBef>
                <a:spcPts val="600"/>
              </a:spcBef>
              <a:buSzPct val="100000"/>
              <a:buFont typeface="Arial" panose="020B0604020202020204" pitchFamily="34" charset="0"/>
              <a:buChar char="•"/>
              <a:defRPr/>
            </a:pPr>
            <a:endParaRPr lang="en-US" altLang="zh-CN" sz="1400" dirty="0">
              <a:solidFill>
                <a:schemeClr val="bg1"/>
              </a:solidFill>
            </a:endParaRPr>
          </a:p>
          <a:p>
            <a:pPr marR="0" lvl="0" algn="l" defTabSz="914400" rtl="0" eaLnBrk="1" fontAlgn="auto" latinLnBrk="0" hangingPunct="1">
              <a:lnSpc>
                <a:spcPct val="150000"/>
              </a:lnSpc>
              <a:spcBef>
                <a:spcPts val="600"/>
              </a:spcBef>
              <a:spcAft>
                <a:spcPts val="0"/>
              </a:spcAft>
              <a:buClrTx/>
              <a:buSzPct val="100000"/>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803921" y="2064774"/>
            <a:ext cx="424753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基于树模型（</a:t>
            </a:r>
            <a:r>
              <a:rPr lang="en-US" altLang="zh-CN" sz="1400" dirty="0">
                <a:solidFill>
                  <a:prstClr val="white"/>
                </a:solidFill>
              </a:rPr>
              <a:t>LightGBM</a:t>
            </a:r>
            <a:r>
              <a:rPr lang="zh-CN" altLang="en-US" sz="1400" dirty="0">
                <a:solidFill>
                  <a:prstClr val="white"/>
                </a:solidFill>
              </a:rPr>
              <a:t>）的模型可解释性</a:t>
            </a:r>
            <a:endParaRPr lang="zh-CN" altLang="en-US" sz="1400" dirty="0">
              <a:solidFill>
                <a:prstClr val="white"/>
              </a:solidFill>
            </a:endParaRPr>
          </a:p>
        </p:txBody>
      </p:sp>
      <p:pic>
        <p:nvPicPr>
          <p:cNvPr id="9" name="图片 8">
            <a:extLst>
              <a:ext uri="{FF2B5EF4-FFF2-40B4-BE49-F238E27FC236}">
                <a16:creationId xmlns:a16="http://schemas.microsoft.com/office/drawing/2014/main" id="{6ABB668A-C45A-262D-41C5-C4889A1010A1}"/>
              </a:ext>
            </a:extLst>
          </p:cNvPr>
          <p:cNvPicPr>
            <a:picLocks noChangeAspect="1"/>
          </p:cNvPicPr>
          <p:nvPr/>
        </p:nvPicPr>
        <p:blipFill>
          <a:blip r:embed="rId2"/>
          <a:stretch>
            <a:fillRect/>
          </a:stretch>
        </p:blipFill>
        <p:spPr>
          <a:xfrm>
            <a:off x="1466850" y="2211754"/>
            <a:ext cx="4762500" cy="3648122"/>
          </a:xfrm>
          <a:prstGeom prst="rect">
            <a:avLst/>
          </a:prstGeom>
        </p:spPr>
      </p:pic>
    </p:spTree>
    <p:extLst>
      <p:ext uri="{BB962C8B-B14F-4D97-AF65-F5344CB8AC3E}">
        <p14:creationId xmlns:p14="http://schemas.microsoft.com/office/powerpoint/2010/main" val="38438501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264687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zh-CN" altLang="en-US" sz="1400" b="1" dirty="0">
                <a:solidFill>
                  <a:prstClr val="white"/>
                </a:solidFill>
              </a:rPr>
              <a:t>颜色表示特征值，红色代表高，蓝色代表低。</a:t>
            </a:r>
          </a:p>
          <a:p>
            <a:pPr lvl="0">
              <a:lnSpc>
                <a:spcPct val="150000"/>
              </a:lnSpc>
              <a:spcBef>
                <a:spcPts val="600"/>
              </a:spcBef>
              <a:buSzPct val="100000"/>
              <a:defRPr/>
            </a:pPr>
            <a:r>
              <a:rPr lang="zh-CN" altLang="en-US" sz="1400" b="1" dirty="0">
                <a:solidFill>
                  <a:prstClr val="white"/>
                </a:solidFill>
              </a:rPr>
              <a:t>可以看出当“低收入人群”（</a:t>
            </a:r>
            <a:r>
              <a:rPr lang="en-US" altLang="zh-CN" sz="1400" b="1" dirty="0">
                <a:solidFill>
                  <a:prstClr val="white"/>
                </a:solidFill>
              </a:rPr>
              <a:t>LSTAT</a:t>
            </a:r>
            <a:r>
              <a:rPr lang="zh-CN" altLang="en-US" sz="1400" b="1" dirty="0">
                <a:solidFill>
                  <a:prstClr val="white"/>
                </a:solidFill>
              </a:rPr>
              <a:t>）越大时，</a:t>
            </a:r>
            <a:r>
              <a:rPr lang="en-US" altLang="zh-CN" sz="1400" b="1" dirty="0">
                <a:solidFill>
                  <a:prstClr val="white"/>
                </a:solidFill>
              </a:rPr>
              <a:t>drive</a:t>
            </a:r>
            <a:r>
              <a:rPr lang="zh-CN" altLang="en-US" sz="1400" b="1" dirty="0">
                <a:solidFill>
                  <a:prstClr val="white"/>
                </a:solidFill>
              </a:rPr>
              <a:t>房价变低</a:t>
            </a:r>
          </a:p>
          <a:p>
            <a:pPr lvl="0">
              <a:lnSpc>
                <a:spcPct val="150000"/>
              </a:lnSpc>
              <a:spcBef>
                <a:spcPts val="600"/>
              </a:spcBef>
              <a:buSzPct val="100000"/>
              <a:defRPr/>
            </a:pPr>
            <a:r>
              <a:rPr lang="zh-CN" altLang="en-US" sz="1400" b="1" dirty="0">
                <a:solidFill>
                  <a:prstClr val="white"/>
                </a:solidFill>
              </a:rPr>
              <a:t>可以看出当“每栋房屋的平均房间数”（</a:t>
            </a:r>
            <a:r>
              <a:rPr lang="en-US" altLang="zh-CN" sz="1400" b="1" dirty="0">
                <a:solidFill>
                  <a:prstClr val="white"/>
                </a:solidFill>
              </a:rPr>
              <a:t>RM</a:t>
            </a:r>
            <a:r>
              <a:rPr lang="zh-CN" altLang="en-US" sz="1400" b="1" dirty="0">
                <a:solidFill>
                  <a:prstClr val="white"/>
                </a:solidFill>
              </a:rPr>
              <a:t>）越大时，</a:t>
            </a:r>
            <a:r>
              <a:rPr lang="en-US" altLang="zh-CN" sz="1400" b="1" dirty="0">
                <a:solidFill>
                  <a:prstClr val="white"/>
                </a:solidFill>
              </a:rPr>
              <a:t>drive</a:t>
            </a:r>
            <a:r>
              <a:rPr lang="zh-CN" altLang="en-US" sz="1400" b="1" dirty="0">
                <a:solidFill>
                  <a:prstClr val="white"/>
                </a:solidFill>
              </a:rPr>
              <a:t>房价变</a:t>
            </a:r>
            <a:r>
              <a:rPr lang="zh-CN" altLang="en-US" sz="1400" b="1" dirty="0" smtClean="0">
                <a:solidFill>
                  <a:prstClr val="white"/>
                </a:solidFill>
              </a:rPr>
              <a:t>高</a:t>
            </a:r>
            <a:endParaRPr kumimoji="0" lang="en-US" altLang="zh-CN" sz="1400" b="1" i="0" u="none" strike="noStrike" kern="1200" cap="none" spc="0" normalizeH="0" baseline="0" noProof="0" dirty="0">
              <a:ln>
                <a:noFill/>
              </a:ln>
              <a:solidFill>
                <a:prstClr val="white"/>
              </a:solidFill>
              <a:effectLst/>
              <a:uLnTx/>
              <a:uFillTx/>
              <a:latin typeface="Calibri"/>
              <a:ea typeface="华文细黑"/>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41296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的模型可解释性（全局解释）</a:t>
            </a:r>
            <a:endParaRPr lang="zh-CN" altLang="en-US" sz="1400" dirty="0">
              <a:solidFill>
                <a:prstClr val="white"/>
              </a:solidFill>
            </a:endParaRPr>
          </a:p>
        </p:txBody>
      </p:sp>
      <p:pic>
        <p:nvPicPr>
          <p:cNvPr id="7" name="图片 6">
            <a:extLst>
              <a:ext uri="{FF2B5EF4-FFF2-40B4-BE49-F238E27FC236}">
                <a16:creationId xmlns:a16="http://schemas.microsoft.com/office/drawing/2014/main" id="{9E1C6E17-3B2C-4213-54D8-0121201AE547}"/>
              </a:ext>
            </a:extLst>
          </p:cNvPr>
          <p:cNvPicPr>
            <a:picLocks noChangeAspect="1"/>
          </p:cNvPicPr>
          <p:nvPr/>
        </p:nvPicPr>
        <p:blipFill>
          <a:blip r:embed="rId2"/>
          <a:stretch>
            <a:fillRect/>
          </a:stretch>
        </p:blipFill>
        <p:spPr>
          <a:xfrm>
            <a:off x="1457325" y="2314574"/>
            <a:ext cx="4333875" cy="3831857"/>
          </a:xfrm>
          <a:prstGeom prst="rect">
            <a:avLst/>
          </a:prstGeom>
        </p:spPr>
      </p:pic>
    </p:spTree>
    <p:extLst>
      <p:ext uri="{BB962C8B-B14F-4D97-AF65-F5344CB8AC3E}">
        <p14:creationId xmlns:p14="http://schemas.microsoft.com/office/powerpoint/2010/main" val="34260641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44709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房价变低的头部因素：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犯罪率（</a:t>
            </a:r>
            <a:r>
              <a:rPr lang="en-US" altLang="zh-CN" sz="1400" dirty="0">
                <a:solidFill>
                  <a:schemeClr val="bg1"/>
                </a:solidFill>
              </a:rPr>
              <a:t>CRIM</a:t>
            </a:r>
            <a:r>
              <a:rPr lang="zh-CN" altLang="en-US"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该样本的犯罪率高达</a:t>
            </a:r>
            <a:r>
              <a:rPr lang="en-US" altLang="zh-CN" sz="1400" dirty="0">
                <a:solidFill>
                  <a:schemeClr val="bg1"/>
                </a:solidFill>
              </a:rPr>
              <a:t>38.51</a:t>
            </a:r>
            <a:r>
              <a:rPr lang="zh-CN" altLang="en-US" sz="1400" dirty="0">
                <a:solidFill>
                  <a:schemeClr val="bg1"/>
                </a:solidFill>
                <a:latin typeface="+mn-ea"/>
              </a:rPr>
              <a:t>，而平均犯罪率仅有</a:t>
            </a:r>
            <a:r>
              <a:rPr lang="en-US" altLang="zh-CN" sz="1400" dirty="0">
                <a:solidFill>
                  <a:schemeClr val="bg1"/>
                </a:solidFill>
              </a:rPr>
              <a:t>3.61</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该样本的低收入人群占比高达</a:t>
            </a:r>
            <a:r>
              <a:rPr lang="en-US" altLang="zh-CN" sz="1400" dirty="0">
                <a:solidFill>
                  <a:schemeClr val="bg1"/>
                </a:solidFill>
              </a:rPr>
              <a:t>30.59</a:t>
            </a:r>
            <a:r>
              <a:rPr lang="zh-CN" altLang="en-US" sz="1400" dirty="0">
                <a:solidFill>
                  <a:schemeClr val="bg1"/>
                </a:solidFill>
                <a:latin typeface="+mn-ea"/>
              </a:rPr>
              <a:t>，而平均低收入人群占比仅有</a:t>
            </a:r>
            <a:r>
              <a:rPr lang="en-US" altLang="zh-CN" sz="1400" dirty="0" smtClean="0">
                <a:solidFill>
                  <a:schemeClr val="bg1"/>
                </a:solidFill>
              </a:rPr>
              <a:t>12.65</a:t>
            </a:r>
            <a:endParaRPr kumimoji="0" lang="en-US" altLang="zh-CN" sz="1400" i="0" u="none" strike="noStrike" kern="1200" cap="none" spc="0" normalizeH="0" baseline="0" noProof="0" dirty="0">
              <a:ln>
                <a:noFill/>
              </a:ln>
              <a:solidFill>
                <a:schemeClr val="bg1"/>
              </a:solidFill>
              <a:effectLst/>
              <a:uLnTx/>
              <a:uFillTx/>
              <a:latin typeface="Calibri"/>
              <a:ea typeface="华文细黑"/>
            </a:endParaRPr>
          </a:p>
          <a:p>
            <a:pPr marL="0" marR="0" lvl="0" indent="0" algn="l" defTabSz="914400" rtl="0" eaLnBrk="1" fontAlgn="auto" latinLnBrk="0" hangingPunct="1">
              <a:lnSpc>
                <a:spcPct val="150000"/>
              </a:lnSpc>
              <a:spcBef>
                <a:spcPts val="600"/>
              </a:spcBef>
              <a:spcAft>
                <a:spcPts val="0"/>
              </a:spcAft>
              <a:buClrTx/>
              <a:buSzPct val="100000"/>
              <a:buFontTx/>
              <a:buNone/>
              <a:tabLst/>
              <a:defRPr/>
            </a:pPr>
            <a:endParaRPr kumimoji="0" lang="en-US" altLang="zh-CN" sz="1400" b="0" i="0" u="none" strike="noStrike" kern="1200" cap="none" spc="0" normalizeH="0" baseline="0" noProof="0" dirty="0">
              <a:ln>
                <a:noFill/>
              </a:ln>
              <a:solidFill>
                <a:prstClr val="white"/>
              </a:solidFill>
              <a:effectLst/>
              <a:uLnTx/>
              <a:uFillTx/>
              <a:latin typeface="Calibri"/>
              <a:ea typeface="华文细黑"/>
              <a:cs typeface="+mn-cs"/>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最低的样本为例</a:t>
            </a:r>
          </a:p>
        </p:txBody>
      </p:sp>
      <p:pic>
        <p:nvPicPr>
          <p:cNvPr id="9" name="图片 8">
            <a:extLst>
              <a:ext uri="{FF2B5EF4-FFF2-40B4-BE49-F238E27FC236}">
                <a16:creationId xmlns:a16="http://schemas.microsoft.com/office/drawing/2014/main" id="{11766B69-1ABA-8C49-B4C3-DF4A5F5404AE}"/>
              </a:ext>
            </a:extLst>
          </p:cNvPr>
          <p:cNvPicPr>
            <a:picLocks noChangeAspect="1"/>
          </p:cNvPicPr>
          <p:nvPr/>
        </p:nvPicPr>
        <p:blipFill>
          <a:blip r:embed="rId2"/>
          <a:stretch>
            <a:fillRect/>
          </a:stretch>
        </p:blipFill>
        <p:spPr>
          <a:xfrm>
            <a:off x="1362075" y="2289388"/>
            <a:ext cx="5225743" cy="3852186"/>
          </a:xfrm>
          <a:prstGeom prst="rect">
            <a:avLst/>
          </a:prstGeom>
        </p:spPr>
      </p:pic>
    </p:spTree>
    <p:extLst>
      <p:ext uri="{BB962C8B-B14F-4D97-AF65-F5344CB8AC3E}">
        <p14:creationId xmlns:p14="http://schemas.microsoft.com/office/powerpoint/2010/main" val="815106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房价变高的头部因素：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每栋房屋的平均房间数（</a:t>
            </a:r>
            <a:r>
              <a:rPr lang="en-US" altLang="zh-CN" sz="1400" dirty="0">
                <a:solidFill>
                  <a:schemeClr val="bg1"/>
                </a:solidFill>
              </a:rPr>
              <a:t>RM)</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r>
              <a:rPr lang="en-US" altLang="zh-CN"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该样本的平均房间数为</a:t>
            </a:r>
            <a:r>
              <a:rPr lang="en-US" altLang="zh-CN" sz="1400" dirty="0">
                <a:solidFill>
                  <a:schemeClr val="bg1"/>
                </a:solidFill>
              </a:rPr>
              <a:t>7.489</a:t>
            </a:r>
            <a:r>
              <a:rPr lang="zh-CN" altLang="en-US" sz="1400" dirty="0">
                <a:solidFill>
                  <a:schemeClr val="bg1"/>
                </a:solidFill>
                <a:latin typeface="+mn-ea"/>
              </a:rPr>
              <a:t>，而平均房间数均值为</a:t>
            </a:r>
            <a:r>
              <a:rPr lang="en-US" altLang="zh-CN" sz="1400" dirty="0">
                <a:solidFill>
                  <a:schemeClr val="bg1"/>
                </a:solidFill>
              </a:rPr>
              <a:t>6.28</a:t>
            </a: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该样本的低收入人群占比为</a:t>
            </a:r>
            <a:r>
              <a:rPr lang="en-US" altLang="zh-CN" sz="1400" dirty="0">
                <a:solidFill>
                  <a:schemeClr val="bg1"/>
                </a:solidFill>
              </a:rPr>
              <a:t>1.73</a:t>
            </a:r>
            <a:r>
              <a:rPr lang="zh-CN" altLang="en-US" sz="1400" dirty="0">
                <a:solidFill>
                  <a:schemeClr val="bg1"/>
                </a:solidFill>
                <a:latin typeface="+mn-ea"/>
              </a:rPr>
              <a:t>，而平均低收入人群占比为</a:t>
            </a:r>
            <a:r>
              <a:rPr lang="en-US" altLang="zh-CN" sz="1400" dirty="0" smtClean="0">
                <a:solidFill>
                  <a:schemeClr val="bg1"/>
                </a:solidFill>
              </a:rPr>
              <a:t>12.65</a:t>
            </a:r>
            <a:endParaRPr lang="en-US" altLang="zh-CN" sz="1400" dirty="0">
              <a:solidFill>
                <a:schemeClr val="bg1"/>
              </a:solidFill>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SHAP</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最高的样本为例</a:t>
            </a:r>
          </a:p>
        </p:txBody>
      </p:sp>
      <p:pic>
        <p:nvPicPr>
          <p:cNvPr id="7" name="图片 6">
            <a:extLst>
              <a:ext uri="{FF2B5EF4-FFF2-40B4-BE49-F238E27FC236}">
                <a16:creationId xmlns:a16="http://schemas.microsoft.com/office/drawing/2014/main" id="{A7E459C1-DE63-548B-1D1F-C1F9D237E541}"/>
              </a:ext>
            </a:extLst>
          </p:cNvPr>
          <p:cNvPicPr>
            <a:picLocks noChangeAspect="1"/>
          </p:cNvPicPr>
          <p:nvPr/>
        </p:nvPicPr>
        <p:blipFill>
          <a:blip r:embed="rId2"/>
          <a:stretch>
            <a:fillRect/>
          </a:stretch>
        </p:blipFill>
        <p:spPr>
          <a:xfrm>
            <a:off x="1433513" y="2380154"/>
            <a:ext cx="5300662" cy="3625358"/>
          </a:xfrm>
          <a:prstGeom prst="rect">
            <a:avLst/>
          </a:prstGeom>
        </p:spPr>
      </p:pic>
    </p:spTree>
    <p:extLst>
      <p:ext uri="{BB962C8B-B14F-4D97-AF65-F5344CB8AC3E}">
        <p14:creationId xmlns:p14="http://schemas.microsoft.com/office/powerpoint/2010/main" val="20148925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marL="0" marR="0" lvl="0" indent="0" algn="l" defTabSz="914400" rtl="0" eaLnBrk="1" fontAlgn="auto" latinLnBrk="0" hangingPunct="1">
              <a:lnSpc>
                <a:spcPct val="150000"/>
              </a:lnSpc>
              <a:spcBef>
                <a:spcPts val="600"/>
              </a:spcBef>
              <a:spcAft>
                <a:spcPts val="0"/>
              </a:spcAft>
              <a:buClrTx/>
              <a:buSzPct val="100000"/>
              <a:buFontTx/>
              <a:buNone/>
              <a:tabLst/>
              <a:defRPr/>
            </a:pPr>
            <a:r>
              <a:rPr lang="en-US" altLang="zh-CN" sz="1400" b="1" dirty="0" smtClean="0">
                <a:solidFill>
                  <a:schemeClr val="bg1"/>
                </a:solidFill>
              </a:rPr>
              <a:t>drive</a:t>
            </a:r>
            <a:r>
              <a:rPr lang="zh-CN" altLang="en-US" sz="1400" b="1" dirty="0">
                <a:solidFill>
                  <a:schemeClr val="bg1"/>
                </a:solidFill>
              </a:rPr>
              <a:t>房价变低的头部因素：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低收入人群占比（</a:t>
            </a:r>
            <a:r>
              <a:rPr lang="en-US" altLang="zh-CN" sz="1400" dirty="0">
                <a:solidFill>
                  <a:schemeClr val="bg1"/>
                </a:solidFill>
              </a:rPr>
              <a:t>LSTAT)</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每栋房屋的平均房间数（</a:t>
            </a:r>
            <a:r>
              <a:rPr lang="en-US" altLang="zh-CN" sz="1400" dirty="0">
                <a:solidFill>
                  <a:schemeClr val="bg1"/>
                </a:solidFill>
              </a:rPr>
              <a:t>RM</a:t>
            </a:r>
            <a:r>
              <a:rPr lang="zh-CN" altLang="en-US"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华文细黑"/>
              </a:rPr>
              <a:t>该样本的低收入人群占比高达</a:t>
            </a:r>
            <a:r>
              <a:rPr lang="en-US" altLang="zh-CN" sz="1400" dirty="0">
                <a:solidFill>
                  <a:schemeClr val="bg1"/>
                </a:solidFill>
              </a:rPr>
              <a:t>30.59</a:t>
            </a:r>
            <a:r>
              <a:rPr lang="zh-CN" altLang="en-US" sz="1400" dirty="0">
                <a:solidFill>
                  <a:schemeClr val="bg1"/>
                </a:solidFill>
                <a:latin typeface="华文细黑"/>
              </a:rPr>
              <a:t>，而平均低收入人群占比仅有</a:t>
            </a:r>
            <a:r>
              <a:rPr lang="en-US" altLang="zh-CN" sz="1400" dirty="0">
                <a:solidFill>
                  <a:schemeClr val="bg1"/>
                </a:solidFill>
              </a:rPr>
              <a:t>12.65</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latin typeface="+mn-ea"/>
              </a:rPr>
              <a:t>该样本的平均房间数为</a:t>
            </a:r>
            <a:r>
              <a:rPr lang="en-US" altLang="zh-CN" sz="1400" dirty="0">
                <a:solidFill>
                  <a:schemeClr val="bg1"/>
                </a:solidFill>
              </a:rPr>
              <a:t>5.45</a:t>
            </a:r>
            <a:r>
              <a:rPr lang="zh-CN" altLang="en-US" sz="1400" dirty="0">
                <a:solidFill>
                  <a:schemeClr val="bg1"/>
                </a:solidFill>
                <a:latin typeface="+mn-ea"/>
              </a:rPr>
              <a:t>，而平均房间数均值为</a:t>
            </a:r>
            <a:r>
              <a:rPr lang="en-US" altLang="zh-CN" sz="1400" dirty="0">
                <a:solidFill>
                  <a:schemeClr val="bg1"/>
                </a:solidFill>
              </a:rPr>
              <a:t>6.28</a:t>
            </a:r>
            <a:endParaRPr lang="en-US" altLang="zh-CN" sz="1400" dirty="0">
              <a:solidFill>
                <a:schemeClr val="bg1"/>
              </a:solidFill>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LIME</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最低的样本为例</a:t>
            </a:r>
          </a:p>
        </p:txBody>
      </p:sp>
      <p:pic>
        <p:nvPicPr>
          <p:cNvPr id="9" name="图片 8">
            <a:extLst>
              <a:ext uri="{FF2B5EF4-FFF2-40B4-BE49-F238E27FC236}">
                <a16:creationId xmlns:a16="http://schemas.microsoft.com/office/drawing/2014/main" id="{3A0194BC-E579-07E6-0E94-3FDC598E0520}"/>
              </a:ext>
            </a:extLst>
          </p:cNvPr>
          <p:cNvPicPr>
            <a:picLocks noChangeAspect="1"/>
          </p:cNvPicPr>
          <p:nvPr/>
        </p:nvPicPr>
        <p:blipFill>
          <a:blip r:embed="rId2"/>
          <a:stretch>
            <a:fillRect/>
          </a:stretch>
        </p:blipFill>
        <p:spPr>
          <a:xfrm>
            <a:off x="156232" y="2464840"/>
            <a:ext cx="6761530" cy="3295650"/>
          </a:xfrm>
          <a:prstGeom prst="rect">
            <a:avLst/>
          </a:prstGeom>
        </p:spPr>
      </p:pic>
    </p:spTree>
    <p:extLst>
      <p:ext uri="{BB962C8B-B14F-4D97-AF65-F5344CB8AC3E}">
        <p14:creationId xmlns:p14="http://schemas.microsoft.com/office/powerpoint/2010/main" val="38119441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826770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模型</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可</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解释工具演示</a:t>
            </a:r>
            <a:r>
              <a:rPr kumimoji="0" lang="zh-CN" altLang="en-US" sz="2400" b="1" i="0" u="none" strike="noStrike" kern="1200" cap="none" spc="0" normalizeH="0" baseline="0" noProof="0" dirty="0">
                <a:ln>
                  <a:noFill/>
                </a:ln>
                <a:solidFill>
                  <a:prstClr val="white"/>
                </a:solidFill>
                <a:effectLst/>
                <a:uLnTx/>
                <a:uFillTx/>
                <a:latin typeface="华文细黑"/>
                <a:ea typeface="华文细黑"/>
                <a:cs typeface="+mn-cs"/>
              </a:rPr>
              <a:t>（</a:t>
            </a:r>
            <a:r>
              <a:rPr kumimoji="0" lang="en-US" altLang="zh-CN" sz="2400" b="1" i="0" u="none" strike="noStrike" kern="1200" cap="none" spc="0" normalizeH="0" baseline="0" noProof="0" dirty="0">
                <a:ln>
                  <a:noFill/>
                </a:ln>
                <a:solidFill>
                  <a:prstClr val="white"/>
                </a:solidFill>
                <a:effectLst/>
                <a:uLnTx/>
                <a:uFillTx/>
                <a:latin typeface="华文细黑"/>
                <a:ea typeface="华文细黑"/>
                <a:cs typeface="+mn-cs"/>
              </a:rPr>
              <a:t>Boston House Price</a:t>
            </a:r>
            <a:r>
              <a:rPr kumimoji="0" lang="zh-CN" altLang="en-US" sz="2400" b="1" i="0" u="none" strike="noStrike" kern="1200" cap="none" spc="0" normalizeH="0" baseline="0" noProof="0" dirty="0" smtClean="0">
                <a:ln>
                  <a:noFill/>
                </a:ln>
                <a:solidFill>
                  <a:prstClr val="white"/>
                </a:solidFill>
                <a:effectLst/>
                <a:uLnTx/>
                <a:uFillTx/>
                <a:latin typeface="华文细黑"/>
                <a:ea typeface="华文细黑"/>
                <a:cs typeface="+mn-cs"/>
              </a:rPr>
              <a:t>）</a:t>
            </a:r>
          </a:p>
        </p:txBody>
      </p:sp>
      <p:sp>
        <p:nvSpPr>
          <p:cNvPr id="13" name="文本框 12">
            <a:extLst>
              <a:ext uri="{FF2B5EF4-FFF2-40B4-BE49-F238E27FC236}">
                <a16:creationId xmlns:a16="http://schemas.microsoft.com/office/drawing/2014/main" id="{D5FCA418-0F2F-090F-BB62-279D841A4CD6}"/>
              </a:ext>
            </a:extLst>
          </p:cNvPr>
          <p:cNvSpPr txBox="1"/>
          <p:nvPr/>
        </p:nvSpPr>
        <p:spPr>
          <a:xfrm>
            <a:off x="7134072" y="2464840"/>
            <a:ext cx="4724705" cy="3046988"/>
          </a:xfrm>
          <a:prstGeom prst="rect">
            <a:avLst/>
          </a:prstGeom>
          <a:noFill/>
        </p:spPr>
        <p:txBody>
          <a:bodyPr wrap="square" lIns="0" tIns="0" rIns="0" bIns="0" rtlCol="0">
            <a:spAutoFit/>
          </a:bodyPr>
          <a:lstStyle/>
          <a:p>
            <a:pPr marL="0" marR="0" lvl="0" indent="0" algn="l" defTabSz="914400" rtl="0" eaLnBrk="1" fontAlgn="auto" latinLnBrk="0" hangingPunct="1">
              <a:lnSpc>
                <a:spcPct val="150000"/>
              </a:lnSpc>
              <a:spcBef>
                <a:spcPts val="600"/>
              </a:spcBef>
              <a:spcAft>
                <a:spcPts val="0"/>
              </a:spcAft>
              <a:buClrTx/>
              <a:buSzPct val="100000"/>
              <a:buFontTx/>
              <a:buNone/>
              <a:tabLst/>
              <a:defRPr/>
            </a:pPr>
            <a:r>
              <a:rPr kumimoji="0" lang="en-US" altLang="zh-CN" sz="1400" b="1" i="0" u="none" strike="noStrike" kern="1200" cap="none" spc="0" normalizeH="0" baseline="0" noProof="0" dirty="0" smtClean="0">
                <a:ln>
                  <a:noFill/>
                </a:ln>
                <a:solidFill>
                  <a:srgbClr val="92D050"/>
                </a:solidFill>
                <a:effectLst/>
                <a:uLnTx/>
                <a:uFillTx/>
                <a:latin typeface="Calibri"/>
                <a:ea typeface="华文细黑"/>
                <a:cs typeface="+mn-cs"/>
              </a:rPr>
              <a:t>Insight</a:t>
            </a:r>
          </a:p>
          <a:p>
            <a:pPr lvl="0">
              <a:lnSpc>
                <a:spcPct val="150000"/>
              </a:lnSpc>
              <a:spcBef>
                <a:spcPts val="600"/>
              </a:spcBef>
              <a:buSzPct val="100000"/>
              <a:defRPr/>
            </a:pPr>
            <a:r>
              <a:rPr lang="en-US" altLang="zh-CN" sz="1400" b="1" dirty="0">
                <a:solidFill>
                  <a:schemeClr val="bg1"/>
                </a:solidFill>
              </a:rPr>
              <a:t>drive</a:t>
            </a:r>
            <a:r>
              <a:rPr lang="zh-CN" altLang="en-US" sz="1400" b="1" dirty="0">
                <a:solidFill>
                  <a:schemeClr val="bg1"/>
                </a:solidFill>
              </a:rPr>
              <a:t>房价变高的头部因素：</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rPr>
              <a:t>每栋房屋的平均房间数（</a:t>
            </a:r>
            <a:r>
              <a:rPr lang="en-US" altLang="zh-CN" sz="1400" dirty="0">
                <a:solidFill>
                  <a:schemeClr val="bg1"/>
                </a:solidFill>
              </a:rPr>
              <a:t>RM</a:t>
            </a:r>
            <a:r>
              <a:rPr lang="zh-CN" altLang="en-US" sz="1400" dirty="0">
                <a:solidFill>
                  <a:schemeClr val="bg1"/>
                </a:solidFill>
              </a:rPr>
              <a:t>）</a:t>
            </a:r>
            <a:endParaRPr lang="en-US" altLang="zh-CN" sz="1400" dirty="0">
              <a:solidFill>
                <a:schemeClr val="bg1"/>
              </a:solidFill>
            </a:endParaRP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rPr>
              <a:t>低收入人群占比（</a:t>
            </a:r>
            <a:r>
              <a:rPr lang="en-US" altLang="zh-CN" sz="1400" dirty="0">
                <a:solidFill>
                  <a:schemeClr val="bg1"/>
                </a:solidFill>
              </a:rPr>
              <a:t>LSTAT</a:t>
            </a:r>
            <a:r>
              <a:rPr lang="en-US" altLang="zh-CN" sz="1400" dirty="0" smtClean="0">
                <a:solidFill>
                  <a:schemeClr val="bg1"/>
                </a:solidFill>
              </a:rPr>
              <a:t>)</a:t>
            </a:r>
            <a:endParaRPr lang="en-US" altLang="zh-CN" sz="1400" dirty="0">
              <a:solidFill>
                <a:schemeClr val="bg1"/>
              </a:solidFill>
            </a:endParaRPr>
          </a:p>
          <a:p>
            <a:pPr lvl="0">
              <a:lnSpc>
                <a:spcPct val="150000"/>
              </a:lnSpc>
              <a:spcBef>
                <a:spcPts val="600"/>
              </a:spcBef>
              <a:buSzPct val="100000"/>
              <a:defRPr/>
            </a:pPr>
            <a:r>
              <a:rPr lang="zh-CN" altLang="en-US" sz="1400" b="1" dirty="0" smtClean="0">
                <a:solidFill>
                  <a:schemeClr val="bg1"/>
                </a:solidFill>
              </a:rPr>
              <a:t>由</a:t>
            </a:r>
            <a:r>
              <a:rPr lang="zh-CN" altLang="en-US" sz="1400" b="1" dirty="0">
                <a:solidFill>
                  <a:schemeClr val="bg1"/>
                </a:solidFill>
              </a:rPr>
              <a:t>数据查之：</a:t>
            </a:r>
            <a:endParaRPr lang="en-US" altLang="zh-CN" sz="1400" b="1" dirty="0">
              <a:solidFill>
                <a:schemeClr val="bg1"/>
              </a:solidFill>
            </a:endParaRPr>
          </a:p>
          <a:p>
            <a:pPr marL="285750" lvl="0" indent="-285750">
              <a:lnSpc>
                <a:spcPct val="150000"/>
              </a:lnSpc>
              <a:spcBef>
                <a:spcPts val="600"/>
              </a:spcBef>
              <a:buSzPct val="100000"/>
              <a:buFont typeface="Arial" panose="020B0604020202020204" pitchFamily="34" charset="0"/>
              <a:buChar char="•"/>
              <a:defRPr/>
            </a:pPr>
            <a:r>
              <a:rPr lang="zh-CN" altLang="en-US" sz="1400" dirty="0">
                <a:solidFill>
                  <a:schemeClr val="bg1"/>
                </a:solidFill>
                <a:latin typeface="+mn-ea"/>
              </a:rPr>
              <a:t>该样本的平均房间数为</a:t>
            </a:r>
            <a:r>
              <a:rPr lang="en-US" altLang="zh-CN" sz="1400" b="1" dirty="0">
                <a:solidFill>
                  <a:schemeClr val="bg1"/>
                </a:solidFill>
              </a:rPr>
              <a:t>7.489</a:t>
            </a:r>
            <a:r>
              <a:rPr lang="zh-CN" altLang="en-US" sz="1400" dirty="0">
                <a:solidFill>
                  <a:schemeClr val="bg1"/>
                </a:solidFill>
                <a:latin typeface="+mn-ea"/>
              </a:rPr>
              <a:t>，而平均房间数均值为</a:t>
            </a:r>
            <a:r>
              <a:rPr lang="en-US" altLang="zh-CN" sz="1400" b="1" dirty="0">
                <a:solidFill>
                  <a:schemeClr val="bg1"/>
                </a:solidFill>
              </a:rPr>
              <a:t>6.28</a:t>
            </a:r>
          </a:p>
          <a:p>
            <a:pPr marL="285750" indent="-285750">
              <a:lnSpc>
                <a:spcPct val="150000"/>
              </a:lnSpc>
              <a:spcBef>
                <a:spcPts val="600"/>
              </a:spcBef>
              <a:buSzPct val="100000"/>
              <a:buFont typeface="Arial" panose="020B0604020202020204" pitchFamily="34" charset="0"/>
              <a:buChar char="•"/>
            </a:pPr>
            <a:r>
              <a:rPr lang="zh-CN" altLang="en-US" sz="1400" dirty="0">
                <a:solidFill>
                  <a:schemeClr val="bg1"/>
                </a:solidFill>
                <a:latin typeface="+mn-ea"/>
              </a:rPr>
              <a:t>该样本的低收入人群占比为</a:t>
            </a:r>
            <a:r>
              <a:rPr lang="en-US" altLang="zh-CN" sz="1400" b="1" dirty="0">
                <a:solidFill>
                  <a:schemeClr val="bg1"/>
                </a:solidFill>
              </a:rPr>
              <a:t>1.73</a:t>
            </a:r>
            <a:r>
              <a:rPr lang="zh-CN" altLang="en-US" sz="1400" dirty="0">
                <a:solidFill>
                  <a:schemeClr val="bg1"/>
                </a:solidFill>
                <a:latin typeface="+mn-ea"/>
              </a:rPr>
              <a:t>，而平均低收入人群占比为</a:t>
            </a:r>
            <a:r>
              <a:rPr lang="en-US" altLang="zh-CN" sz="1400" b="1" dirty="0">
                <a:solidFill>
                  <a:schemeClr val="bg1"/>
                </a:solidFill>
              </a:rPr>
              <a:t>12.65</a:t>
            </a:r>
            <a:endParaRPr lang="en-US" altLang="zh-CN" sz="1400" b="1" dirty="0">
              <a:solidFill>
                <a:schemeClr val="bg1"/>
              </a:solidFill>
            </a:endParaRPr>
          </a:p>
        </p:txBody>
      </p:sp>
      <p:sp>
        <p:nvSpPr>
          <p:cNvPr id="5" name="减号 4"/>
          <p:cNvSpPr/>
          <p:nvPr/>
        </p:nvSpPr>
        <p:spPr bwMode="gray">
          <a:xfrm>
            <a:off x="6382210" y="2113936"/>
            <a:ext cx="5260257" cy="350904"/>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smtClean="0">
              <a:ln>
                <a:noFill/>
              </a:ln>
              <a:solidFill>
                <a:prstClr val="white"/>
              </a:solidFill>
              <a:effectLst/>
              <a:uLnTx/>
              <a:uFillTx/>
              <a:latin typeface="Calibri"/>
              <a:ea typeface="华文细黑"/>
              <a:cs typeface="+mn-cs"/>
            </a:endParaRPr>
          </a:p>
        </p:txBody>
      </p:sp>
      <p:sp>
        <p:nvSpPr>
          <p:cNvPr id="8" name="Pentagon 7">
            <a:extLst>
              <a:ext uri="{FF2B5EF4-FFF2-40B4-BE49-F238E27FC236}">
                <a16:creationId xmlns:a16="http://schemas.microsoft.com/office/drawing/2014/main" id="{16E5E53B-E255-F51F-0075-1448FE7F2B17}"/>
              </a:ext>
            </a:extLst>
          </p:cNvPr>
          <p:cNvSpPr/>
          <p:nvPr/>
        </p:nvSpPr>
        <p:spPr bwMode="gray">
          <a:xfrm>
            <a:off x="1362075" y="1369181"/>
            <a:ext cx="4333938" cy="675929"/>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spcBef>
                <a:spcPts val="600"/>
              </a:spcBef>
              <a:buSzPct val="100000"/>
              <a:defRPr/>
            </a:pPr>
            <a:r>
              <a:rPr lang="zh-CN" altLang="en-US" sz="1400" dirty="0">
                <a:solidFill>
                  <a:prstClr val="white"/>
                </a:solidFill>
              </a:rPr>
              <a:t>基于</a:t>
            </a:r>
            <a:r>
              <a:rPr lang="en-US" altLang="zh-CN" sz="1400" dirty="0">
                <a:solidFill>
                  <a:prstClr val="white"/>
                </a:solidFill>
              </a:rPr>
              <a:t>LIME</a:t>
            </a:r>
            <a:r>
              <a:rPr lang="zh-CN" altLang="en-US" sz="1400" dirty="0">
                <a:solidFill>
                  <a:prstClr val="white"/>
                </a:solidFill>
              </a:rPr>
              <a:t>的模型可解释性（局部解释）</a:t>
            </a:r>
          </a:p>
          <a:p>
            <a:pPr lvl="0">
              <a:spcBef>
                <a:spcPts val="600"/>
              </a:spcBef>
              <a:buSzPct val="100000"/>
              <a:defRPr/>
            </a:pPr>
            <a:r>
              <a:rPr lang="zh-CN" altLang="en-US" sz="1400" dirty="0">
                <a:solidFill>
                  <a:prstClr val="white"/>
                </a:solidFill>
              </a:rPr>
              <a:t>以</a:t>
            </a:r>
            <a:r>
              <a:rPr lang="en-US" altLang="zh-CN" sz="1400" dirty="0">
                <a:solidFill>
                  <a:prstClr val="white"/>
                </a:solidFill>
              </a:rPr>
              <a:t>Price</a:t>
            </a:r>
            <a:r>
              <a:rPr lang="zh-CN" altLang="en-US" sz="1400" dirty="0">
                <a:solidFill>
                  <a:prstClr val="white"/>
                </a:solidFill>
              </a:rPr>
              <a:t>最高的样本为例</a:t>
            </a:r>
          </a:p>
        </p:txBody>
      </p:sp>
      <p:pic>
        <p:nvPicPr>
          <p:cNvPr id="7" name="图片 6">
            <a:extLst>
              <a:ext uri="{FF2B5EF4-FFF2-40B4-BE49-F238E27FC236}">
                <a16:creationId xmlns:a16="http://schemas.microsoft.com/office/drawing/2014/main" id="{E6558F21-0908-694D-CE68-144524F4141C}"/>
              </a:ext>
            </a:extLst>
          </p:cNvPr>
          <p:cNvPicPr>
            <a:picLocks noChangeAspect="1"/>
          </p:cNvPicPr>
          <p:nvPr/>
        </p:nvPicPr>
        <p:blipFill>
          <a:blip r:embed="rId2"/>
          <a:stretch>
            <a:fillRect/>
          </a:stretch>
        </p:blipFill>
        <p:spPr>
          <a:xfrm>
            <a:off x="328612" y="2584086"/>
            <a:ext cx="6454585" cy="3114675"/>
          </a:xfrm>
          <a:prstGeom prst="rect">
            <a:avLst/>
          </a:prstGeom>
        </p:spPr>
      </p:pic>
    </p:spTree>
    <p:extLst>
      <p:ext uri="{BB962C8B-B14F-4D97-AF65-F5344CB8AC3E}">
        <p14:creationId xmlns:p14="http://schemas.microsoft.com/office/powerpoint/2010/main" val="14921607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471488" y="437123"/>
            <a:ext cx="9825040"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altLang="zh-CN" sz="2400" b="1" dirty="0" smtClean="0">
                <a:solidFill>
                  <a:schemeClr val="bg1"/>
                </a:solidFill>
                <a:latin typeface="华文细黑"/>
                <a:ea typeface="华文细黑"/>
              </a:rPr>
              <a:t>Best </a:t>
            </a:r>
            <a:r>
              <a:rPr lang="en-US" altLang="zh-CN" sz="2400" b="1" dirty="0">
                <a:solidFill>
                  <a:schemeClr val="bg1"/>
                </a:solidFill>
                <a:latin typeface="华文细黑"/>
                <a:ea typeface="华文细黑"/>
              </a:rPr>
              <a:t>Practice - </a:t>
            </a:r>
            <a:r>
              <a:rPr lang="zh-CN" altLang="en-US" sz="2400" b="1" dirty="0">
                <a:solidFill>
                  <a:schemeClr val="bg1"/>
                </a:solidFill>
                <a:latin typeface="华文细黑"/>
                <a:ea typeface="华文细黑"/>
              </a:rPr>
              <a:t>猪器官病变检测任务</a:t>
            </a:r>
            <a:endParaRPr kumimoji="0" lang="en-US" altLang="zh-CN" sz="2400" b="1" i="0" u="none" strike="noStrike" kern="1200" cap="none" spc="0" normalizeH="0" baseline="0" noProof="0" dirty="0">
              <a:ln>
                <a:noFill/>
              </a:ln>
              <a:solidFill>
                <a:schemeClr val="bg1"/>
              </a:solidFill>
              <a:effectLst/>
              <a:uLnTx/>
              <a:uFillTx/>
              <a:latin typeface="华文细黑"/>
              <a:ea typeface="华文细黑"/>
            </a:endParaRPr>
          </a:p>
        </p:txBody>
      </p:sp>
      <p:sp>
        <p:nvSpPr>
          <p:cNvPr id="13" name="文本框 12">
            <a:extLst>
              <a:ext uri="{FF2B5EF4-FFF2-40B4-BE49-F238E27FC236}">
                <a16:creationId xmlns:a16="http://schemas.microsoft.com/office/drawing/2014/main" id="{D5FCA418-0F2F-090F-BB62-279D841A4CD6}"/>
              </a:ext>
            </a:extLst>
          </p:cNvPr>
          <p:cNvSpPr txBox="1"/>
          <p:nvPr/>
        </p:nvSpPr>
        <p:spPr>
          <a:xfrm>
            <a:off x="7086600" y="2132380"/>
            <a:ext cx="5038725" cy="1735027"/>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en-US" altLang="zh-CN" sz="1400" b="0" i="0" u="none" strike="noStrike" kern="1200" cap="none" spc="0" normalizeH="0" baseline="0" noProof="0" dirty="0" smtClean="0">
                <a:ln>
                  <a:noFill/>
                </a:ln>
                <a:solidFill>
                  <a:prstClr val="white"/>
                </a:solidFill>
                <a:effectLst/>
                <a:uLnTx/>
                <a:uFillTx/>
                <a:latin typeface="Calibri"/>
                <a:ea typeface="华文细黑"/>
              </a:rPr>
              <a:t>SmoothGrad</a:t>
            </a:r>
            <a:r>
              <a:rPr kumimoji="0" lang="zh-CN" altLang="en-US" sz="1400" b="0" i="0" u="none" strike="noStrike" kern="1200" cap="none" spc="0" normalizeH="0" baseline="0" noProof="0" dirty="0">
                <a:ln>
                  <a:noFill/>
                </a:ln>
                <a:solidFill>
                  <a:prstClr val="white"/>
                </a:solidFill>
                <a:effectLst/>
                <a:uLnTx/>
                <a:uFillTx/>
                <a:latin typeface="Calibri"/>
                <a:ea typeface="华文细黑"/>
              </a:rPr>
              <a:t>是基于输入特征的</a:t>
            </a:r>
            <a:r>
              <a:rPr kumimoji="0" lang="en-US" altLang="zh-CN" sz="1400" b="0" i="0" u="none" strike="noStrike" kern="1200" cap="none" spc="0" normalizeH="0" baseline="0" noProof="0" dirty="0">
                <a:ln>
                  <a:noFill/>
                </a:ln>
                <a:solidFill>
                  <a:prstClr val="white"/>
                </a:solidFill>
                <a:effectLst/>
                <a:uLnTx/>
                <a:uFillTx/>
                <a:latin typeface="Calibri"/>
                <a:ea typeface="华文细黑"/>
              </a:rPr>
              <a:t>InterpretDL</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算法</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kumimoji="0" lang="en-US" altLang="zh-CN" sz="1400" b="0" i="0" u="none" strike="noStrike" kern="1200" cap="none" spc="0" normalizeH="0" baseline="0" noProof="0" dirty="0" smtClean="0">
                <a:ln>
                  <a:noFill/>
                </a:ln>
                <a:solidFill>
                  <a:prstClr val="white"/>
                </a:solidFill>
                <a:effectLst/>
                <a:uLnTx/>
                <a:uFillTx/>
                <a:latin typeface="Calibri"/>
                <a:ea typeface="华文细黑"/>
              </a:rPr>
              <a:t>GradCAM</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 </a:t>
            </a:r>
            <a:r>
              <a:rPr kumimoji="0" lang="zh-CN" altLang="en-US" sz="1400" b="0" i="0" u="none" strike="noStrike" kern="1200" cap="none" spc="0" normalizeH="0" baseline="0" noProof="0" dirty="0">
                <a:ln>
                  <a:noFill/>
                </a:ln>
                <a:solidFill>
                  <a:prstClr val="white"/>
                </a:solidFill>
                <a:effectLst/>
                <a:uLnTx/>
                <a:uFillTx/>
                <a:latin typeface="Calibri"/>
                <a:ea typeface="华文细黑"/>
              </a:rPr>
              <a:t>是基于模型中间特征的</a:t>
            </a:r>
            <a:r>
              <a:rPr kumimoji="0" lang="en-US" altLang="zh-CN" sz="1400" b="0" i="0" u="none" strike="noStrike" kern="1200" cap="none" spc="0" normalizeH="0" baseline="0" noProof="0" dirty="0">
                <a:ln>
                  <a:noFill/>
                </a:ln>
                <a:solidFill>
                  <a:prstClr val="white"/>
                </a:solidFill>
                <a:effectLst/>
                <a:uLnTx/>
                <a:uFillTx/>
                <a:latin typeface="Calibri"/>
                <a:ea typeface="华文细黑"/>
              </a:rPr>
              <a:t>InterpretDL</a:t>
            </a:r>
            <a:r>
              <a:rPr kumimoji="0" lang="zh-CN" altLang="en-US" sz="1400" b="0" i="0" u="none" strike="noStrike" kern="1200" cap="none" spc="0" normalizeH="0" baseline="0" noProof="0" dirty="0" smtClean="0">
                <a:ln>
                  <a:noFill/>
                </a:ln>
                <a:solidFill>
                  <a:prstClr val="white"/>
                </a:solidFill>
                <a:effectLst/>
                <a:uLnTx/>
                <a:uFillTx/>
                <a:latin typeface="Calibri"/>
                <a:ea typeface="华文细黑"/>
              </a:rPr>
              <a:t>算法</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a:p>
            <a:pPr marL="285750" marR="0" lvl="0" indent="-285750" algn="l" defTabSz="914400" rtl="0" eaLnBrk="1" fontAlgn="auto" latinLnBrk="0" hangingPunct="1">
              <a:lnSpc>
                <a:spcPct val="150000"/>
              </a:lnSpc>
              <a:spcBef>
                <a:spcPts val="600"/>
              </a:spcBef>
              <a:spcAft>
                <a:spcPts val="0"/>
              </a:spcAft>
              <a:buClrTx/>
              <a:buSzPct val="100000"/>
              <a:buFont typeface="Arial" panose="020B0604020202020204" pitchFamily="34" charset="0"/>
              <a:buChar char="•"/>
              <a:tabLst/>
              <a:defRPr/>
            </a:pPr>
            <a:r>
              <a:rPr lang="zh-CN" altLang="en-US" sz="1400" dirty="0" smtClean="0">
                <a:solidFill>
                  <a:prstClr val="white"/>
                </a:solidFill>
                <a:latin typeface="Calibri"/>
                <a:ea typeface="华文细黑"/>
              </a:rPr>
              <a:t>可以</a:t>
            </a:r>
            <a:r>
              <a:rPr lang="zh-CN" altLang="en-US" sz="1400" dirty="0">
                <a:solidFill>
                  <a:prstClr val="white"/>
                </a:solidFill>
                <a:latin typeface="Calibri"/>
                <a:ea typeface="华文细黑"/>
              </a:rPr>
              <a:t>得出模型关注到感兴趣区域的位置，并提取了感兴趣区域的特征作为模型判断的依据。当模型层面提供了解释性，可以为后续的效果优化提供有效的辅助。</a:t>
            </a:r>
            <a:endParaRPr kumimoji="0" lang="en-US" altLang="zh-CN" sz="1400" b="0" i="0" u="none" strike="noStrike" kern="1200" cap="none" spc="0" normalizeH="0" baseline="0" noProof="0" dirty="0">
              <a:ln>
                <a:noFill/>
              </a:ln>
              <a:solidFill>
                <a:prstClr val="white"/>
              </a:solidFill>
              <a:effectLst/>
              <a:uLnTx/>
              <a:uFillTx/>
              <a:latin typeface="Calibri"/>
              <a:ea typeface="华文细黑"/>
            </a:endParaRPr>
          </a:p>
        </p:txBody>
      </p:sp>
      <p:pic>
        <p:nvPicPr>
          <p:cNvPr id="5" name="图片 4">
            <a:extLst>
              <a:ext uri="{FF2B5EF4-FFF2-40B4-BE49-F238E27FC236}">
                <a16:creationId xmlns:a16="http://schemas.microsoft.com/office/drawing/2014/main" id="{982CD2A7-0178-BCC1-006E-29B62DF5B165}"/>
              </a:ext>
            </a:extLst>
          </p:cNvPr>
          <p:cNvPicPr>
            <a:picLocks noChangeAspect="1"/>
          </p:cNvPicPr>
          <p:nvPr/>
        </p:nvPicPr>
        <p:blipFill>
          <a:blip r:embed="rId2"/>
          <a:stretch>
            <a:fillRect/>
          </a:stretch>
        </p:blipFill>
        <p:spPr>
          <a:xfrm>
            <a:off x="471488" y="4483594"/>
            <a:ext cx="6297827" cy="1666874"/>
          </a:xfrm>
          <a:prstGeom prst="rect">
            <a:avLst/>
          </a:prstGeom>
        </p:spPr>
      </p:pic>
      <p:pic>
        <p:nvPicPr>
          <p:cNvPr id="9" name="图片 8">
            <a:extLst>
              <a:ext uri="{FF2B5EF4-FFF2-40B4-BE49-F238E27FC236}">
                <a16:creationId xmlns:a16="http://schemas.microsoft.com/office/drawing/2014/main" id="{EE250BBA-5602-1BBE-14F3-F3C8E3F85DCB}"/>
              </a:ext>
            </a:extLst>
          </p:cNvPr>
          <p:cNvPicPr>
            <a:picLocks noChangeAspect="1"/>
          </p:cNvPicPr>
          <p:nvPr/>
        </p:nvPicPr>
        <p:blipFill>
          <a:blip r:embed="rId3"/>
          <a:stretch>
            <a:fillRect/>
          </a:stretch>
        </p:blipFill>
        <p:spPr>
          <a:xfrm>
            <a:off x="471488" y="1866691"/>
            <a:ext cx="6153598" cy="1666874"/>
          </a:xfrm>
          <a:prstGeom prst="rect">
            <a:avLst/>
          </a:prstGeom>
        </p:spPr>
      </p:pic>
      <p:sp>
        <p:nvSpPr>
          <p:cNvPr id="10" name="文本框 9">
            <a:extLst>
              <a:ext uri="{FF2B5EF4-FFF2-40B4-BE49-F238E27FC236}">
                <a16:creationId xmlns:a16="http://schemas.microsoft.com/office/drawing/2014/main" id="{AA8ACB94-B466-959B-A297-3CDC6CED5FBA}"/>
              </a:ext>
            </a:extLst>
          </p:cNvPr>
          <p:cNvSpPr txBox="1"/>
          <p:nvPr/>
        </p:nvSpPr>
        <p:spPr>
          <a:xfrm>
            <a:off x="471488" y="1343025"/>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SmoothGrad</a:t>
            </a:r>
            <a:endParaRPr lang="zh-CN" altLang="en-US" sz="2400" dirty="0">
              <a:solidFill>
                <a:schemeClr val="bg1"/>
              </a:solidFill>
            </a:endParaRPr>
          </a:p>
        </p:txBody>
      </p:sp>
      <p:sp>
        <p:nvSpPr>
          <p:cNvPr id="12" name="文本框 11">
            <a:extLst>
              <a:ext uri="{FF2B5EF4-FFF2-40B4-BE49-F238E27FC236}">
                <a16:creationId xmlns:a16="http://schemas.microsoft.com/office/drawing/2014/main" id="{6E3A5BE9-C568-5CB3-7273-80287AF1D596}"/>
              </a:ext>
            </a:extLst>
          </p:cNvPr>
          <p:cNvSpPr txBox="1"/>
          <p:nvPr/>
        </p:nvSpPr>
        <p:spPr>
          <a:xfrm>
            <a:off x="471488" y="3956758"/>
            <a:ext cx="3000375" cy="36933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altLang="zh-CN" sz="2400" dirty="0">
                <a:solidFill>
                  <a:schemeClr val="bg1"/>
                </a:solidFill>
              </a:rPr>
              <a:t>GradCAM</a:t>
            </a:r>
            <a:endParaRPr lang="zh-CN" altLang="en-US" sz="2400" dirty="0">
              <a:solidFill>
                <a:schemeClr val="bg1"/>
              </a:solidFill>
            </a:endParaRPr>
          </a:p>
        </p:txBody>
      </p:sp>
    </p:spTree>
    <p:extLst>
      <p:ext uri="{BB962C8B-B14F-4D97-AF65-F5344CB8AC3E}">
        <p14:creationId xmlns:p14="http://schemas.microsoft.com/office/powerpoint/2010/main" val="18774236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6"/>
          </p:nvPr>
        </p:nvSpPr>
        <p:spPr/>
        <p:txBody>
          <a:bodyPr/>
          <a:lstStyle/>
          <a:p>
            <a:endParaRPr lang="en-US"/>
          </a:p>
        </p:txBody>
      </p:sp>
      <p:sp>
        <p:nvSpPr>
          <p:cNvPr id="7" name="Picture Placeholder 6"/>
          <p:cNvSpPr>
            <a:spLocks noGrp="1"/>
          </p:cNvSpPr>
          <p:nvPr>
            <p:ph type="pic" sz="quarter" idx="14"/>
          </p:nvPr>
        </p:nvSpPr>
        <p:spPr/>
      </p:sp>
      <p:grpSp>
        <p:nvGrpSpPr>
          <p:cNvPr id="11" name="Group 11"/>
          <p:cNvGrpSpPr>
            <a:grpSpLocks/>
          </p:cNvGrpSpPr>
          <p:nvPr/>
        </p:nvGrpSpPr>
        <p:grpSpPr bwMode="auto">
          <a:xfrm>
            <a:off x="9208786" y="872338"/>
            <a:ext cx="1322059" cy="541497"/>
            <a:chOff x="2071670" y="1928803"/>
            <a:chExt cx="1500198" cy="857256"/>
          </a:xfrm>
        </p:grpSpPr>
        <p:sp>
          <p:nvSpPr>
            <p:cNvPr id="13" name="Rectangle 87"/>
            <p:cNvSpPr>
              <a:spLocks noChangeArrowheads="1"/>
            </p:cNvSpPr>
            <p:nvPr/>
          </p:nvSpPr>
          <p:spPr bwMode="auto">
            <a:xfrm>
              <a:off x="2071670" y="1928803"/>
              <a:ext cx="1500198" cy="857256"/>
            </a:xfrm>
            <a:prstGeom prst="rect">
              <a:avLst/>
            </a:prstGeom>
            <a:solidFill>
              <a:schemeClr val="bg1"/>
            </a:solidFill>
            <a:ln w="69850" algn="ctr">
              <a:solidFill>
                <a:srgbClr val="FF0000"/>
              </a:solidFill>
              <a:miter lim="800000"/>
              <a:headEnd/>
              <a:tailEnd/>
            </a:ln>
          </p:spPr>
          <p:txBody>
            <a:bodyPr lIns="92443" tIns="46221" rIns="92443" bIns="46221" anchor="ctr"/>
            <a:lstStyle/>
            <a:p>
              <a:pPr algn="ctr" defTabSz="924596"/>
              <a:endParaRPr lang="en-US" sz="1633">
                <a:solidFill>
                  <a:srgbClr val="FFFFFF"/>
                </a:solidFill>
                <a:latin typeface="Calibri"/>
                <a:ea typeface="华文细黑"/>
              </a:endParaRPr>
            </a:p>
          </p:txBody>
        </p:sp>
        <p:sp>
          <p:nvSpPr>
            <p:cNvPr id="14" name="TextBox 6"/>
            <p:cNvSpPr txBox="1">
              <a:spLocks noChangeArrowheads="1"/>
            </p:cNvSpPr>
            <p:nvPr/>
          </p:nvSpPr>
          <p:spPr bwMode="auto">
            <a:xfrm>
              <a:off x="2170802" y="2142278"/>
              <a:ext cx="1301934" cy="397818"/>
            </a:xfrm>
            <a:prstGeom prst="rect">
              <a:avLst/>
            </a:prstGeom>
            <a:noFill/>
            <a:ln w="9525">
              <a:noFill/>
              <a:miter lim="800000"/>
              <a:headEnd/>
              <a:tailEnd/>
            </a:ln>
          </p:spPr>
          <p:txBody>
            <a:bodyPr lIns="0" tIns="0" rIns="0" bIns="0">
              <a:spAutoFit/>
            </a:bodyPr>
            <a:lstStyle/>
            <a:p>
              <a:pPr algn="ctr" defTabSz="924596"/>
              <a:r>
                <a:rPr lang="zh-CN" altLang="en-US" sz="1633" b="1" dirty="0">
                  <a:solidFill>
                    <a:srgbClr val="FF0000"/>
                  </a:solidFill>
                  <a:latin typeface="华文细黑" panose="02010600040101010101" pitchFamily="2" charset="-122"/>
                  <a:ea typeface="华文细黑" panose="02010600040101010101" pitchFamily="2" charset="-122"/>
                </a:rPr>
                <a:t>内部使用</a:t>
              </a:r>
              <a:endParaRPr lang="en-US" sz="1633" b="1" dirty="0">
                <a:solidFill>
                  <a:srgbClr val="FF0000"/>
                </a:solidFill>
                <a:latin typeface="华文细黑" panose="02010600040101010101" pitchFamily="2" charset="-122"/>
                <a:ea typeface="华文细黑" panose="02010600040101010101" pitchFamily="2" charset="-122"/>
              </a:endParaRPr>
            </a:p>
          </p:txBody>
        </p:sp>
        <p:cxnSp>
          <p:nvCxnSpPr>
            <p:cNvPr id="15" name="Straight Connector 14"/>
            <p:cNvCxnSpPr/>
            <p:nvPr/>
          </p:nvCxnSpPr>
          <p:spPr>
            <a:xfrm>
              <a:off x="2179527" y="2070159"/>
              <a:ext cx="1284483" cy="2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179527" y="2644703"/>
              <a:ext cx="12844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Text Placeholder 2"/>
          <p:cNvSpPr>
            <a:spLocks noGrp="1"/>
          </p:cNvSpPr>
          <p:nvPr>
            <p:ph type="body" sz="quarter" idx="13"/>
          </p:nvPr>
        </p:nvSpPr>
        <p:spPr>
          <a:xfrm>
            <a:off x="1645385" y="4211956"/>
            <a:ext cx="6785246" cy="2169796"/>
          </a:xfrm>
        </p:spPr>
        <p:txBody>
          <a:bodyPr>
            <a:noAutofit/>
          </a:bodyPr>
          <a:lstStyle/>
          <a:p>
            <a:pPr>
              <a:spcAft>
                <a:spcPts val="0"/>
              </a:spcAft>
            </a:pPr>
            <a:r>
              <a:rPr lang="zh-CN" altLang="zh-CN" sz="680" dirty="0">
                <a:solidFill>
                  <a:prstClr val="black"/>
                </a:solidFill>
              </a:rPr>
              <a:t>关于德勤</a:t>
            </a:r>
          </a:p>
          <a:p>
            <a:r>
              <a:rPr lang="en-US" sz="680" dirty="0"/>
              <a:t>Deloitte</a:t>
            </a:r>
            <a:r>
              <a:rPr lang="zh-CN" altLang="en-US" sz="680" dirty="0"/>
              <a:t>（</a:t>
            </a:r>
            <a:r>
              <a:rPr lang="en-US" sz="680" dirty="0"/>
              <a:t>“</a:t>
            </a:r>
            <a:r>
              <a:rPr lang="zh-CN" altLang="en-US" sz="680" dirty="0"/>
              <a:t>德勤</a:t>
            </a:r>
            <a:r>
              <a:rPr lang="en-US" sz="680" dirty="0"/>
              <a:t>”</a:t>
            </a:r>
            <a:r>
              <a:rPr lang="zh-CN" altLang="en-US" sz="680" dirty="0"/>
              <a:t>）泛指一家或多家德勤有限公司，以及其全球成员所网络和它们的关联机构（统称为</a:t>
            </a:r>
            <a:r>
              <a:rPr lang="en-US" sz="680" dirty="0"/>
              <a:t>“</a:t>
            </a:r>
            <a:r>
              <a:rPr lang="zh-CN" altLang="en-US" sz="680" dirty="0"/>
              <a:t>德勤组织</a:t>
            </a:r>
            <a:r>
              <a:rPr lang="en-US" sz="680" dirty="0"/>
              <a:t>  ”</a:t>
            </a:r>
            <a:r>
              <a:rPr lang="zh-CN" altLang="en-US" sz="680" dirty="0"/>
              <a:t>）。德勤有限公司（又称</a:t>
            </a:r>
            <a:r>
              <a:rPr lang="en-US" sz="680" dirty="0"/>
              <a:t>“</a:t>
            </a:r>
            <a:r>
              <a:rPr lang="zh-CN" altLang="en-US" sz="680" dirty="0"/>
              <a:t>德勤全球</a:t>
            </a:r>
            <a:r>
              <a:rPr lang="en-US" sz="680" dirty="0"/>
              <a:t>”</a:t>
            </a:r>
            <a:r>
              <a:rPr lang="zh-CN" altLang="en-US" sz="680" dirty="0"/>
              <a:t>）及其每一家成员所和它们的关联机构均为具有独立法律地位的法律实体，相互之间不因第三方而承担任何责任或约束对方。德勤有限公司及其每一家成员所和它们的关联机构仅对自身行为及遗漏承担责任，而对相互的行为及遗漏不承担任何法律责任。德勤有限公司并不向客户提供服务。请参阅 </a:t>
            </a:r>
            <a:r>
              <a:rPr lang="en-US" sz="680" u="sng">
                <a:hlinkClick r:id="rId3"/>
              </a:rPr>
              <a:t>www.deloitte.com/cn/about</a:t>
            </a:r>
            <a:r>
              <a:rPr lang="en-US" sz="680"/>
              <a:t> </a:t>
            </a:r>
            <a:r>
              <a:rPr lang="zh-CN" altLang="en-US" sz="680" dirty="0"/>
              <a:t>了解更多信息</a:t>
            </a:r>
            <a:r>
              <a:rPr lang="zh-CN" altLang="en-US" sz="680" dirty="0"/>
              <a:t>。</a:t>
            </a:r>
            <a:endParaRPr lang="en-US" sz="680" dirty="0"/>
          </a:p>
          <a:p>
            <a:r>
              <a:rPr lang="zh-CN" altLang="en-US" sz="680" dirty="0"/>
              <a:t>德勤亚太有限公司（即一家担保有限公司）是德勤有限公司的成员所。德勤亚太有限公司的每一家成员及其关联机构均为具有独立法律地位的法律实体，在亚太地区超过</a:t>
            </a:r>
            <a:r>
              <a:rPr lang="en-US" sz="680" dirty="0"/>
              <a:t>100</a:t>
            </a:r>
            <a:r>
              <a:rPr lang="zh-CN" altLang="en-US" sz="680" dirty="0"/>
              <a:t>座城市提供专业服务，包括奥克兰、曼谷、北京、河内、香港、雅加达、吉隆坡、马尼拉、墨尔本、大阪、首尔、上海、新加坡、悉尼、台北和东京</a:t>
            </a:r>
            <a:r>
              <a:rPr lang="zh-CN" altLang="en-US" sz="680" dirty="0"/>
              <a:t>。</a:t>
            </a:r>
            <a:endParaRPr lang="en-US" sz="680" dirty="0"/>
          </a:p>
          <a:p>
            <a:r>
              <a:rPr lang="zh-CN" altLang="en-US" sz="680" dirty="0"/>
              <a:t>德勤于</a:t>
            </a:r>
            <a:r>
              <a:rPr lang="en-US" sz="680" dirty="0"/>
              <a:t>1917</a:t>
            </a:r>
            <a:r>
              <a:rPr lang="zh-CN" altLang="en-US" sz="680" dirty="0"/>
              <a:t>年在上海设立办事处，德勤品牌由此进入中国。如今，德勤中国为中国本地和在华的跨国及高增长企业客户提供全面的审计及鉴证、管理咨询、财务咨询、风险咨询和税务服务。德勤中国持续致力为中国会计准则、税务制度及专业人才培养作出重要贡献。德勤中国是一家中国本土成立的专业服务机构，由德勤中国的合伙人所拥有。敬请访问</a:t>
            </a:r>
            <a:r>
              <a:rPr lang="en-US" sz="680" u="sng" dirty="0">
                <a:hlinkClick r:id="rId4"/>
              </a:rPr>
              <a:t>www2.deloitte.com/cn/zh/social-media</a:t>
            </a:r>
            <a:r>
              <a:rPr lang="en-US" sz="680" dirty="0"/>
              <a:t>​</a:t>
            </a:r>
            <a:r>
              <a:rPr lang="zh-CN" altLang="en-US" sz="680" dirty="0"/>
              <a:t>，通过我们的社交媒体平台，了解德勤在中国市场成就不凡的更多信息。</a:t>
            </a:r>
            <a:r>
              <a:rPr lang="en-US" sz="680" dirty="0"/>
              <a:t>  </a:t>
            </a:r>
          </a:p>
          <a:p>
            <a:r>
              <a:rPr lang="zh-CN" altLang="en-US" sz="680" dirty="0"/>
              <a:t>本通讯及任何附件只供内部传阅并只限于德勤有限公司、其全球成员所网络及它们的关联机构（统称为</a:t>
            </a:r>
            <a:r>
              <a:rPr lang="en-US" sz="680" dirty="0"/>
              <a:t>“</a:t>
            </a:r>
            <a:r>
              <a:rPr lang="zh-CN" altLang="en-US" sz="680" dirty="0"/>
              <a:t>德勤组织</a:t>
            </a:r>
            <a:r>
              <a:rPr lang="en-US" sz="680" dirty="0"/>
              <a:t>”</a:t>
            </a:r>
            <a:r>
              <a:rPr lang="zh-CN" altLang="en-US" sz="680" dirty="0"/>
              <a:t>）的人员使用。本通讯包含保密信息，仅供接收个人或实体使用。若您并非指定接收方，请立即告知我们，也请勿以任何方式使用本通讯，并在您的系统中删除本通讯及其所有副本</a:t>
            </a:r>
            <a:r>
              <a:rPr lang="zh-CN" altLang="en-US" sz="680" dirty="0"/>
              <a:t>。</a:t>
            </a:r>
            <a:endParaRPr lang="en-US" sz="680" dirty="0"/>
          </a:p>
          <a:p>
            <a:r>
              <a:rPr lang="zh-CN" altLang="en-US" sz="680" dirty="0"/>
              <a:t>任何德勤有限公司、其成员所、关联机构、员工或代理方均不对任何方因使用本通讯而直接或间接导致的任何损失或损害承担责任。德勤有限公司及其每一家成员所和它们的关联机构均为具有独立法律地位的法律实体。</a:t>
            </a:r>
            <a:endParaRPr lang="en-US" sz="680" dirty="0"/>
          </a:p>
          <a:p>
            <a:pPr lvl="0" algn="just"/>
            <a:r>
              <a:rPr lang="en-US" sz="680" dirty="0">
                <a:solidFill>
                  <a:prstClr val="black"/>
                </a:solidFill>
              </a:rPr>
              <a:t>© 2021</a:t>
            </a:r>
            <a:r>
              <a:rPr lang="zh-CN" altLang="en-US" sz="680" dirty="0">
                <a:solidFill>
                  <a:prstClr val="black"/>
                </a:solidFill>
              </a:rPr>
              <a:t>。欲了解更多信息，请联系德勤中国。</a:t>
            </a:r>
            <a:endParaRPr lang="en-US" sz="680" dirty="0">
              <a:solidFill>
                <a:prstClr val="black"/>
              </a:solidFill>
            </a:endParaRPr>
          </a:p>
        </p:txBody>
      </p:sp>
      <p:pic>
        <p:nvPicPr>
          <p:cNvPr id="17" name="Picture 1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15896" y="2953306"/>
            <a:ext cx="1456571" cy="1456571"/>
          </a:xfrm>
          <a:prstGeom prst="rect">
            <a:avLst/>
          </a:prstGeom>
        </p:spPr>
      </p:pic>
    </p:spTree>
    <p:extLst>
      <p:ext uri="{BB962C8B-B14F-4D97-AF65-F5344CB8AC3E}">
        <p14:creationId xmlns:p14="http://schemas.microsoft.com/office/powerpoint/2010/main" val="101224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3485" y="421092"/>
            <a:ext cx="1904244" cy="698500"/>
          </a:xfrm>
        </p:spPr>
        <p:txBody>
          <a:bodyPr/>
          <a:lstStyle/>
          <a:p>
            <a:r>
              <a:rPr lang="en-US" altLang="zh-CN" sz="3200" b="0" dirty="0" smtClean="0">
                <a:solidFill>
                  <a:srgbClr val="92D050"/>
                </a:solidFill>
                <a:latin typeface="Calibri"/>
              </a:rPr>
              <a:t>Contents</a:t>
            </a:r>
            <a:endParaRPr lang="en-US" sz="3200" b="0" noProof="0" dirty="0">
              <a:solidFill>
                <a:srgbClr val="92D050"/>
              </a:solidFill>
            </a:endParaRPr>
          </a:p>
        </p:txBody>
      </p:sp>
      <p:pic>
        <p:nvPicPr>
          <p:cNvPr id="11" name="Picture Placeholder 10"/>
          <p:cNvPicPr>
            <a:picLocks noGrp="1" noChangeAspect="1"/>
          </p:cNvPicPr>
          <p:nvPr>
            <p:ph type="pic" sz="quarter" idx="15"/>
          </p:nvPr>
        </p:nvPicPr>
        <p:blipFill>
          <a:blip r:embed="rId3"/>
          <a:stretch>
            <a:fillRect/>
          </a:stretch>
        </p:blipFill>
        <p:spPr>
          <a:xfrm>
            <a:off x="5590292" y="1409438"/>
            <a:ext cx="4603042" cy="4707066"/>
          </a:xfrm>
        </p:spPr>
      </p:pic>
      <p:sp>
        <p:nvSpPr>
          <p:cNvPr id="6" name="Text Placeholder 5"/>
          <p:cNvSpPr>
            <a:spLocks noGrp="1"/>
          </p:cNvSpPr>
          <p:nvPr>
            <p:ph sz="quarter" idx="10"/>
          </p:nvPr>
        </p:nvSpPr>
        <p:spPr>
          <a:xfrm>
            <a:off x="573485" y="1400041"/>
            <a:ext cx="4456430" cy="4716463"/>
          </a:xfrm>
        </p:spPr>
        <p:txBody>
          <a:bodyPr>
            <a:normAutofit/>
          </a:bodyPr>
          <a:lstStyle/>
          <a:p>
            <a:pPr defTabSz="829544">
              <a:spcAft>
                <a:spcPts val="907"/>
              </a:spcAft>
              <a:tabLst>
                <a:tab pos="6104923" algn="r"/>
              </a:tabLst>
            </a:pPr>
            <a:r>
              <a:rPr lang="en-US" altLang="zh-CN" sz="1400" b="1" dirty="0" smtClean="0">
                <a:solidFill>
                  <a:schemeClr val="bg1"/>
                </a:solidFill>
                <a:latin typeface="+mj-lt"/>
              </a:rPr>
              <a:t>WHY</a:t>
            </a:r>
            <a:r>
              <a:rPr lang="en-US" sz="1600" b="1" dirty="0" smtClean="0">
                <a:solidFill>
                  <a:schemeClr val="bg1"/>
                </a:solidFill>
                <a:latin typeface="Calibri"/>
              </a:rPr>
              <a:t>	3</a:t>
            </a:r>
          </a:p>
          <a:p>
            <a:pPr marL="285750" indent="-285750" defTabSz="829544">
              <a:spcAft>
                <a:spcPts val="907"/>
              </a:spcAft>
              <a:buFont typeface="Wingdings" panose="05000000000000000000" pitchFamily="2" charset="2"/>
              <a:buChar char="q"/>
              <a:tabLst>
                <a:tab pos="6104923" algn="r"/>
              </a:tabLst>
            </a:pPr>
            <a:r>
              <a:rPr lang="zh-CN" altLang="en-US" sz="1400" dirty="0" smtClean="0">
                <a:solidFill>
                  <a:schemeClr val="bg1"/>
                </a:solidFill>
                <a:latin typeface="+mn-ea"/>
              </a:rPr>
              <a:t>必要性分析</a:t>
            </a:r>
            <a:endParaRPr lang="en-US" altLang="zh-CN" sz="1400" dirty="0" smtClean="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用途</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endParaRPr lang="en-US" altLang="zh-CN" sz="1600" b="1" dirty="0" smtClean="0">
              <a:solidFill>
                <a:schemeClr val="bg1"/>
              </a:solidFill>
            </a:endParaRPr>
          </a:p>
          <a:p>
            <a:pPr defTabSz="829544">
              <a:spcAft>
                <a:spcPts val="907"/>
              </a:spcAft>
              <a:tabLst>
                <a:tab pos="6104923" algn="r"/>
              </a:tabLst>
            </a:pPr>
            <a:r>
              <a:rPr lang="en-US" altLang="zh-CN" sz="1400" b="1" dirty="0" smtClean="0">
                <a:solidFill>
                  <a:schemeClr val="bg1"/>
                </a:solidFill>
              </a:rPr>
              <a:t>WHAT</a:t>
            </a:r>
            <a:r>
              <a:rPr lang="en-US" sz="1600" b="1" dirty="0">
                <a:solidFill>
                  <a:schemeClr val="bg1"/>
                </a:solidFill>
              </a:rPr>
              <a:t>	</a:t>
            </a:r>
            <a:r>
              <a:rPr lang="en-US" sz="1600" b="1" dirty="0" smtClean="0">
                <a:solidFill>
                  <a:schemeClr val="bg1"/>
                </a:solidFill>
              </a:rPr>
              <a:t>5</a:t>
            </a: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模型可解释性理论</a:t>
            </a:r>
            <a:r>
              <a:rPr lang="zh-CN" altLang="en-US" sz="1400" dirty="0">
                <a:solidFill>
                  <a:schemeClr val="bg1"/>
                </a:solidFill>
                <a:latin typeface="+mn-ea"/>
              </a:rPr>
              <a:t>方法</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模型可解释性工具</a:t>
            </a:r>
            <a:r>
              <a:rPr lang="zh-CN" altLang="en-US" sz="1400" dirty="0">
                <a:solidFill>
                  <a:schemeClr val="bg1"/>
                </a:solidFill>
                <a:latin typeface="+mn-ea"/>
              </a:rPr>
              <a:t>比较</a:t>
            </a:r>
            <a:endParaRPr lang="en-US" altLang="zh-CN" sz="1400" dirty="0">
              <a:solidFill>
                <a:schemeClr val="bg1"/>
              </a:solidFill>
              <a:latin typeface="+mn-ea"/>
            </a:endParaRPr>
          </a:p>
          <a:p>
            <a:pPr defTabSz="829544">
              <a:spcAft>
                <a:spcPts val="907"/>
              </a:spcAft>
              <a:tabLst>
                <a:tab pos="6104923" algn="r"/>
              </a:tabLst>
            </a:pPr>
            <a:endParaRPr lang="en-US" altLang="zh-CN" sz="1600" b="1" dirty="0" smtClean="0">
              <a:solidFill>
                <a:schemeClr val="bg1"/>
              </a:solidFill>
            </a:endParaRPr>
          </a:p>
          <a:p>
            <a:pPr defTabSz="829544">
              <a:spcAft>
                <a:spcPts val="907"/>
              </a:spcAft>
              <a:tabLst>
                <a:tab pos="6104923" algn="r"/>
              </a:tabLst>
            </a:pPr>
            <a:r>
              <a:rPr lang="en-US" sz="1400" b="1" dirty="0" smtClean="0">
                <a:solidFill>
                  <a:schemeClr val="bg1"/>
                </a:solidFill>
              </a:rPr>
              <a:t>HOW</a:t>
            </a:r>
            <a:r>
              <a:rPr lang="en-US" sz="1600" b="1" dirty="0">
                <a:solidFill>
                  <a:schemeClr val="bg1"/>
                </a:solidFill>
              </a:rPr>
              <a:t>	9</a:t>
            </a:r>
            <a:endParaRPr lang="en-US" sz="1600" b="1" dirty="0" smtClean="0">
              <a:solidFill>
                <a:schemeClr val="bg1"/>
              </a:solidFill>
            </a:endParaRPr>
          </a:p>
          <a:p>
            <a:pPr marL="285750" indent="-285750" defTabSz="829544">
              <a:spcAft>
                <a:spcPts val="907"/>
              </a:spcAft>
              <a:buFont typeface="Wingdings" panose="05000000000000000000" pitchFamily="2" charset="2"/>
              <a:buChar char="q"/>
              <a:tabLst>
                <a:tab pos="6104923" algn="r"/>
              </a:tabLst>
            </a:pPr>
            <a:r>
              <a:rPr lang="zh-CN" altLang="en-US" sz="1400" dirty="0">
                <a:solidFill>
                  <a:schemeClr val="bg1"/>
                </a:solidFill>
                <a:latin typeface="+mn-ea"/>
              </a:rPr>
              <a:t>可解释性工具演示</a:t>
            </a:r>
            <a:endParaRPr lang="en-US" altLang="zh-CN" sz="1400" dirty="0">
              <a:solidFill>
                <a:schemeClr val="bg1"/>
              </a:solidFill>
              <a:latin typeface="+mn-ea"/>
            </a:endParaRPr>
          </a:p>
          <a:p>
            <a:pPr marL="285750" indent="-285750" defTabSz="829544">
              <a:spcAft>
                <a:spcPts val="907"/>
              </a:spcAft>
              <a:buFont typeface="Wingdings" panose="05000000000000000000" pitchFamily="2" charset="2"/>
              <a:buChar char="q"/>
              <a:tabLst>
                <a:tab pos="6104923" algn="r"/>
              </a:tabLst>
            </a:pPr>
            <a:r>
              <a:rPr lang="en-US" altLang="zh-CN" sz="1400" dirty="0">
                <a:solidFill>
                  <a:schemeClr val="bg1"/>
                </a:solidFill>
                <a:latin typeface="+mn-ea"/>
              </a:rPr>
              <a:t>Best Practices </a:t>
            </a:r>
            <a:r>
              <a:rPr lang="en-US" sz="1600" b="1" dirty="0">
                <a:solidFill>
                  <a:schemeClr val="bg1"/>
                </a:solidFill>
              </a:rPr>
              <a:t>	</a:t>
            </a:r>
            <a:endParaRPr lang="en-US" altLang="zh-CN" sz="1600" b="1" dirty="0" smtClean="0">
              <a:solidFill>
                <a:schemeClr val="bg1"/>
              </a:solidFill>
            </a:endParaRPr>
          </a:p>
        </p:txBody>
      </p:sp>
    </p:spTree>
    <p:extLst>
      <p:ext uri="{BB962C8B-B14F-4D97-AF65-F5344CB8AC3E}">
        <p14:creationId xmlns:p14="http://schemas.microsoft.com/office/powerpoint/2010/main" val="27371146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WHY</a:t>
            </a:r>
            <a:r>
              <a:rPr lang="en-US" altLang="zh-CN" sz="4000" b="1" dirty="0" smtClean="0">
                <a:solidFill>
                  <a:srgbClr val="92D050"/>
                </a:solidFill>
              </a:rPr>
              <a:t> </a:t>
            </a:r>
          </a:p>
          <a:p>
            <a:pPr defTabSz="829544">
              <a:spcBef>
                <a:spcPts val="3266"/>
              </a:spcBef>
              <a:spcAft>
                <a:spcPts val="907"/>
              </a:spcAft>
            </a:pPr>
            <a:endParaRPr lang="zh-CN" altLang="en-US" sz="4000" b="1" dirty="0">
              <a:solidFill>
                <a:srgbClr val="92D050"/>
              </a:solidFill>
            </a:endParaRPr>
          </a:p>
        </p:txBody>
      </p:sp>
      <p:sp>
        <p:nvSpPr>
          <p:cNvPr id="6" name="文本框 5"/>
          <p:cNvSpPr txBox="1"/>
          <p:nvPr/>
        </p:nvSpPr>
        <p:spPr>
          <a:xfrm>
            <a:off x="1547061" y="2959510"/>
            <a:ext cx="8383520" cy="1261884"/>
          </a:xfrm>
          <a:prstGeom prst="rect">
            <a:avLst/>
          </a:prstGeom>
          <a:noFill/>
        </p:spPr>
        <p:txBody>
          <a:bodyPr wrap="square" lIns="0" tIns="0" rIns="0" bIns="0" rtlCol="0">
            <a:spAutoFit/>
          </a:bodyPr>
          <a:lstStyle/>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为什么需要模型可解释性？</a:t>
            </a:r>
            <a:endParaRPr lang="en-US" altLang="zh-CN" sz="3850" dirty="0" smtClean="0">
              <a:solidFill>
                <a:schemeClr val="bg1"/>
              </a:solidFill>
              <a:latin typeface="+mn-ea"/>
            </a:endParaRPr>
          </a:p>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在哪里使用？</a:t>
            </a:r>
            <a:endParaRPr lang="en-US" sz="3850" dirty="0" smtClean="0">
              <a:solidFill>
                <a:schemeClr val="bg1"/>
              </a:solidFill>
              <a:latin typeface="+mn-ea"/>
            </a:endParaRPr>
          </a:p>
        </p:txBody>
      </p:sp>
    </p:spTree>
    <p:extLst>
      <p:ext uri="{BB962C8B-B14F-4D97-AF65-F5344CB8AC3E}">
        <p14:creationId xmlns:p14="http://schemas.microsoft.com/office/powerpoint/2010/main" val="1453173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gray">
          <a:xfrm>
            <a:off x="1228723" y="1012722"/>
            <a:ext cx="2025754" cy="416643"/>
          </a:xfrm>
          <a:prstGeom prst="rect">
            <a:avLst/>
          </a:prstGeom>
          <a:solidFill>
            <a:srgbClr val="92D050"/>
          </a:solidFill>
          <a:ln w="19050" algn="ctr">
            <a:noFill/>
            <a:miter lim="800000"/>
            <a:headEnd/>
            <a:tailEnd/>
          </a:ln>
        </p:spPr>
        <p:txBody>
          <a:bodyPr wrap="square" lIns="88900" tIns="88900" rIns="88900" bIns="88900" rtlCol="0" anchor="ctr"/>
          <a:lstStyle/>
          <a:p>
            <a:pPr>
              <a:spcBef>
                <a:spcPts val="600"/>
              </a:spcBef>
              <a:buSzPct val="100000"/>
            </a:pPr>
            <a:r>
              <a:rPr lang="zh-CN" altLang="en-US" sz="1400" b="1" dirty="0">
                <a:solidFill>
                  <a:srgbClr val="FFFFFF"/>
                </a:solidFill>
                <a:latin typeface="+mj-ea"/>
                <a:ea typeface="+mj-ea"/>
              </a:rPr>
              <a:t>模型可解释性的必要性</a:t>
            </a:r>
          </a:p>
        </p:txBody>
      </p:sp>
      <p:sp>
        <p:nvSpPr>
          <p:cNvPr id="7" name="文本框 6">
            <a:extLst>
              <a:ext uri="{FF2B5EF4-FFF2-40B4-BE49-F238E27FC236}">
                <a16:creationId xmlns:a16="http://schemas.microsoft.com/office/drawing/2014/main" id="{BB1483BB-B518-5614-91B6-D2B77D79D694}"/>
              </a:ext>
            </a:extLst>
          </p:cNvPr>
          <p:cNvSpPr txBox="1"/>
          <p:nvPr/>
        </p:nvSpPr>
        <p:spPr>
          <a:xfrm>
            <a:off x="1228724" y="1547966"/>
            <a:ext cx="10137366" cy="1407245"/>
          </a:xfrm>
          <a:prstGeom prst="rect">
            <a:avLst/>
          </a:prstGeom>
          <a:noFill/>
        </p:spPr>
        <p:txBody>
          <a:bodyPr wrap="square" lIns="0" tIns="0" rIns="0" bIns="0" rtlCol="0">
            <a:spAutoFit/>
          </a:bodyPr>
          <a:lstStyle/>
          <a:p>
            <a:pPr marL="203200" indent="-203200">
              <a:lnSpc>
                <a:spcPct val="150000"/>
              </a:lnSpc>
              <a:spcBef>
                <a:spcPts val="600"/>
              </a:spcBef>
              <a:buSzPct val="100000"/>
              <a:buFont typeface="Arial"/>
              <a:buChar char="•"/>
            </a:pPr>
            <a:r>
              <a:rPr lang="zh-CN" altLang="en-US" sz="1400" dirty="0">
                <a:solidFill>
                  <a:schemeClr val="bg1"/>
                </a:solidFill>
                <a:latin typeface="+mn-ea"/>
              </a:rPr>
              <a:t>模型的决策对场景影响越大，模型对它行为的解释就越</a:t>
            </a:r>
            <a:r>
              <a:rPr lang="zh-CN" altLang="en-US" sz="1400" dirty="0" smtClean="0">
                <a:solidFill>
                  <a:schemeClr val="bg1"/>
                </a:solidFill>
                <a:latin typeface="+mn-ea"/>
              </a:rPr>
              <a:t>重要</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zh-CN" altLang="en-US" sz="1400" dirty="0">
                <a:solidFill>
                  <a:schemeClr val="bg1"/>
                </a:solidFill>
                <a:latin typeface="+mn-ea"/>
              </a:rPr>
              <a:t>可解释性便于人类理解模型的决策，模型必须“说服” 我们，这样它们才能达到预期的</a:t>
            </a:r>
            <a:r>
              <a:rPr lang="zh-CN" altLang="en-US" sz="1400" dirty="0" smtClean="0">
                <a:solidFill>
                  <a:schemeClr val="bg1"/>
                </a:solidFill>
                <a:latin typeface="+mn-ea"/>
              </a:rPr>
              <a:t>目标</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zh-CN" altLang="en-US" sz="1400" dirty="0">
                <a:solidFill>
                  <a:schemeClr val="bg1"/>
                </a:solidFill>
                <a:latin typeface="+mn-ea"/>
              </a:rPr>
              <a:t>我们需要模型可解释性来找出问题的隐患，如员工离职预测，我们需要通过可解释性来找出离职背后的真正原因，以采取相应的措施</a:t>
            </a:r>
          </a:p>
        </p:txBody>
      </p:sp>
      <p:sp>
        <p:nvSpPr>
          <p:cNvPr id="5" name="文本框 4">
            <a:extLst>
              <a:ext uri="{FF2B5EF4-FFF2-40B4-BE49-F238E27FC236}">
                <a16:creationId xmlns:a16="http://schemas.microsoft.com/office/drawing/2014/main" id="{BB1483BB-B518-5614-91B6-D2B77D79D694}"/>
              </a:ext>
            </a:extLst>
          </p:cNvPr>
          <p:cNvSpPr txBox="1"/>
          <p:nvPr/>
        </p:nvSpPr>
        <p:spPr>
          <a:xfrm>
            <a:off x="1228723" y="4389489"/>
            <a:ext cx="9344026" cy="1084079"/>
          </a:xfrm>
          <a:prstGeom prst="rect">
            <a:avLst/>
          </a:prstGeom>
          <a:noFill/>
        </p:spPr>
        <p:txBody>
          <a:bodyPr wrap="square" lIns="0" tIns="0" rIns="0" bIns="0" rtlCol="0">
            <a:spAutoFit/>
          </a:bodyPr>
          <a:lstStyle/>
          <a:p>
            <a:pPr marL="203200" indent="-203200">
              <a:lnSpc>
                <a:spcPct val="150000"/>
              </a:lnSpc>
              <a:spcBef>
                <a:spcPts val="600"/>
              </a:spcBef>
              <a:buSzPct val="100000"/>
              <a:buFont typeface="Arial"/>
              <a:buChar char="•"/>
            </a:pPr>
            <a:r>
              <a:rPr lang="en-US" altLang="zh-CN" sz="1400" dirty="0">
                <a:solidFill>
                  <a:schemeClr val="bg1"/>
                </a:solidFill>
                <a:latin typeface="+mn-ea"/>
              </a:rPr>
              <a:t>Tabular</a:t>
            </a:r>
            <a:r>
              <a:rPr lang="zh-CN" altLang="en-US" sz="1400" dirty="0">
                <a:solidFill>
                  <a:schemeClr val="bg1"/>
                </a:solidFill>
                <a:latin typeface="+mn-ea"/>
              </a:rPr>
              <a:t>：回归（价格</a:t>
            </a:r>
            <a:r>
              <a:rPr lang="en-US" altLang="zh-CN" sz="1400" dirty="0">
                <a:solidFill>
                  <a:schemeClr val="bg1"/>
                </a:solidFill>
                <a:latin typeface="+mn-ea"/>
              </a:rPr>
              <a:t>/</a:t>
            </a:r>
            <a:r>
              <a:rPr lang="zh-CN" altLang="en-US" sz="1400" dirty="0">
                <a:solidFill>
                  <a:schemeClr val="bg1"/>
                </a:solidFill>
                <a:latin typeface="+mn-ea"/>
              </a:rPr>
              <a:t>销量</a:t>
            </a:r>
            <a:r>
              <a:rPr lang="en-US" altLang="zh-CN" sz="1400" dirty="0">
                <a:solidFill>
                  <a:schemeClr val="bg1"/>
                </a:solidFill>
                <a:latin typeface="+mn-ea"/>
              </a:rPr>
              <a:t>/</a:t>
            </a:r>
            <a:r>
              <a:rPr lang="zh-CN" altLang="en-US" sz="1400" dirty="0">
                <a:solidFill>
                  <a:schemeClr val="bg1"/>
                </a:solidFill>
                <a:latin typeface="+mn-ea"/>
              </a:rPr>
              <a:t>流量预测） </a:t>
            </a:r>
            <a:r>
              <a:rPr lang="en-US" altLang="zh-CN" sz="1400" dirty="0">
                <a:solidFill>
                  <a:schemeClr val="bg1"/>
                </a:solidFill>
                <a:latin typeface="+mn-ea"/>
              </a:rPr>
              <a:t>+ </a:t>
            </a:r>
            <a:r>
              <a:rPr lang="zh-CN" altLang="en-US" sz="1400" dirty="0">
                <a:solidFill>
                  <a:schemeClr val="bg1"/>
                </a:solidFill>
                <a:latin typeface="+mn-ea"/>
              </a:rPr>
              <a:t>分类（违约</a:t>
            </a:r>
            <a:r>
              <a:rPr lang="en-US" altLang="zh-CN" sz="1400" dirty="0">
                <a:solidFill>
                  <a:schemeClr val="bg1"/>
                </a:solidFill>
                <a:latin typeface="+mn-ea"/>
              </a:rPr>
              <a:t>/ctr/</a:t>
            </a:r>
            <a:r>
              <a:rPr lang="zh-CN" altLang="en-US" sz="1400" dirty="0">
                <a:solidFill>
                  <a:schemeClr val="bg1"/>
                </a:solidFill>
                <a:latin typeface="+mn-ea"/>
              </a:rPr>
              <a:t>异常检测</a:t>
            </a:r>
            <a:r>
              <a:rPr lang="zh-CN" altLang="en-US" sz="1400" dirty="0" smtClean="0">
                <a:solidFill>
                  <a:schemeClr val="bg1"/>
                </a:solidFill>
                <a:latin typeface="+mn-ea"/>
              </a:rPr>
              <a:t>）</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en-US" altLang="zh-CN" sz="1400" dirty="0">
                <a:solidFill>
                  <a:schemeClr val="bg1"/>
                </a:solidFill>
                <a:latin typeface="+mn-ea"/>
              </a:rPr>
              <a:t>NLP</a:t>
            </a:r>
            <a:r>
              <a:rPr lang="zh-CN" altLang="en-US" sz="1400" dirty="0">
                <a:solidFill>
                  <a:schemeClr val="bg1"/>
                </a:solidFill>
                <a:latin typeface="+mn-ea"/>
              </a:rPr>
              <a:t>：情感</a:t>
            </a:r>
            <a:r>
              <a:rPr lang="zh-CN" altLang="en-US" sz="1400" dirty="0" smtClean="0">
                <a:solidFill>
                  <a:schemeClr val="bg1"/>
                </a:solidFill>
                <a:latin typeface="+mn-ea"/>
              </a:rPr>
              <a:t>分类</a:t>
            </a:r>
            <a:endParaRPr lang="zh-CN" altLang="en-US" sz="1400" dirty="0">
              <a:solidFill>
                <a:schemeClr val="bg1"/>
              </a:solidFill>
              <a:latin typeface="+mn-ea"/>
            </a:endParaRPr>
          </a:p>
          <a:p>
            <a:pPr marL="203200" indent="-203200">
              <a:lnSpc>
                <a:spcPct val="150000"/>
              </a:lnSpc>
              <a:spcBef>
                <a:spcPts val="600"/>
              </a:spcBef>
              <a:buSzPct val="100000"/>
              <a:buFont typeface="Arial"/>
              <a:buChar char="•"/>
            </a:pPr>
            <a:r>
              <a:rPr lang="en-US" altLang="zh-CN" sz="1400" dirty="0">
                <a:solidFill>
                  <a:schemeClr val="bg1"/>
                </a:solidFill>
                <a:latin typeface="+mn-ea"/>
              </a:rPr>
              <a:t>CV</a:t>
            </a:r>
            <a:r>
              <a:rPr lang="zh-CN" altLang="en-US" sz="1400" dirty="0">
                <a:solidFill>
                  <a:schemeClr val="bg1"/>
                </a:solidFill>
                <a:latin typeface="+mn-ea"/>
              </a:rPr>
              <a:t>：目标检测 </a:t>
            </a:r>
            <a:r>
              <a:rPr lang="en-US" altLang="zh-CN" sz="1400" dirty="0">
                <a:solidFill>
                  <a:schemeClr val="bg1"/>
                </a:solidFill>
                <a:latin typeface="+mn-ea"/>
              </a:rPr>
              <a:t>+ </a:t>
            </a:r>
            <a:r>
              <a:rPr lang="zh-CN" altLang="en-US" sz="1400" dirty="0">
                <a:solidFill>
                  <a:schemeClr val="bg1"/>
                </a:solidFill>
                <a:latin typeface="+mn-ea"/>
              </a:rPr>
              <a:t>识别</a:t>
            </a:r>
          </a:p>
        </p:txBody>
      </p:sp>
      <p:sp>
        <p:nvSpPr>
          <p:cNvPr id="8" name="矩形 7"/>
          <p:cNvSpPr/>
          <p:nvPr/>
        </p:nvSpPr>
        <p:spPr bwMode="gray">
          <a:xfrm>
            <a:off x="1228723" y="3785418"/>
            <a:ext cx="2212567" cy="366869"/>
          </a:xfrm>
          <a:prstGeom prst="rect">
            <a:avLst/>
          </a:prstGeom>
          <a:solidFill>
            <a:srgbClr val="92D050"/>
          </a:solidFill>
          <a:ln w="19050" algn="ctr">
            <a:noFill/>
            <a:miter lim="800000"/>
            <a:headEnd/>
            <a:tailEnd/>
          </a:ln>
        </p:spPr>
        <p:txBody>
          <a:bodyPr wrap="square" lIns="88900" tIns="88900" rIns="88900" bIns="88900" rtlCol="0" anchor="ctr"/>
          <a:lstStyle/>
          <a:p>
            <a:pPr>
              <a:spcBef>
                <a:spcPts val="600"/>
              </a:spcBef>
              <a:buSzPct val="100000"/>
            </a:pPr>
            <a:r>
              <a:rPr lang="zh-CN" altLang="en-US" sz="1400" b="1" dirty="0">
                <a:solidFill>
                  <a:srgbClr val="FFFFFF"/>
                </a:solidFill>
                <a:latin typeface="+mj-ea"/>
              </a:rPr>
              <a:t>模型可解释性的应用场景</a:t>
            </a:r>
          </a:p>
        </p:txBody>
      </p:sp>
    </p:spTree>
    <p:extLst>
      <p:ext uri="{BB962C8B-B14F-4D97-AF65-F5344CB8AC3E}">
        <p14:creationId xmlns:p14="http://schemas.microsoft.com/office/powerpoint/2010/main" val="23326065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WHAT</a:t>
            </a:r>
            <a:r>
              <a:rPr lang="en-US" altLang="zh-CN" sz="4000" b="1" dirty="0" smtClean="0">
                <a:solidFill>
                  <a:srgbClr val="92D050"/>
                </a:solidFill>
              </a:rPr>
              <a:t> </a:t>
            </a:r>
          </a:p>
          <a:p>
            <a:pPr defTabSz="829544">
              <a:spcBef>
                <a:spcPts val="3266"/>
              </a:spcBef>
              <a:spcAft>
                <a:spcPts val="907"/>
              </a:spcAft>
            </a:pPr>
            <a:endParaRPr lang="zh-CN" altLang="en-US" sz="4000" b="1" dirty="0">
              <a:solidFill>
                <a:srgbClr val="92D050"/>
              </a:solidFill>
            </a:endParaRPr>
          </a:p>
        </p:txBody>
      </p:sp>
      <p:sp>
        <p:nvSpPr>
          <p:cNvPr id="6" name="文本框 5"/>
          <p:cNvSpPr txBox="1"/>
          <p:nvPr/>
        </p:nvSpPr>
        <p:spPr>
          <a:xfrm>
            <a:off x="1547061" y="2959510"/>
            <a:ext cx="8383520" cy="1261884"/>
          </a:xfrm>
          <a:prstGeom prst="rect">
            <a:avLst/>
          </a:prstGeom>
          <a:noFill/>
        </p:spPr>
        <p:txBody>
          <a:bodyPr wrap="square" lIns="0" tIns="0" rIns="0" bIns="0" rtlCol="0">
            <a:spAutoFit/>
          </a:bodyPr>
          <a:lstStyle/>
          <a:p>
            <a:pPr marL="342900" indent="-342900">
              <a:spcBef>
                <a:spcPts val="600"/>
              </a:spcBef>
              <a:buSzPct val="100000"/>
              <a:buFont typeface="Wingdings" panose="05000000000000000000" pitchFamily="2" charset="2"/>
              <a:buChar char="Ø"/>
            </a:pPr>
            <a:r>
              <a:rPr kumimoji="0" lang="zh-CN" altLang="en-US" sz="3850" b="0" i="0" u="none" strike="noStrike" kern="1200" cap="none" spc="0" normalizeH="0" baseline="0" noProof="0" dirty="0" smtClean="0">
                <a:ln>
                  <a:noFill/>
                </a:ln>
                <a:solidFill>
                  <a:schemeClr val="bg1"/>
                </a:solidFill>
                <a:effectLst/>
                <a:uLnTx/>
                <a:uFillTx/>
                <a:latin typeface="+mn-ea"/>
              </a:rPr>
              <a:t>模型可解释性的方法有哪些？</a:t>
            </a:r>
            <a:endParaRPr lang="en-US" altLang="zh-CN" sz="3850" dirty="0">
              <a:solidFill>
                <a:schemeClr val="bg1"/>
              </a:solidFill>
              <a:latin typeface="+mn-ea"/>
            </a:endParaRPr>
          </a:p>
          <a:p>
            <a:pPr marL="342900" indent="-342900">
              <a:spcBef>
                <a:spcPts val="600"/>
              </a:spcBef>
              <a:buSzPct val="100000"/>
              <a:buFont typeface="Wingdings" panose="05000000000000000000" pitchFamily="2" charset="2"/>
              <a:buChar char="Ø"/>
            </a:pPr>
            <a:r>
              <a:rPr lang="zh-CN" altLang="en-US" sz="3850" dirty="0" smtClean="0">
                <a:solidFill>
                  <a:schemeClr val="bg1"/>
                </a:solidFill>
                <a:latin typeface="+mn-ea"/>
              </a:rPr>
              <a:t>它们之间有什么区别？</a:t>
            </a:r>
            <a:endParaRPr lang="zh-CN" altLang="en-US" sz="3850" dirty="0">
              <a:solidFill>
                <a:schemeClr val="bg1"/>
              </a:solidFill>
              <a:latin typeface="+mn-ea"/>
            </a:endParaRPr>
          </a:p>
        </p:txBody>
      </p:sp>
    </p:spTree>
    <p:extLst>
      <p:ext uri="{BB962C8B-B14F-4D97-AF65-F5344CB8AC3E}">
        <p14:creationId xmlns:p14="http://schemas.microsoft.com/office/powerpoint/2010/main" val="157259137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093468" y="791034"/>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rgbClr val="FFFFFF"/>
                </a:solidFill>
                <a:latin typeface="+mj-ea"/>
                <a:ea typeface="+mj-ea"/>
              </a:rPr>
              <a:t>模型</a:t>
            </a:r>
            <a:r>
              <a:rPr lang="zh-CN" altLang="en-US" sz="2400" b="1" dirty="0">
                <a:solidFill>
                  <a:srgbClr val="FFFFFF"/>
                </a:solidFill>
                <a:latin typeface="+mj-ea"/>
                <a:ea typeface="+mj-ea"/>
              </a:rPr>
              <a:t>可</a:t>
            </a:r>
            <a:r>
              <a:rPr lang="zh-CN" altLang="en-US" sz="2400" b="1" dirty="0" smtClean="0">
                <a:solidFill>
                  <a:srgbClr val="FFFFFF"/>
                </a:solidFill>
                <a:latin typeface="+mj-ea"/>
                <a:ea typeface="+mj-ea"/>
              </a:rPr>
              <a:t>解释</a:t>
            </a:r>
            <a:r>
              <a:rPr lang="zh-CN" altLang="en-US" sz="2400" b="1" dirty="0">
                <a:solidFill>
                  <a:srgbClr val="FFFFFF"/>
                </a:solidFill>
                <a:latin typeface="+mj-ea"/>
                <a:ea typeface="+mj-ea"/>
              </a:rPr>
              <a:t>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553746"/>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sz="1400" b="1" dirty="0">
                <a:solidFill>
                  <a:prstClr val="white"/>
                </a:solidFill>
              </a:rPr>
              <a:t>线性回归（</a:t>
            </a:r>
            <a:r>
              <a:rPr lang="en-US" altLang="zh-CN" sz="1400" b="1" dirty="0">
                <a:solidFill>
                  <a:prstClr val="white"/>
                </a:solidFill>
              </a:rPr>
              <a:t>Linear Regression</a:t>
            </a:r>
            <a:r>
              <a:rPr lang="zh-CN" altLang="en-US" sz="1400" b="1" dirty="0">
                <a:solidFill>
                  <a:prstClr val="white"/>
                </a:solidFill>
              </a:rPr>
              <a:t>）</a:t>
            </a:r>
          </a:p>
        </p:txBody>
      </p:sp>
      <p:sp>
        <p:nvSpPr>
          <p:cNvPr id="8" name="Pentagon 9">
            <a:extLst>
              <a:ext uri="{FF2B5EF4-FFF2-40B4-BE49-F238E27FC236}">
                <a16:creationId xmlns:a16="http://schemas.microsoft.com/office/drawing/2014/main" id="{11FC7C84-FFB8-2C31-379E-B28C047362B8}"/>
              </a:ext>
            </a:extLst>
          </p:cNvPr>
          <p:cNvSpPr/>
          <p:nvPr/>
        </p:nvSpPr>
        <p:spPr bwMode="gray">
          <a:xfrm>
            <a:off x="1093470" y="4245078"/>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L I M E</a:t>
            </a:r>
            <a:endParaRPr lang="zh-CN" altLang="en-US" sz="1400" b="1" dirty="0">
              <a:solidFill>
                <a:prstClr val="white"/>
              </a:solidFill>
            </a:endParaRPr>
          </a:p>
        </p:txBody>
      </p:sp>
      <p:sp>
        <p:nvSpPr>
          <p:cNvPr id="9" name="Pentagon 11">
            <a:extLst>
              <a:ext uri="{FF2B5EF4-FFF2-40B4-BE49-F238E27FC236}">
                <a16:creationId xmlns:a16="http://schemas.microsoft.com/office/drawing/2014/main" id="{A3E64D11-0496-9AF5-F9EF-BEA48EA70C0F}"/>
              </a:ext>
            </a:extLst>
          </p:cNvPr>
          <p:cNvSpPr/>
          <p:nvPr/>
        </p:nvSpPr>
        <p:spPr bwMode="gray">
          <a:xfrm>
            <a:off x="1093468" y="5586404"/>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S H A P</a:t>
            </a:r>
            <a:endParaRPr lang="zh-CN" altLang="en-US" sz="1400" b="1" dirty="0">
              <a:solidFill>
                <a:prstClr val="white"/>
              </a:solidFill>
            </a:endParaRPr>
          </a:p>
        </p:txBody>
      </p:sp>
      <p:sp>
        <p:nvSpPr>
          <p:cNvPr id="10" name="Pentagon 13">
            <a:extLst>
              <a:ext uri="{FF2B5EF4-FFF2-40B4-BE49-F238E27FC236}">
                <a16:creationId xmlns:a16="http://schemas.microsoft.com/office/drawing/2014/main" id="{43C789A2-8C4C-DD49-126D-262333A6C12D}"/>
              </a:ext>
            </a:extLst>
          </p:cNvPr>
          <p:cNvSpPr/>
          <p:nvPr/>
        </p:nvSpPr>
        <p:spPr bwMode="gray">
          <a:xfrm>
            <a:off x="1093468" y="2856972"/>
            <a:ext cx="2707005" cy="58969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zh-CN" altLang="en-US" sz="1400" b="1" dirty="0">
                <a:solidFill>
                  <a:prstClr val="white"/>
                </a:solidFill>
              </a:rPr>
              <a:t>树模型（</a:t>
            </a:r>
            <a:r>
              <a:rPr lang="en-US" altLang="zh-CN" sz="1400" b="1" dirty="0">
                <a:solidFill>
                  <a:prstClr val="white"/>
                </a:solidFill>
              </a:rPr>
              <a:t>Tree Model</a:t>
            </a:r>
            <a:r>
              <a:rPr lang="zh-CN" altLang="en-US" sz="1400" b="1" dirty="0">
                <a:solidFill>
                  <a:prstClr val="white"/>
                </a:solidFill>
              </a:rPr>
              <a:t>）</a:t>
            </a:r>
          </a:p>
        </p:txBody>
      </p:sp>
      <p:sp>
        <p:nvSpPr>
          <p:cNvPr id="3" name="文本框 2">
            <a:extLst>
              <a:ext uri="{FF2B5EF4-FFF2-40B4-BE49-F238E27FC236}">
                <a16:creationId xmlns:a16="http://schemas.microsoft.com/office/drawing/2014/main" id="{76951746-E560-BD16-9AC5-2900A8197668}"/>
              </a:ext>
            </a:extLst>
          </p:cNvPr>
          <p:cNvSpPr txBox="1"/>
          <p:nvPr/>
        </p:nvSpPr>
        <p:spPr>
          <a:xfrm>
            <a:off x="4362449" y="1589444"/>
            <a:ext cx="6639847" cy="646331"/>
          </a:xfrm>
          <a:prstGeom prst="rect">
            <a:avLst/>
          </a:prstGeom>
          <a:noFill/>
        </p:spPr>
        <p:txBody>
          <a:bodyPr wrap="square" lIns="0" tIns="0" rIns="0" bIns="0" rtlCol="0">
            <a:spAutoFit/>
          </a:bodyPr>
          <a:lstStyle/>
          <a:p>
            <a:pPr>
              <a:lnSpc>
                <a:spcPct val="150000"/>
              </a:lnSpc>
              <a:spcBef>
                <a:spcPts val="600"/>
              </a:spcBef>
              <a:buSzPct val="100000"/>
            </a:pPr>
            <a:r>
              <a:rPr lang="zh-CN" altLang="en-US" sz="1400" dirty="0">
                <a:solidFill>
                  <a:schemeClr val="bg1"/>
                </a:solidFill>
                <a:latin typeface="+mn-ea"/>
              </a:rPr>
              <a:t>线性回归 </a:t>
            </a:r>
            <a:r>
              <a:rPr lang="en-US" altLang="zh-CN" sz="1400" dirty="0">
                <a:solidFill>
                  <a:schemeClr val="bg1"/>
                </a:solidFill>
                <a:latin typeface="+mn-ea"/>
              </a:rPr>
              <a:t>(Linear Regression) </a:t>
            </a:r>
            <a:r>
              <a:rPr lang="zh-CN" altLang="en-US" sz="1400" dirty="0">
                <a:solidFill>
                  <a:schemeClr val="bg1"/>
                </a:solidFill>
                <a:latin typeface="+mn-ea"/>
              </a:rPr>
              <a:t>模型将目标预测 </a:t>
            </a:r>
            <a:r>
              <a:rPr lang="en-US" altLang="zh-CN" sz="1400" dirty="0">
                <a:solidFill>
                  <a:schemeClr val="bg1"/>
                </a:solidFill>
                <a:latin typeface="+mn-ea"/>
              </a:rPr>
              <a:t>Y </a:t>
            </a:r>
            <a:r>
              <a:rPr lang="zh-CN" altLang="en-US" sz="1400" dirty="0">
                <a:solidFill>
                  <a:schemeClr val="bg1"/>
                </a:solidFill>
                <a:latin typeface="+mn-ea"/>
              </a:rPr>
              <a:t>为特征 </a:t>
            </a:r>
            <a:r>
              <a:rPr lang="en-US" altLang="zh-CN" sz="1400" dirty="0">
                <a:solidFill>
                  <a:schemeClr val="bg1"/>
                </a:solidFill>
                <a:latin typeface="+mn-ea"/>
              </a:rPr>
              <a:t>X </a:t>
            </a:r>
            <a:r>
              <a:rPr lang="zh-CN" altLang="en-US" sz="1400" dirty="0">
                <a:solidFill>
                  <a:schemeClr val="bg1"/>
                </a:solidFill>
                <a:latin typeface="+mn-ea"/>
              </a:rPr>
              <a:t>输入的加权和，而所学习关系的线性使解释变得容易。</a:t>
            </a:r>
          </a:p>
        </p:txBody>
      </p:sp>
      <p:sp>
        <p:nvSpPr>
          <p:cNvPr id="11" name="文本框 10">
            <a:extLst>
              <a:ext uri="{FF2B5EF4-FFF2-40B4-BE49-F238E27FC236}">
                <a16:creationId xmlns:a16="http://schemas.microsoft.com/office/drawing/2014/main" id="{1370BD97-3CEC-9FBC-DF25-2760AD5298D6}"/>
              </a:ext>
            </a:extLst>
          </p:cNvPr>
          <p:cNvSpPr txBox="1"/>
          <p:nvPr/>
        </p:nvSpPr>
        <p:spPr>
          <a:xfrm>
            <a:off x="4362449" y="2679171"/>
            <a:ext cx="6738169" cy="969496"/>
          </a:xfrm>
          <a:prstGeom prst="rect">
            <a:avLst/>
          </a:prstGeom>
          <a:noFill/>
        </p:spPr>
        <p:txBody>
          <a:bodyPr wrap="square" lIns="0" tIns="0" rIns="0" bIns="0" rtlCol="0">
            <a:spAutoFit/>
          </a:bodyPr>
          <a:lstStyle/>
          <a:p>
            <a:pPr>
              <a:lnSpc>
                <a:spcPct val="150000"/>
              </a:lnSpc>
              <a:spcBef>
                <a:spcPts val="600"/>
              </a:spcBef>
              <a:buSzPct val="100000"/>
            </a:pPr>
            <a:r>
              <a:rPr lang="zh-CN" altLang="en-US" sz="1400" dirty="0">
                <a:solidFill>
                  <a:schemeClr val="bg1"/>
                </a:solidFill>
                <a:latin typeface="+mn-ea"/>
              </a:rPr>
              <a:t>树模型（</a:t>
            </a:r>
            <a:r>
              <a:rPr lang="en-US" altLang="zh-CN" sz="1400" dirty="0">
                <a:solidFill>
                  <a:schemeClr val="bg1"/>
                </a:solidFill>
                <a:latin typeface="+mn-ea"/>
              </a:rPr>
              <a:t>Tree Model</a:t>
            </a:r>
            <a:r>
              <a:rPr lang="zh-CN" altLang="en-US" sz="1400" dirty="0">
                <a:solidFill>
                  <a:schemeClr val="bg1"/>
                </a:solidFill>
                <a:latin typeface="+mn-ea"/>
              </a:rPr>
              <a:t>）</a:t>
            </a:r>
            <a:r>
              <a:rPr lang="zh-CN" altLang="en-US" sz="1400" b="0" i="0" dirty="0">
                <a:solidFill>
                  <a:schemeClr val="bg1"/>
                </a:solidFill>
                <a:effectLst/>
                <a:latin typeface="-apple-system"/>
              </a:rPr>
              <a:t>从根节点开始，根据边的判断，转到下一个子集，直到走到叶节点，得到结果。而特征重要性是遍历使用该特征的所有分割，并测量它相对于父节点减少了多少方差或基尼指数，最终累加经过节点（特征）的贡献。</a:t>
            </a:r>
            <a:endParaRPr lang="zh-CN" altLang="en-US" sz="1400" dirty="0">
              <a:solidFill>
                <a:schemeClr val="bg1"/>
              </a:solidFill>
              <a:latin typeface="+mn-ea"/>
            </a:endParaRPr>
          </a:p>
        </p:txBody>
      </p:sp>
      <p:sp>
        <p:nvSpPr>
          <p:cNvPr id="14" name="文本框 13">
            <a:extLst>
              <a:ext uri="{FF2B5EF4-FFF2-40B4-BE49-F238E27FC236}">
                <a16:creationId xmlns:a16="http://schemas.microsoft.com/office/drawing/2014/main" id="{26DC8541-E296-EDF4-15B4-0C5BDAC32C5D}"/>
              </a:ext>
            </a:extLst>
          </p:cNvPr>
          <p:cNvSpPr txBox="1"/>
          <p:nvPr/>
        </p:nvSpPr>
        <p:spPr>
          <a:xfrm>
            <a:off x="4362449" y="4199785"/>
            <a:ext cx="6875821" cy="1369606"/>
          </a:xfrm>
          <a:prstGeom prst="rect">
            <a:avLst/>
          </a:prstGeom>
          <a:noFill/>
        </p:spPr>
        <p:txBody>
          <a:bodyPr wrap="square" lIns="0" tIns="0" rIns="0" bIns="0" rtlCol="0">
            <a:spAutoFit/>
          </a:bodyPr>
          <a:lstStyle/>
          <a:p>
            <a:pPr>
              <a:lnSpc>
                <a:spcPct val="150000"/>
              </a:lnSpc>
              <a:spcBef>
                <a:spcPts val="600"/>
              </a:spcBef>
              <a:buSzPct val="100000"/>
            </a:pPr>
            <a:r>
              <a:rPr lang="en-US" altLang="zh-CN" sz="1400" dirty="0">
                <a:solidFill>
                  <a:schemeClr val="bg1"/>
                </a:solidFill>
                <a:latin typeface="+mn-ea"/>
              </a:rPr>
              <a:t>LIME</a:t>
            </a:r>
            <a:r>
              <a:rPr lang="zh-CN" altLang="en-US" sz="1400" dirty="0">
                <a:solidFill>
                  <a:schemeClr val="bg1"/>
                </a:solidFill>
                <a:latin typeface="+mn-ea"/>
              </a:rPr>
              <a:t>围绕待解释样本随机生成一些伪样本，并</a:t>
            </a:r>
            <a:r>
              <a:rPr lang="zh-CN" altLang="en-US" sz="1400" i="0" dirty="0">
                <a:solidFill>
                  <a:schemeClr val="bg1"/>
                </a:solidFill>
                <a:effectLst/>
                <a:latin typeface="PingFang SC"/>
              </a:rPr>
              <a:t>对随机样本标准化，以及利用模型对标准化数据进行预测。然后根据伪样本的距离赋予权重，挑出前</a:t>
            </a:r>
            <a:r>
              <a:rPr lang="en-US" altLang="zh-CN" sz="1400" i="0" dirty="0">
                <a:solidFill>
                  <a:schemeClr val="bg1"/>
                </a:solidFill>
                <a:effectLst/>
                <a:latin typeface="PingFang SC"/>
              </a:rPr>
              <a:t>n</a:t>
            </a:r>
            <a:r>
              <a:rPr lang="zh-CN" altLang="en-US" sz="1400" i="0" dirty="0">
                <a:solidFill>
                  <a:schemeClr val="bg1"/>
                </a:solidFill>
                <a:effectLst/>
                <a:latin typeface="PingFang SC"/>
              </a:rPr>
              <a:t>个伪样本的特征作为最终特征，并使用岭回归模型（不限制）计算出不同特征的贡献值。</a:t>
            </a:r>
          </a:p>
          <a:p>
            <a:pPr>
              <a:lnSpc>
                <a:spcPct val="150000"/>
              </a:lnSpc>
              <a:spcBef>
                <a:spcPts val="600"/>
              </a:spcBef>
              <a:buSzPct val="100000"/>
            </a:pPr>
            <a:endParaRPr lang="zh-CN" altLang="en-US" sz="1400" dirty="0">
              <a:solidFill>
                <a:schemeClr val="bg1"/>
              </a:solidFill>
              <a:latin typeface="+mn-ea"/>
            </a:endParaRPr>
          </a:p>
        </p:txBody>
      </p:sp>
      <p:sp>
        <p:nvSpPr>
          <p:cNvPr id="16" name="文本框 15">
            <a:extLst>
              <a:ext uri="{FF2B5EF4-FFF2-40B4-BE49-F238E27FC236}">
                <a16:creationId xmlns:a16="http://schemas.microsoft.com/office/drawing/2014/main" id="{4CDE6AD1-BA03-A0FD-1F66-3EBCFCA58E80}"/>
              </a:ext>
            </a:extLst>
          </p:cNvPr>
          <p:cNvSpPr txBox="1"/>
          <p:nvPr/>
        </p:nvSpPr>
        <p:spPr>
          <a:xfrm>
            <a:off x="4362450" y="5773530"/>
            <a:ext cx="6191250" cy="215444"/>
          </a:xfrm>
          <a:prstGeom prst="rect">
            <a:avLst/>
          </a:prstGeom>
          <a:noFill/>
        </p:spPr>
        <p:txBody>
          <a:bodyPr wrap="square" lIns="0" tIns="0" rIns="0" bIns="0" rtlCol="0">
            <a:spAutoFit/>
          </a:bodyPr>
          <a:lstStyle/>
          <a:p>
            <a:pPr>
              <a:spcBef>
                <a:spcPts val="600"/>
              </a:spcBef>
              <a:buSzPct val="100000"/>
            </a:pPr>
            <a:r>
              <a:rPr lang="en-US" altLang="zh-CN" sz="1400" dirty="0">
                <a:solidFill>
                  <a:schemeClr val="bg1"/>
                </a:solidFill>
                <a:latin typeface="+mn-ea"/>
              </a:rPr>
              <a:t>SHAP</a:t>
            </a:r>
            <a:r>
              <a:rPr lang="zh-CN" altLang="en-US" sz="1400" dirty="0">
                <a:solidFill>
                  <a:schemeClr val="bg1"/>
                </a:solidFill>
                <a:latin typeface="+mn-ea"/>
              </a:rPr>
              <a:t>考虑每个特征可能的组合的结果来决定单个特征的重要性</a:t>
            </a:r>
          </a:p>
        </p:txBody>
      </p:sp>
    </p:spTree>
    <p:extLst>
      <p:ext uri="{BB962C8B-B14F-4D97-AF65-F5344CB8AC3E}">
        <p14:creationId xmlns:p14="http://schemas.microsoft.com/office/powerpoint/2010/main" val="24286547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093468" y="771414"/>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rgbClr val="FFFFFF"/>
                </a:solidFill>
                <a:latin typeface="+mj-ea"/>
                <a:ea typeface="+mj-ea"/>
              </a:rPr>
              <a:t>模型</a:t>
            </a:r>
            <a:r>
              <a:rPr lang="zh-CN" altLang="en-US" sz="2400" b="1" dirty="0">
                <a:solidFill>
                  <a:srgbClr val="FFFFFF"/>
                </a:solidFill>
                <a:latin typeface="+mj-ea"/>
                <a:ea typeface="+mj-ea"/>
              </a:rPr>
              <a:t>可解释性理论方法</a:t>
            </a:r>
          </a:p>
        </p:txBody>
      </p:sp>
      <p:sp>
        <p:nvSpPr>
          <p:cNvPr id="5" name="Pentagon 7">
            <a:extLst>
              <a:ext uri="{FF2B5EF4-FFF2-40B4-BE49-F238E27FC236}">
                <a16:creationId xmlns:a16="http://schemas.microsoft.com/office/drawing/2014/main" id="{16E5E53B-E255-F51F-0075-1448FE7F2B17}"/>
              </a:ext>
            </a:extLst>
          </p:cNvPr>
          <p:cNvSpPr/>
          <p:nvPr/>
        </p:nvSpPr>
        <p:spPr bwMode="gray">
          <a:xfrm>
            <a:off x="1093468" y="1347019"/>
            <a:ext cx="2082351" cy="3834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5602" tIns="114583" rIns="114583" bIns="114583" rtlCol="0" anchor="ctr"/>
          <a:lstStyle/>
          <a:p>
            <a:pPr lvl="0" algn="ctr"/>
            <a:r>
              <a:rPr lang="en-US" altLang="zh-CN" sz="1400" b="1" dirty="0">
                <a:solidFill>
                  <a:prstClr val="white"/>
                </a:solidFill>
              </a:rPr>
              <a:t>InterpretDL</a:t>
            </a:r>
            <a:endParaRPr lang="zh-CN" altLang="en-US" sz="1400" b="1" dirty="0">
              <a:solidFill>
                <a:prstClr val="white"/>
              </a:solidFill>
            </a:endParaRPr>
          </a:p>
        </p:txBody>
      </p:sp>
      <p:sp>
        <p:nvSpPr>
          <p:cNvPr id="3" name="文本框 2">
            <a:extLst>
              <a:ext uri="{FF2B5EF4-FFF2-40B4-BE49-F238E27FC236}">
                <a16:creationId xmlns:a16="http://schemas.microsoft.com/office/drawing/2014/main" id="{76951746-E560-BD16-9AC5-2900A8197668}"/>
              </a:ext>
            </a:extLst>
          </p:cNvPr>
          <p:cNvSpPr txBox="1"/>
          <p:nvPr/>
        </p:nvSpPr>
        <p:spPr>
          <a:xfrm>
            <a:off x="3482707" y="1476571"/>
            <a:ext cx="7619078" cy="507831"/>
          </a:xfrm>
          <a:prstGeom prst="rect">
            <a:avLst/>
          </a:prstGeom>
          <a:noFill/>
        </p:spPr>
        <p:txBody>
          <a:bodyPr wrap="square" lIns="0" tIns="0" rIns="0" bIns="0" rtlCol="0">
            <a:spAutoFit/>
          </a:bodyPr>
          <a:lstStyle/>
          <a:p>
            <a:pPr>
              <a:spcBef>
                <a:spcPts val="600"/>
              </a:spcBef>
              <a:buSzPct val="100000"/>
            </a:pPr>
            <a:r>
              <a:rPr lang="en-US" altLang="zh-CN" sz="1400" dirty="0">
                <a:solidFill>
                  <a:schemeClr val="bg1"/>
                </a:solidFill>
                <a:latin typeface="+mn-ea"/>
              </a:rPr>
              <a:t>InterpretDL</a:t>
            </a:r>
            <a:r>
              <a:rPr lang="zh-CN" altLang="en-US" sz="1400" dirty="0">
                <a:solidFill>
                  <a:schemeClr val="bg1"/>
                </a:solidFill>
                <a:latin typeface="+mn-ea"/>
              </a:rPr>
              <a:t>是基于飞桨的可解释性算法</a:t>
            </a:r>
            <a:r>
              <a:rPr lang="zh-CN" altLang="en-US" sz="1400" dirty="0" smtClean="0">
                <a:solidFill>
                  <a:schemeClr val="bg1"/>
                </a:solidFill>
                <a:latin typeface="+mn-ea"/>
              </a:rPr>
              <a:t>库</a:t>
            </a:r>
            <a:r>
              <a:rPr lang="en-US" altLang="zh-CN" sz="1400" dirty="0" smtClean="0">
                <a:solidFill>
                  <a:schemeClr val="bg1"/>
                </a:solidFill>
                <a:latin typeface="+mn-ea"/>
              </a:rPr>
              <a:t>,</a:t>
            </a:r>
            <a:r>
              <a:rPr lang="zh-CN" altLang="en-US" sz="1400" dirty="0">
                <a:solidFill>
                  <a:schemeClr val="bg1"/>
                </a:solidFill>
              </a:rPr>
              <a:t>根据解释的对象不同，可以划分：</a:t>
            </a:r>
          </a:p>
          <a:p>
            <a:pPr>
              <a:spcBef>
                <a:spcPts val="600"/>
              </a:spcBef>
              <a:buSzPct val="100000"/>
            </a:pPr>
            <a:endParaRPr lang="zh-CN" altLang="en-US" sz="1400" dirty="0">
              <a:solidFill>
                <a:schemeClr val="bg1"/>
              </a:solidFill>
              <a:latin typeface="+mn-ea"/>
            </a:endParaRPr>
          </a:p>
        </p:txBody>
      </p:sp>
      <p:sp>
        <p:nvSpPr>
          <p:cNvPr id="4" name="减号 3"/>
          <p:cNvSpPr/>
          <p:nvPr/>
        </p:nvSpPr>
        <p:spPr bwMode="gray">
          <a:xfrm>
            <a:off x="570269"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7" name="文本框 6"/>
          <p:cNvSpPr txBox="1"/>
          <p:nvPr/>
        </p:nvSpPr>
        <p:spPr>
          <a:xfrm>
            <a:off x="1093468" y="2493527"/>
            <a:ext cx="3095074" cy="2416046"/>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基于</a:t>
            </a:r>
            <a:r>
              <a:rPr lang="zh-CN" altLang="en-US" sz="1400" b="1" dirty="0">
                <a:solidFill>
                  <a:srgbClr val="92D050"/>
                </a:solidFill>
              </a:rPr>
              <a:t>输入特征的算法</a:t>
            </a:r>
          </a:p>
          <a:p>
            <a:pPr>
              <a:lnSpc>
                <a:spcPct val="150000"/>
              </a:lnSpc>
              <a:spcBef>
                <a:spcPts val="600"/>
              </a:spcBef>
              <a:buSzPct val="100000"/>
            </a:pPr>
            <a:r>
              <a:rPr lang="zh-CN" altLang="en-US" sz="1400" dirty="0" smtClean="0">
                <a:solidFill>
                  <a:schemeClr val="bg1"/>
                </a:solidFill>
              </a:rPr>
              <a:t>基于</a:t>
            </a:r>
            <a:r>
              <a:rPr lang="zh-CN" altLang="en-US" sz="1400" dirty="0">
                <a:solidFill>
                  <a:schemeClr val="bg1"/>
                </a:solidFill>
              </a:rPr>
              <a:t>输入特征的算法可以解释每个特征在推理中的重要性。其基本原理是通过直接对模型输入进行改动，从而根据得到的梯度或是模型的输出，判断出输入特征的重要程度</a:t>
            </a:r>
            <a:r>
              <a:rPr lang="en-US" altLang="zh-CN" sz="1400" dirty="0">
                <a:solidFill>
                  <a:schemeClr val="bg1"/>
                </a:solidFill>
              </a:rPr>
              <a:t> </a:t>
            </a: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en-US" altLang="zh-CN" sz="1400" dirty="0">
                <a:solidFill>
                  <a:srgbClr val="FFFFFF"/>
                </a:solidFill>
              </a:rPr>
              <a:t>SmoothGrad</a:t>
            </a:r>
            <a:endParaRPr lang="en-US" altLang="zh-CN" sz="1400" dirty="0">
              <a:solidFill>
                <a:srgbClr val="FFFFFF"/>
              </a:solidFill>
            </a:endParaRPr>
          </a:p>
        </p:txBody>
      </p:sp>
      <p:sp>
        <p:nvSpPr>
          <p:cNvPr id="8" name="减号 7"/>
          <p:cNvSpPr/>
          <p:nvPr/>
        </p:nvSpPr>
        <p:spPr bwMode="gray">
          <a:xfrm>
            <a:off x="4114798"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9" name="文本框 8"/>
          <p:cNvSpPr txBox="1"/>
          <p:nvPr/>
        </p:nvSpPr>
        <p:spPr>
          <a:xfrm>
            <a:off x="4637997" y="2493527"/>
            <a:ext cx="3095074" cy="1769715"/>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基于</a:t>
            </a:r>
            <a:r>
              <a:rPr lang="zh-CN" altLang="en-US" sz="1400" b="1" dirty="0">
                <a:solidFill>
                  <a:srgbClr val="92D050"/>
                </a:solidFill>
              </a:rPr>
              <a:t>模型中间特征的算法</a:t>
            </a:r>
          </a:p>
          <a:p>
            <a:pPr>
              <a:lnSpc>
                <a:spcPct val="150000"/>
              </a:lnSpc>
              <a:spcBef>
                <a:spcPts val="600"/>
              </a:spcBef>
              <a:buSzPct val="100000"/>
            </a:pPr>
            <a:r>
              <a:rPr lang="zh-CN" altLang="en-US" sz="1400" dirty="0" smtClean="0">
                <a:solidFill>
                  <a:schemeClr val="bg1"/>
                </a:solidFill>
              </a:rPr>
              <a:t>基于</a:t>
            </a:r>
            <a:r>
              <a:rPr lang="zh-CN" altLang="en-US" sz="1400" dirty="0">
                <a:solidFill>
                  <a:schemeClr val="bg1"/>
                </a:solidFill>
              </a:rPr>
              <a:t>模型中间特征的算法着重于对输入经过模型时的中间特征进行一些操作，最终以热力图的形式展示关键区域 </a:t>
            </a:r>
            <a:endParaRPr lang="en-US" altLang="zh-CN" sz="1400" dirty="0">
              <a:solidFill>
                <a:schemeClr val="bg1"/>
              </a:solidFill>
            </a:endParaRP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zh-CN" altLang="en-US" sz="1400" dirty="0" smtClean="0">
                <a:solidFill>
                  <a:srgbClr val="FFFFFF"/>
                </a:solidFill>
              </a:rPr>
              <a:t>：</a:t>
            </a:r>
            <a:r>
              <a:rPr lang="en-US" altLang="zh-CN" sz="1400" dirty="0" smtClean="0">
                <a:solidFill>
                  <a:srgbClr val="FFFFFF"/>
                </a:solidFill>
              </a:rPr>
              <a:t>GradCAM</a:t>
            </a:r>
            <a:endParaRPr lang="en-US" altLang="zh-CN" sz="1400" dirty="0">
              <a:solidFill>
                <a:srgbClr val="FFFFFF"/>
              </a:solidFill>
            </a:endParaRPr>
          </a:p>
        </p:txBody>
      </p:sp>
      <p:sp>
        <p:nvSpPr>
          <p:cNvPr id="10" name="减号 9"/>
          <p:cNvSpPr/>
          <p:nvPr/>
        </p:nvSpPr>
        <p:spPr bwMode="gray">
          <a:xfrm>
            <a:off x="7659327" y="2023545"/>
            <a:ext cx="4109885" cy="414732"/>
          </a:xfrm>
          <a:prstGeom prst="mathMinus">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
        <p:nvSpPr>
          <p:cNvPr id="11" name="文本框 10"/>
          <p:cNvSpPr txBox="1"/>
          <p:nvPr/>
        </p:nvSpPr>
        <p:spPr>
          <a:xfrm>
            <a:off x="8182526" y="2493527"/>
            <a:ext cx="3095074" cy="3293209"/>
          </a:xfrm>
          <a:prstGeom prst="rect">
            <a:avLst/>
          </a:prstGeom>
          <a:noFill/>
        </p:spPr>
        <p:txBody>
          <a:bodyPr wrap="square" lIns="0" tIns="0" rIns="0" bIns="0" rtlCol="0">
            <a:spAutoFit/>
          </a:bodyPr>
          <a:lstStyle/>
          <a:p>
            <a:pPr>
              <a:lnSpc>
                <a:spcPct val="150000"/>
              </a:lnSpc>
              <a:spcBef>
                <a:spcPts val="600"/>
              </a:spcBef>
              <a:buSzPct val="100000"/>
            </a:pPr>
            <a:r>
              <a:rPr lang="zh-CN" altLang="en-US" sz="1400" b="1" dirty="0" smtClean="0">
                <a:solidFill>
                  <a:srgbClr val="92D050"/>
                </a:solidFill>
              </a:rPr>
              <a:t>对</a:t>
            </a:r>
            <a:r>
              <a:rPr lang="zh-CN" altLang="en-US" sz="1400" b="1" dirty="0">
                <a:solidFill>
                  <a:srgbClr val="92D050"/>
                </a:solidFill>
              </a:rPr>
              <a:t>训练数据解释的算法</a:t>
            </a:r>
          </a:p>
          <a:p>
            <a:pPr>
              <a:lnSpc>
                <a:spcPct val="150000"/>
              </a:lnSpc>
              <a:spcBef>
                <a:spcPts val="600"/>
              </a:spcBef>
              <a:buSzPct val="100000"/>
            </a:pPr>
            <a:r>
              <a:rPr lang="zh-CN" altLang="en-US" sz="1400" dirty="0" smtClean="0">
                <a:solidFill>
                  <a:schemeClr val="bg1"/>
                </a:solidFill>
              </a:rPr>
              <a:t>对</a:t>
            </a:r>
            <a:r>
              <a:rPr lang="zh-CN" altLang="en-US" sz="1400" dirty="0">
                <a:solidFill>
                  <a:schemeClr val="bg1"/>
                </a:solidFill>
              </a:rPr>
              <a:t>训练数据中的每一个样本记录相关信息，可以得到不同样本在训练模型过程中扮演的角色，从而进一步理解并调整数据集 </a:t>
            </a:r>
            <a:endParaRPr lang="en-US" altLang="zh-CN" sz="1400" dirty="0">
              <a:solidFill>
                <a:schemeClr val="bg1"/>
              </a:solidFill>
            </a:endParaRPr>
          </a:p>
          <a:p>
            <a:pPr>
              <a:lnSpc>
                <a:spcPct val="150000"/>
              </a:lnSpc>
              <a:spcBef>
                <a:spcPts val="600"/>
              </a:spcBef>
              <a:buSzPct val="100000"/>
            </a:pPr>
            <a:r>
              <a:rPr lang="zh-CN" altLang="en-US" sz="1400" dirty="0" smtClean="0">
                <a:solidFill>
                  <a:srgbClr val="FFFFFF"/>
                </a:solidFill>
              </a:rPr>
              <a:t>代表性</a:t>
            </a:r>
            <a:r>
              <a:rPr lang="zh-CN" altLang="en-US" sz="1400" dirty="0">
                <a:solidFill>
                  <a:srgbClr val="FFFFFF"/>
                </a:solidFill>
              </a:rPr>
              <a:t>算法</a:t>
            </a:r>
            <a:r>
              <a:rPr lang="zh-CN" altLang="en-US" sz="1400" dirty="0" smtClean="0">
                <a:solidFill>
                  <a:srgbClr val="FFFFFF"/>
                </a:solidFill>
              </a:rPr>
              <a:t>：</a:t>
            </a:r>
            <a:endParaRPr lang="en-US" altLang="zh-CN" sz="1400" dirty="0" smtClean="0">
              <a:solidFill>
                <a:srgbClr val="FFFFFF"/>
              </a:solidFill>
            </a:endParaRP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Forgetting Events</a:t>
            </a: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Influence Function</a:t>
            </a:r>
          </a:p>
          <a:p>
            <a:pPr marL="285750" indent="-285750">
              <a:lnSpc>
                <a:spcPct val="150000"/>
              </a:lnSpc>
              <a:spcBef>
                <a:spcPts val="600"/>
              </a:spcBef>
              <a:buSzPct val="100000"/>
              <a:buFont typeface="Arial" panose="020B0604020202020204" pitchFamily="34" charset="0"/>
              <a:buChar char="•"/>
            </a:pPr>
            <a:r>
              <a:rPr lang="en-US" altLang="zh-CN" sz="1400" dirty="0" smtClean="0">
                <a:solidFill>
                  <a:srgbClr val="FFFFFF"/>
                </a:solidFill>
              </a:rPr>
              <a:t>Training </a:t>
            </a:r>
            <a:r>
              <a:rPr lang="en-US" altLang="zh-CN" sz="1400" dirty="0">
                <a:solidFill>
                  <a:srgbClr val="FFFFFF"/>
                </a:solidFill>
              </a:rPr>
              <a:t>Data analYzer</a:t>
            </a:r>
            <a:endParaRPr lang="zh-CN" altLang="en-US" sz="1400" dirty="0">
              <a:solidFill>
                <a:srgbClr val="FFFFFF"/>
              </a:solidFill>
            </a:endParaRPr>
          </a:p>
        </p:txBody>
      </p:sp>
    </p:spTree>
    <p:extLst>
      <p:ext uri="{BB962C8B-B14F-4D97-AF65-F5344CB8AC3E}">
        <p14:creationId xmlns:p14="http://schemas.microsoft.com/office/powerpoint/2010/main" val="211297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0647A6C-0F1E-AC5B-2C46-DFF4C6C6B5D7}"/>
              </a:ext>
            </a:extLst>
          </p:cNvPr>
          <p:cNvSpPr txBox="1"/>
          <p:nvPr/>
        </p:nvSpPr>
        <p:spPr>
          <a:xfrm>
            <a:off x="1228724" y="781050"/>
            <a:ext cx="6715125" cy="369332"/>
          </a:xfrm>
          <a:prstGeom prst="rect">
            <a:avLst/>
          </a:prstGeom>
          <a:noFill/>
        </p:spPr>
        <p:txBody>
          <a:bodyPr wrap="square" lIns="0" tIns="0" rIns="0" bIns="0" rtlCol="0">
            <a:spAutoFit/>
          </a:bodyPr>
          <a:lstStyle/>
          <a:p>
            <a:pPr>
              <a:spcBef>
                <a:spcPts val="600"/>
              </a:spcBef>
              <a:buSzPct val="100000"/>
            </a:pPr>
            <a:r>
              <a:rPr lang="zh-CN" altLang="en-US" sz="2400" b="1" dirty="0" smtClean="0">
                <a:solidFill>
                  <a:schemeClr val="bg1"/>
                </a:solidFill>
                <a:latin typeface="+mj-ea"/>
                <a:ea typeface="+mj-ea"/>
              </a:rPr>
              <a:t>模型</a:t>
            </a:r>
            <a:r>
              <a:rPr lang="zh-CN" altLang="en-US" sz="2400" b="1" dirty="0">
                <a:solidFill>
                  <a:schemeClr val="bg1"/>
                </a:solidFill>
                <a:latin typeface="+mj-ea"/>
                <a:ea typeface="+mj-ea"/>
              </a:rPr>
              <a:t>可解释性工具比较</a:t>
            </a:r>
          </a:p>
        </p:txBody>
      </p:sp>
      <p:graphicFrame>
        <p:nvGraphicFramePr>
          <p:cNvPr id="5" name="Content Placeholder 6">
            <a:extLst>
              <a:ext uri="{FF2B5EF4-FFF2-40B4-BE49-F238E27FC236}">
                <a16:creationId xmlns:a16="http://schemas.microsoft.com/office/drawing/2014/main" id="{7FDF1477-736B-3C97-5A4D-DFC40BDE3154}"/>
              </a:ext>
            </a:extLst>
          </p:cNvPr>
          <p:cNvGraphicFramePr>
            <a:graphicFrameLocks/>
          </p:cNvGraphicFramePr>
          <p:nvPr>
            <p:extLst>
              <p:ext uri="{D42A27DB-BD31-4B8C-83A1-F6EECF244321}">
                <p14:modId xmlns:p14="http://schemas.microsoft.com/office/powerpoint/2010/main" val="4025959407"/>
              </p:ext>
            </p:extLst>
          </p:nvPr>
        </p:nvGraphicFramePr>
        <p:xfrm>
          <a:off x="1074419" y="1479894"/>
          <a:ext cx="10003155" cy="4922106"/>
        </p:xfrm>
        <a:graphic>
          <a:graphicData uri="http://schemas.openxmlformats.org/drawingml/2006/table">
            <a:tbl>
              <a:tblPr firstRow="1" bandRow="1">
                <a:tableStyleId>{5C22544A-7EE6-4342-B048-85BDC9FD1C3A}</a:tableStyleId>
              </a:tblPr>
              <a:tblGrid>
                <a:gridCol w="2000631">
                  <a:extLst>
                    <a:ext uri="{9D8B030D-6E8A-4147-A177-3AD203B41FA5}">
                      <a16:colId xmlns:a16="http://schemas.microsoft.com/office/drawing/2014/main" val="20000"/>
                    </a:ext>
                  </a:extLst>
                </a:gridCol>
                <a:gridCol w="2000631">
                  <a:extLst>
                    <a:ext uri="{9D8B030D-6E8A-4147-A177-3AD203B41FA5}">
                      <a16:colId xmlns:a16="http://schemas.microsoft.com/office/drawing/2014/main" val="20001"/>
                    </a:ext>
                  </a:extLst>
                </a:gridCol>
                <a:gridCol w="2000631">
                  <a:extLst>
                    <a:ext uri="{9D8B030D-6E8A-4147-A177-3AD203B41FA5}">
                      <a16:colId xmlns:a16="http://schemas.microsoft.com/office/drawing/2014/main" val="20002"/>
                    </a:ext>
                  </a:extLst>
                </a:gridCol>
                <a:gridCol w="2000631">
                  <a:extLst>
                    <a:ext uri="{9D8B030D-6E8A-4147-A177-3AD203B41FA5}">
                      <a16:colId xmlns:a16="http://schemas.microsoft.com/office/drawing/2014/main" val="1123953514"/>
                    </a:ext>
                  </a:extLst>
                </a:gridCol>
                <a:gridCol w="2000631">
                  <a:extLst>
                    <a:ext uri="{9D8B030D-6E8A-4147-A177-3AD203B41FA5}">
                      <a16:colId xmlns:a16="http://schemas.microsoft.com/office/drawing/2014/main" val="20003"/>
                    </a:ext>
                  </a:extLst>
                </a:gridCol>
              </a:tblGrid>
              <a:tr h="820351">
                <a:tc>
                  <a:txBody>
                    <a:bodyPr/>
                    <a:lstStyle/>
                    <a:p>
                      <a:pPr algn="ct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1" dirty="0">
                          <a:ln>
                            <a:noFill/>
                          </a:ln>
                          <a:solidFill>
                            <a:srgbClr val="92D050"/>
                          </a:solidFill>
                          <a:latin typeface="+mn-lt"/>
                          <a:ea typeface="+mn-ea"/>
                        </a:rPr>
                        <a:t>速度</a:t>
                      </a:r>
                      <a:endParaRPr lang="en-GB" sz="1400" b="1" dirty="0">
                        <a:ln>
                          <a:noFill/>
                        </a:ln>
                        <a:solidFill>
                          <a:srgbClr val="92D050"/>
                        </a:solidFill>
                        <a:latin typeface="+mn-lt"/>
                        <a:ea typeface="+mn-ea"/>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处理非线性</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模型限制</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kern="1200" dirty="0">
                          <a:ln>
                            <a:noFill/>
                          </a:ln>
                          <a:solidFill>
                            <a:srgbClr val="92D050"/>
                          </a:solidFill>
                          <a:latin typeface="+mn-lt"/>
                          <a:ea typeface="+mn-ea"/>
                          <a:cs typeface="+mn-cs"/>
                        </a:rPr>
                        <a:t>局部解释</a:t>
                      </a:r>
                      <a:endParaRPr lang="en-GB" sz="1400" b="1" kern="1200" dirty="0">
                        <a:ln>
                          <a:noFill/>
                        </a:ln>
                        <a:solidFill>
                          <a:srgbClr val="92D050"/>
                        </a:solidFill>
                        <a:latin typeface="+mn-lt"/>
                        <a:ea typeface="+mn-ea"/>
                        <a:cs typeface="+mn-cs"/>
                      </a:endParaRPr>
                    </a:p>
                  </a:txBody>
                  <a:tcPr marL="91510" marR="91510" marT="90000" marB="90000" anchor="ctr">
                    <a:lnL w="12700" cmpd="sng">
                      <a:noFill/>
                    </a:lnL>
                    <a:lnR w="12700" cmpd="sng">
                      <a:noFill/>
                    </a:lnR>
                    <a:lnT w="381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0351">
                <a:tc>
                  <a:txBody>
                    <a:bodyPr/>
                    <a:lstStyle/>
                    <a:p>
                      <a:pPr algn="ctr"/>
                      <a:r>
                        <a:rPr lang="zh-CN" altLang="en-US" sz="1400" b="0" dirty="0">
                          <a:ln>
                            <a:noFill/>
                          </a:ln>
                          <a:solidFill>
                            <a:schemeClr val="bg1"/>
                          </a:solidFill>
                          <a:latin typeface="+mn-lt"/>
                          <a:ea typeface="+mn-ea"/>
                        </a:rPr>
                        <a:t>线性模型</a:t>
                      </a: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0" dirty="0">
                          <a:ln>
                            <a:noFill/>
                          </a:ln>
                          <a:solidFill>
                            <a:schemeClr val="bg1"/>
                          </a:solidFill>
                          <a:latin typeface="+mn-lt"/>
                          <a:ea typeface="+mn-ea"/>
                        </a:rPr>
                        <a:t>快</a:t>
                      </a:r>
                      <a:endParaRPr lang="en-GB" sz="1400" b="0" dirty="0">
                        <a:ln>
                          <a:noFill/>
                        </a:ln>
                        <a:solidFill>
                          <a:schemeClr val="bg1"/>
                        </a:solidFill>
                        <a:latin typeface="+mn-lt"/>
                        <a:ea typeface="+mn-ea"/>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弱</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20351">
                <a:tc>
                  <a:txBody>
                    <a:bodyPr/>
                    <a:lstStyle/>
                    <a:p>
                      <a:pPr algn="ctr"/>
                      <a:r>
                        <a:rPr lang="zh-CN" altLang="en-US" sz="1400" b="0" kern="1200" dirty="0">
                          <a:ln>
                            <a:noFill/>
                          </a:ln>
                          <a:solidFill>
                            <a:schemeClr val="bg1"/>
                          </a:solidFill>
                          <a:latin typeface="+mn-lt"/>
                          <a:ea typeface="+mn-ea"/>
                          <a:cs typeface="+mn-cs"/>
                        </a:rPr>
                        <a:t>树模型</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快</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无法局部解释</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US" altLang="zh-CN" sz="1400" b="0" kern="1200" dirty="0">
                          <a:ln>
                            <a:noFill/>
                          </a:ln>
                          <a:solidFill>
                            <a:schemeClr val="bg1"/>
                          </a:solidFill>
                          <a:latin typeface="+mn-lt"/>
                          <a:ea typeface="+mn-ea"/>
                          <a:cs typeface="+mn-cs"/>
                        </a:rPr>
                        <a:t>L I M E</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400" b="0" kern="1200" dirty="0">
                          <a:ln>
                            <a:noFill/>
                          </a:ln>
                          <a:solidFill>
                            <a:schemeClr val="bg1"/>
                          </a:solidFill>
                          <a:latin typeface="+mn-lt"/>
                          <a:ea typeface="+mn-ea"/>
                          <a:cs typeface="+mn-cs"/>
                        </a:rPr>
                        <a:t>S H A P</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20351">
                <a:tc>
                  <a:txBody>
                    <a:bodyPr/>
                    <a:lstStyle/>
                    <a:p>
                      <a:pPr marL="0" marR="0" indent="0" algn="ctr" defTabSz="1069215" rtl="0" eaLnBrk="1" fontAlgn="auto" latinLnBrk="0" hangingPunct="1">
                        <a:lnSpc>
                          <a:spcPct val="100000"/>
                        </a:lnSpc>
                        <a:spcBef>
                          <a:spcPts val="0"/>
                        </a:spcBef>
                        <a:spcAft>
                          <a:spcPts val="0"/>
                        </a:spcAft>
                        <a:buClrTx/>
                        <a:buSzTx/>
                        <a:buFontTx/>
                        <a:buNone/>
                        <a:tabLst/>
                        <a:defRPr/>
                      </a:pPr>
                      <a:r>
                        <a:rPr lang="en-GB" sz="1400" b="0" kern="1200" dirty="0">
                          <a:ln>
                            <a:noFill/>
                          </a:ln>
                          <a:solidFill>
                            <a:schemeClr val="bg1"/>
                          </a:solidFill>
                          <a:latin typeface="+mn-lt"/>
                          <a:ea typeface="+mn-ea"/>
                          <a:cs typeface="+mn-cs"/>
                        </a:rPr>
                        <a:t>InterpretDL</a:t>
                      </a: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慢</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强</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无限制</a:t>
                      </a:r>
                      <a:endParaRPr lang="en-GB"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069215" rtl="0" eaLnBrk="1" latinLnBrk="0" hangingPunct="1"/>
                      <a:r>
                        <a:rPr lang="zh-CN" altLang="en-US" sz="1400" b="0" kern="1200" dirty="0">
                          <a:ln>
                            <a:noFill/>
                          </a:ln>
                          <a:solidFill>
                            <a:schemeClr val="bg1"/>
                          </a:solidFill>
                          <a:latin typeface="+mn-lt"/>
                          <a:ea typeface="+mn-ea"/>
                          <a:cs typeface="+mn-cs"/>
                        </a:rPr>
                        <a:t>可局部解释</a:t>
                      </a:r>
                      <a:endParaRPr lang="en-GB" altLang="zh-CN" sz="1400" b="0" kern="1200" dirty="0">
                        <a:ln>
                          <a:noFill/>
                        </a:ln>
                        <a:solidFill>
                          <a:schemeClr val="bg1"/>
                        </a:solidFill>
                        <a:latin typeface="+mn-lt"/>
                        <a:ea typeface="+mn-ea"/>
                        <a:cs typeface="+mn-cs"/>
                      </a:endParaRPr>
                    </a:p>
                  </a:txBody>
                  <a:tcPr marL="91510" marR="91510" marT="90000" marB="9000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2807234"/>
                  </a:ext>
                </a:extLst>
              </a:tr>
            </a:tbl>
          </a:graphicData>
        </a:graphic>
      </p:graphicFrame>
    </p:spTree>
    <p:extLst>
      <p:ext uri="{BB962C8B-B14F-4D97-AF65-F5344CB8AC3E}">
        <p14:creationId xmlns:p14="http://schemas.microsoft.com/office/powerpoint/2010/main" val="423765190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547061" y="2149885"/>
            <a:ext cx="1874566" cy="809625"/>
          </a:xfrm>
        </p:spPr>
        <p:txBody>
          <a:bodyPr>
            <a:normAutofit/>
          </a:bodyPr>
          <a:lstStyle/>
          <a:p>
            <a:pPr defTabSz="829544">
              <a:spcBef>
                <a:spcPts val="3266"/>
              </a:spcBef>
              <a:spcAft>
                <a:spcPts val="907"/>
              </a:spcAft>
            </a:pPr>
            <a:r>
              <a:rPr lang="en-US" altLang="zh-CN" sz="3850" b="1" dirty="0" smtClean="0">
                <a:solidFill>
                  <a:schemeClr val="bg1"/>
                </a:solidFill>
              </a:rPr>
              <a:t>HOW </a:t>
            </a:r>
          </a:p>
          <a:p>
            <a:pPr defTabSz="829544">
              <a:spcBef>
                <a:spcPts val="3266"/>
              </a:spcBef>
              <a:spcAft>
                <a:spcPts val="907"/>
              </a:spcAft>
            </a:pPr>
            <a:endParaRPr lang="zh-CN" altLang="en-US" sz="3850" b="1" dirty="0">
              <a:solidFill>
                <a:schemeClr val="bg1"/>
              </a:solidFill>
            </a:endParaRPr>
          </a:p>
        </p:txBody>
      </p:sp>
      <p:sp>
        <p:nvSpPr>
          <p:cNvPr id="6" name="文本框 5"/>
          <p:cNvSpPr txBox="1"/>
          <p:nvPr/>
        </p:nvSpPr>
        <p:spPr>
          <a:xfrm>
            <a:off x="1547061" y="2959510"/>
            <a:ext cx="9622384" cy="1261884"/>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zh-CN" altLang="en-US" sz="3850" b="0" i="0" u="none" strike="noStrike" kern="1200" cap="none" spc="0" normalizeH="0" baseline="0" noProof="0" dirty="0" smtClean="0">
                <a:ln>
                  <a:noFill/>
                </a:ln>
                <a:solidFill>
                  <a:schemeClr val="bg1"/>
                </a:solidFill>
                <a:effectLst/>
                <a:uLnTx/>
                <a:uFillTx/>
                <a:latin typeface="+mn-ea"/>
              </a:rPr>
              <a:t>模型可解释性能展示什么结果？如何展示？</a:t>
            </a:r>
            <a:endParaRPr kumimoji="0" lang="en-US" altLang="zh-CN" sz="3850" b="0" i="0" u="none" strike="noStrike" kern="1200" cap="none" spc="0" normalizeH="0" baseline="0" noProof="0" dirty="0" smtClean="0">
              <a:ln>
                <a:noFill/>
              </a:ln>
              <a:solidFill>
                <a:schemeClr val="bg1"/>
              </a:solidFill>
              <a:effectLst/>
              <a:uLnTx/>
              <a:uFillTx/>
              <a:latin typeface="+mn-ea"/>
            </a:endParaRPr>
          </a:p>
          <a:p>
            <a:pPr marL="342900" marR="0" lvl="0" indent="-342900"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zh-CN" altLang="en-US" sz="3850" dirty="0">
                <a:solidFill>
                  <a:schemeClr val="bg1"/>
                </a:solidFill>
                <a:latin typeface="+mn-ea"/>
              </a:rPr>
              <a:t>真实</a:t>
            </a:r>
            <a:r>
              <a:rPr lang="zh-CN" altLang="en-US" sz="3850" dirty="0" smtClean="0">
                <a:solidFill>
                  <a:schemeClr val="bg1"/>
                </a:solidFill>
                <a:latin typeface="+mn-ea"/>
              </a:rPr>
              <a:t>案例分析</a:t>
            </a:r>
            <a:r>
              <a:rPr lang="en-US" altLang="zh-CN" sz="3850" dirty="0">
                <a:solidFill>
                  <a:schemeClr val="bg1"/>
                </a:solidFill>
                <a:latin typeface="+mn-ea"/>
              </a:rPr>
              <a:t> </a:t>
            </a:r>
            <a:r>
              <a:rPr lang="en-US" altLang="zh-CN" sz="3850" dirty="0" smtClean="0">
                <a:solidFill>
                  <a:schemeClr val="bg1"/>
                </a:solidFill>
                <a:latin typeface="+mn-ea"/>
              </a:rPr>
              <a:t>– Best Practices</a:t>
            </a:r>
            <a:endParaRPr kumimoji="0" lang="zh-CN" altLang="en-US" sz="3850" b="0" i="0" u="none" strike="noStrike" kern="1200" cap="none" spc="0" normalizeH="0" baseline="0" noProof="0" dirty="0">
              <a:ln>
                <a:noFill/>
              </a:ln>
              <a:solidFill>
                <a:schemeClr val="bg1"/>
              </a:solidFill>
              <a:effectLst/>
              <a:uLnTx/>
              <a:uFillTx/>
              <a:latin typeface="+mn-ea"/>
            </a:endParaRPr>
          </a:p>
        </p:txBody>
      </p:sp>
    </p:spTree>
    <p:extLst>
      <p:ext uri="{BB962C8B-B14F-4D97-AF65-F5344CB8AC3E}">
        <p14:creationId xmlns:p14="http://schemas.microsoft.com/office/powerpoint/2010/main" val="32490390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esentation template_SC.potx" id="{FD363F28-FB0D-4D39-A361-BC099978830F}" vid="{06AB5A1C-D5F6-488D-877E-581AE94813F0}"/>
    </a:ext>
  </a:extLst>
</a:theme>
</file>

<file path=ppt/theme/theme3.xml><?xml version="1.0" encoding="utf-8"?>
<a:theme xmlns:a="http://schemas.openxmlformats.org/drawingml/2006/main" name="1_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1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A4 Proposal template_SC.potx" id="{0306550E-C27F-44A4-B843-02E1A80083D1}" vid="{2B42BCAD-2FF0-4B3E-98AF-CEF45AB6D6B7}"/>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1778</Words>
  <Application>Microsoft Office PowerPoint</Application>
  <PresentationFormat>宽屏</PresentationFormat>
  <Paragraphs>165</Paragraphs>
  <Slides>18</Slides>
  <Notes>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18</vt:i4>
      </vt:variant>
    </vt:vector>
  </HeadingPairs>
  <TitlesOfParts>
    <vt:vector size="34" baseType="lpstr">
      <vt:lpstr>-apple-system</vt:lpstr>
      <vt:lpstr>Arial Unicode MS</vt:lpstr>
      <vt:lpstr>Open Sans</vt:lpstr>
      <vt:lpstr>PingFang SC</vt:lpstr>
      <vt:lpstr>等线</vt:lpstr>
      <vt:lpstr>等线 Light</vt:lpstr>
      <vt:lpstr>华文细黑</vt:lpstr>
      <vt:lpstr>Arial</vt:lpstr>
      <vt:lpstr>Calibri</vt:lpstr>
      <vt:lpstr>Calibri Light</vt:lpstr>
      <vt:lpstr>Verdana</vt:lpstr>
      <vt:lpstr>Wingdings</vt:lpstr>
      <vt:lpstr>Wingdings 2</vt:lpstr>
      <vt:lpstr>Office 主题​​</vt:lpstr>
      <vt:lpstr>Deloitte Brand Theme</vt:lpstr>
      <vt:lpstr>1_Deloitte Brand Theme</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卓民</dc:creator>
  <cp:lastModifiedBy>ZhuominHuang</cp:lastModifiedBy>
  <cp:revision>115</cp:revision>
  <dcterms:created xsi:type="dcterms:W3CDTF">2022-06-27T01:55:39Z</dcterms:created>
  <dcterms:modified xsi:type="dcterms:W3CDTF">2022-07-02T11:02:24Z</dcterms:modified>
</cp:coreProperties>
</file>