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450" r:id="rId3"/>
    <p:sldId id="464" r:id="rId4"/>
    <p:sldId id="465" r:id="rId5"/>
    <p:sldId id="466" r:id="rId6"/>
    <p:sldId id="476" r:id="rId7"/>
    <p:sldId id="467" r:id="rId8"/>
    <p:sldId id="468" r:id="rId9"/>
    <p:sldId id="469" r:id="rId10"/>
    <p:sldId id="470" r:id="rId11"/>
    <p:sldId id="471" r:id="rId12"/>
    <p:sldId id="472" r:id="rId13"/>
    <p:sldId id="473" r:id="rId14"/>
    <p:sldId id="474" r:id="rId15"/>
    <p:sldId id="47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E9D453-0461-370B-7677-A32AB7D9255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E95DE8E-2CFC-14B1-5946-2C55138D7F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055EA0-2372-8236-A830-133EB6B2AFB8}"/>
              </a:ext>
            </a:extLst>
          </p:cNvPr>
          <p:cNvSpPr>
            <a:spLocks noGrp="1"/>
          </p:cNvSpPr>
          <p:nvPr>
            <p:ph type="dt" sz="half" idx="10"/>
          </p:nvPr>
        </p:nvSpPr>
        <p:spPr/>
        <p:txBody>
          <a:bodyPr/>
          <a:lstStyle/>
          <a:p>
            <a:fld id="{545C5464-B179-41A4-BE42-183DEF7605A8}" type="datetimeFigureOut">
              <a:rPr lang="zh-CN" altLang="en-US" smtClean="0"/>
              <a:t>2022/7/1</a:t>
            </a:fld>
            <a:endParaRPr lang="zh-CN" altLang="en-US"/>
          </a:p>
        </p:txBody>
      </p:sp>
      <p:sp>
        <p:nvSpPr>
          <p:cNvPr id="5" name="页脚占位符 4">
            <a:extLst>
              <a:ext uri="{FF2B5EF4-FFF2-40B4-BE49-F238E27FC236}">
                <a16:creationId xmlns:a16="http://schemas.microsoft.com/office/drawing/2014/main" id="{17E5E51B-E037-52FF-C6F3-38EC4F498D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34DCE7-4889-F2AE-39DA-B8233D306737}"/>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887446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FA637-6EEB-5BB2-608E-66CC9F9630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4F3FADF-8010-337A-EE6B-F849DE50465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A40453-1DAB-D29C-B108-11D5A0A056B5}"/>
              </a:ext>
            </a:extLst>
          </p:cNvPr>
          <p:cNvSpPr>
            <a:spLocks noGrp="1"/>
          </p:cNvSpPr>
          <p:nvPr>
            <p:ph type="dt" sz="half" idx="10"/>
          </p:nvPr>
        </p:nvSpPr>
        <p:spPr/>
        <p:txBody>
          <a:bodyPr/>
          <a:lstStyle/>
          <a:p>
            <a:fld id="{545C5464-B179-41A4-BE42-183DEF7605A8}" type="datetimeFigureOut">
              <a:rPr lang="zh-CN" altLang="en-US" smtClean="0"/>
              <a:t>2022/7/1</a:t>
            </a:fld>
            <a:endParaRPr lang="zh-CN" altLang="en-US"/>
          </a:p>
        </p:txBody>
      </p:sp>
      <p:sp>
        <p:nvSpPr>
          <p:cNvPr id="5" name="页脚占位符 4">
            <a:extLst>
              <a:ext uri="{FF2B5EF4-FFF2-40B4-BE49-F238E27FC236}">
                <a16:creationId xmlns:a16="http://schemas.microsoft.com/office/drawing/2014/main" id="{0D1634E4-73E3-D21A-1FEF-2EE50EC229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1EFC75-F30C-EAF8-342E-F8BD299F4E5E}"/>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230722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4BEA04-AFB8-6979-97E6-EF542DFFE57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94FD7FA-7DCA-EA54-7B85-F8A7719E35A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7FB93B-7796-26C2-7432-21CF478FF4A0}"/>
              </a:ext>
            </a:extLst>
          </p:cNvPr>
          <p:cNvSpPr>
            <a:spLocks noGrp="1"/>
          </p:cNvSpPr>
          <p:nvPr>
            <p:ph type="dt" sz="half" idx="10"/>
          </p:nvPr>
        </p:nvSpPr>
        <p:spPr/>
        <p:txBody>
          <a:bodyPr/>
          <a:lstStyle/>
          <a:p>
            <a:fld id="{545C5464-B179-41A4-BE42-183DEF7605A8}" type="datetimeFigureOut">
              <a:rPr lang="zh-CN" altLang="en-US" smtClean="0"/>
              <a:t>2022/7/1</a:t>
            </a:fld>
            <a:endParaRPr lang="zh-CN" altLang="en-US"/>
          </a:p>
        </p:txBody>
      </p:sp>
      <p:sp>
        <p:nvSpPr>
          <p:cNvPr id="5" name="页脚占位符 4">
            <a:extLst>
              <a:ext uri="{FF2B5EF4-FFF2-40B4-BE49-F238E27FC236}">
                <a16:creationId xmlns:a16="http://schemas.microsoft.com/office/drawing/2014/main" id="{518E368C-D111-CC3C-49BF-364CA4990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48EEBA-28A7-BBC2-E199-2C438E484AF7}"/>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2934371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p:bg bwMode="gray">
      <p:bgPr>
        <a:solidFill>
          <a:schemeClr val="bg1"/>
        </a:solidFill>
        <a:effectLst/>
      </p:bgPr>
    </p:bg>
    <p:spTree>
      <p:nvGrpSpPr>
        <p:cNvPr id="1" name=""/>
        <p:cNvGrpSpPr/>
        <p:nvPr/>
      </p:nvGrpSpPr>
      <p:grpSpPr>
        <a:xfrm>
          <a:off x="0" y="0"/>
          <a:ext cx="0" cy="0"/>
          <a:chOff x="0" y="0"/>
          <a:chExt cx="0" cy="0"/>
        </a:xfrm>
      </p:grpSpPr>
      <p:pic>
        <p:nvPicPr>
          <p:cNvPr id="17" name="175商标"/>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4863" y="5175447"/>
            <a:ext cx="1830885" cy="1456571"/>
          </a:xfrm>
          <a:prstGeom prst="rect">
            <a:avLst/>
          </a:prstGeom>
        </p:spPr>
      </p:pic>
      <p:sp>
        <p:nvSpPr>
          <p:cNvPr id="5"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a:t>作者，法律实体或日期</a:t>
            </a:r>
          </a:p>
        </p:txBody>
      </p:sp>
      <p:sp>
        <p:nvSpPr>
          <p:cNvPr id="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a:t>点击添加文稿标题</a:t>
            </a:r>
          </a:p>
        </p:txBody>
      </p:sp>
      <p:sp>
        <p:nvSpPr>
          <p:cNvPr id="9" name="封面图"/>
          <p:cNvSpPr>
            <a:spLocks noGrp="1" noChangeAspect="1"/>
          </p:cNvSpPr>
          <p:nvPr>
            <p:ph type="pic" sz="quarter" idx="11" hasCustomPrompt="1"/>
          </p:nvPr>
        </p:nvSpPr>
        <p:spPr>
          <a:xfrm>
            <a:off x="2505857" y="895082"/>
            <a:ext cx="7200000" cy="5400000"/>
          </a:xfrm>
          <a:prstGeom prst="rect">
            <a:avLst/>
          </a:prstGeom>
        </p:spPr>
        <p:txBody>
          <a:bodyPr/>
          <a:lstStyle>
            <a:lvl1pPr>
              <a:defRPr>
                <a:solidFill>
                  <a:schemeClr val="tx1"/>
                </a:solidFill>
                <a:latin typeface="+mj-lt"/>
              </a:defRPr>
            </a:lvl1pPr>
          </a:lstStyle>
          <a:p>
            <a:r>
              <a:rPr lang="zh-CN" altLang="en-US" noProof="0" dirty="0"/>
              <a:t>单击图标添加图片</a:t>
            </a:r>
            <a:endParaRPr lang="en-US" noProof="0" dirty="0"/>
          </a:p>
        </p:txBody>
      </p:sp>
      <p:pic>
        <p:nvPicPr>
          <p:cNvPr id="19" name="中文德勤商标"/>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077" y="378211"/>
            <a:ext cx="826647" cy="326585"/>
          </a:xfrm>
          <a:prstGeom prst="rect">
            <a:avLst/>
          </a:prstGeom>
        </p:spPr>
      </p:pic>
      <p:grpSp>
        <p:nvGrpSpPr>
          <p:cNvPr id="20" name="英文德勤商标"/>
          <p:cNvGrpSpPr/>
          <p:nvPr userDrawn="1"/>
        </p:nvGrpSpPr>
        <p:grpSpPr>
          <a:xfrm>
            <a:off x="501650" y="378211"/>
            <a:ext cx="2166182" cy="327619"/>
            <a:chOff x="398463" y="404813"/>
            <a:chExt cx="1627187" cy="307976"/>
          </a:xfrm>
          <a:solidFill>
            <a:schemeClr val="tx1"/>
          </a:solidFill>
        </p:grpSpPr>
        <p:sp>
          <p:nvSpPr>
            <p:cNvPr id="21"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3"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4"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5"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6"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7"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0"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1"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2"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3"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141286975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50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 White">
    <p:bg bwMode="gray">
      <p:bgPr>
        <a:solidFill>
          <a:schemeClr val="tx1"/>
        </a:solidFill>
        <a:effectLst/>
      </p:bgPr>
    </p:bg>
    <p:spTree>
      <p:nvGrpSpPr>
        <p:cNvPr id="1" name=""/>
        <p:cNvGrpSpPr/>
        <p:nvPr/>
      </p:nvGrpSpPr>
      <p:grpSpPr>
        <a:xfrm>
          <a:off x="0" y="0"/>
          <a:ext cx="0" cy="0"/>
          <a:chOff x="0" y="0"/>
          <a:chExt cx="0" cy="0"/>
        </a:xfrm>
      </p:grpSpPr>
      <p:pic>
        <p:nvPicPr>
          <p:cNvPr id="25" name="175商标"/>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99207" y="5164023"/>
            <a:ext cx="1830885" cy="1456571"/>
          </a:xfrm>
          <a:prstGeom prst="rect">
            <a:avLst/>
          </a:prstGeom>
        </p:spPr>
      </p:pic>
      <p:sp>
        <p:nvSpPr>
          <p:cNvPr id="12"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a:t>作者，法律实体或日期</a:t>
            </a:r>
          </a:p>
        </p:txBody>
      </p:sp>
      <p:sp>
        <p:nvSpPr>
          <p:cNvPr id="1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a:t>点击添加文稿标题</a:t>
            </a:r>
          </a:p>
        </p:txBody>
      </p:sp>
      <p:sp>
        <p:nvSpPr>
          <p:cNvPr id="14" name="封面图"/>
          <p:cNvSpPr>
            <a:spLocks noGrp="1" noChangeAspect="1"/>
          </p:cNvSpPr>
          <p:nvPr>
            <p:ph type="pic" sz="quarter" idx="11" hasCustomPrompt="1"/>
          </p:nvPr>
        </p:nvSpPr>
        <p:spPr>
          <a:xfrm>
            <a:off x="2505857" y="895082"/>
            <a:ext cx="7200000" cy="5400000"/>
          </a:xfrm>
          <a:prstGeom prst="rect">
            <a:avLst/>
          </a:prstGeom>
        </p:spPr>
        <p:txBody>
          <a:bodyPr/>
          <a:lstStyle>
            <a:lvl1pPr>
              <a:defRPr>
                <a:solidFill>
                  <a:schemeClr val="bg1"/>
                </a:solidFill>
                <a:latin typeface="+mj-lt"/>
              </a:defRPr>
            </a:lvl1pPr>
          </a:lstStyle>
          <a:p>
            <a:r>
              <a:rPr lang="zh-CN" altLang="en-US" noProof="0" dirty="0"/>
              <a:t>单击图标添加图片</a:t>
            </a:r>
            <a:endParaRPr lang="en-US" noProof="0" dirty="0"/>
          </a:p>
        </p:txBody>
      </p:sp>
      <p:pic>
        <p:nvPicPr>
          <p:cNvPr id="10" name="中文德勤商标"/>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9"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15"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0"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1"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2"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3"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4"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spTree>
    <p:extLst>
      <p:ext uri="{BB962C8B-B14F-4D97-AF65-F5344CB8AC3E}">
        <p14:creationId xmlns:p14="http://schemas.microsoft.com/office/powerpoint/2010/main" val="234182373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50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Slide - White">
    <p:bg bwMode="gray">
      <p:bgPr>
        <a:solidFill>
          <a:schemeClr val="tx1"/>
        </a:solidFill>
        <a:effectLst/>
      </p:bgPr>
    </p:bg>
    <p:spTree>
      <p:nvGrpSpPr>
        <p:cNvPr id="1" name=""/>
        <p:cNvGrpSpPr/>
        <p:nvPr/>
      </p:nvGrpSpPr>
      <p:grpSpPr>
        <a:xfrm>
          <a:off x="0" y="0"/>
          <a:ext cx="0" cy="0"/>
          <a:chOff x="0" y="0"/>
          <a:chExt cx="0" cy="0"/>
        </a:xfrm>
      </p:grpSpPr>
      <p:sp>
        <p:nvSpPr>
          <p:cNvPr id="12"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a:t>作者，法律实体或日期</a:t>
            </a:r>
          </a:p>
        </p:txBody>
      </p:sp>
      <p:sp>
        <p:nvSpPr>
          <p:cNvPr id="1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a:t>点击添加文稿标题</a:t>
            </a:r>
          </a:p>
        </p:txBody>
      </p:sp>
      <p:sp>
        <p:nvSpPr>
          <p:cNvPr id="25" name="封面满版图">
            <a:extLst>
              <a:ext uri="{FF2B5EF4-FFF2-40B4-BE49-F238E27FC236}">
                <a16:creationId xmlns:a16="http://schemas.microsoft.com/office/drawing/2014/main" id="{DEF77F0F-DE6A-48C9-92BD-013174DD643C}"/>
              </a:ext>
            </a:extLst>
          </p:cNvPr>
          <p:cNvSpPr>
            <a:spLocks noGrp="1"/>
          </p:cNvSpPr>
          <p:nvPr>
            <p:ph type="pic" sz="quarter" idx="11" hasCustomPrompt="1"/>
          </p:nvPr>
        </p:nvSpPr>
        <p:spPr>
          <a:xfrm>
            <a:off x="0" y="0"/>
            <a:ext cx="12192001" cy="6858000"/>
          </a:xfrm>
          <a:prstGeom prst="rect">
            <a:avLst/>
          </a:prstGeom>
        </p:spPr>
        <p:txBody>
          <a:bodyPr/>
          <a:lstStyle>
            <a:lvl1pPr>
              <a:defRPr>
                <a:solidFill>
                  <a:schemeClr val="bg1"/>
                </a:solidFill>
                <a:latin typeface="+mj-lt"/>
              </a:defRPr>
            </a:lvl1pPr>
          </a:lstStyle>
          <a:p>
            <a:r>
              <a:rPr lang="zh-CN" altLang="en-US" noProof="0" dirty="0"/>
              <a:t>单击图标添加图片</a:t>
            </a:r>
            <a:endParaRPr lang="en-US" noProof="0" dirty="0"/>
          </a:p>
        </p:txBody>
      </p:sp>
      <p:pic>
        <p:nvPicPr>
          <p:cNvPr id="10" name="中文德勤商标"/>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9"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15"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0"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1"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2"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3"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4"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pic>
        <p:nvPicPr>
          <p:cNvPr id="26" name="175商标"/>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99207" y="5164023"/>
            <a:ext cx="1830885" cy="1456571"/>
          </a:xfrm>
          <a:prstGeom prst="rect">
            <a:avLst/>
          </a:prstGeom>
        </p:spPr>
      </p:pic>
    </p:spTree>
    <p:extLst>
      <p:ext uri="{BB962C8B-B14F-4D97-AF65-F5344CB8AC3E}">
        <p14:creationId xmlns:p14="http://schemas.microsoft.com/office/powerpoint/2010/main" val="359167187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50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4" name="章节页副标题"/>
          <p:cNvSpPr>
            <a:spLocks noGrp="1"/>
          </p:cNvSpPr>
          <p:nvPr>
            <p:ph type="body" idx="1" hasCustomPrompt="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tx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dirty="0"/>
              <a:t>单击此处编辑母版文本样式</a:t>
            </a:r>
          </a:p>
        </p:txBody>
      </p:sp>
      <p:sp>
        <p:nvSpPr>
          <p:cNvPr id="5"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tx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946615312"/>
      </p:ext>
    </p:extLst>
  </p:cSld>
  <p:clrMapOvr>
    <a:masterClrMapping/>
  </p:clrMapOvr>
  <p:transition>
    <p:fade/>
  </p:transition>
  <p:extLst>
    <p:ext uri="{DCECCB84-F9BA-43D5-87BE-67443E8EF086}">
      <p15:sldGuideLst xmlns:p15="http://schemas.microsoft.com/office/powerpoint/2012/main">
        <p15:guide id="1" orient="horz" pos="238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7"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8"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9"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400819264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3"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4"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18"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93318877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11"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3"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4"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5"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16"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20656288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1"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3"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4"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7" name="章节页副标题"/>
          <p:cNvSpPr>
            <a:spLocks noGrp="1"/>
          </p:cNvSpPr>
          <p:nvPr>
            <p:ph type="body" idx="1" hasCustomPrompt="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dirty="0"/>
              <a:t>单击此处编辑母版文本样式</a:t>
            </a:r>
          </a:p>
        </p:txBody>
      </p:sp>
      <p:sp>
        <p:nvSpPr>
          <p:cNvPr id="18"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37373941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318E1-EEDA-A561-B8ED-02C631E6FE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589D79-1159-FCB7-3849-EB3916E689D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77C6C9-2084-C1B3-D029-286761969B22}"/>
              </a:ext>
            </a:extLst>
          </p:cNvPr>
          <p:cNvSpPr>
            <a:spLocks noGrp="1"/>
          </p:cNvSpPr>
          <p:nvPr>
            <p:ph type="dt" sz="half" idx="10"/>
          </p:nvPr>
        </p:nvSpPr>
        <p:spPr/>
        <p:txBody>
          <a:bodyPr/>
          <a:lstStyle/>
          <a:p>
            <a:fld id="{545C5464-B179-41A4-BE42-183DEF7605A8}" type="datetimeFigureOut">
              <a:rPr lang="zh-CN" altLang="en-US" smtClean="0"/>
              <a:t>2022/7/1</a:t>
            </a:fld>
            <a:endParaRPr lang="zh-CN" altLang="en-US"/>
          </a:p>
        </p:txBody>
      </p:sp>
      <p:sp>
        <p:nvSpPr>
          <p:cNvPr id="5" name="页脚占位符 4">
            <a:extLst>
              <a:ext uri="{FF2B5EF4-FFF2-40B4-BE49-F238E27FC236}">
                <a16:creationId xmlns:a16="http://schemas.microsoft.com/office/drawing/2014/main" id="{8E82426F-546F-9826-F4B8-200441F45D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35309B-4818-7267-AAEA-10D4AA90BE12}"/>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4037109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3"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14"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114968984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7"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8"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0"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3"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14"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240555206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n-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a:t>点击添加关键幻灯片内容</a:t>
            </a:r>
          </a:p>
        </p:txBody>
      </p:sp>
    </p:spTree>
    <p:extLst>
      <p:ext uri="{BB962C8B-B14F-4D97-AF65-F5344CB8AC3E}">
        <p14:creationId xmlns:p14="http://schemas.microsoft.com/office/powerpoint/2010/main" val="128780967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n-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a:t>点击添加关键</a:t>
            </a:r>
            <a:r>
              <a:rPr lang="zh-CN" altLang="en-US" noProof="0"/>
              <a:t>幻灯片内容</a:t>
            </a:r>
            <a:endParaRPr lang="zh-CN" altLang="en-US" noProof="0" dirty="0"/>
          </a:p>
        </p:txBody>
      </p:sp>
    </p:spTree>
    <p:extLst>
      <p:ext uri="{BB962C8B-B14F-4D97-AF65-F5344CB8AC3E}">
        <p14:creationId xmlns:p14="http://schemas.microsoft.com/office/powerpoint/2010/main" val="111067960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8"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n-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a:t>点击添加关键</a:t>
            </a:r>
            <a:r>
              <a:rPr lang="zh-CN" altLang="en-US" noProof="0"/>
              <a:t>幻灯片内容</a:t>
            </a:r>
            <a:endParaRPr lang="zh-CN" altLang="en-US" noProof="0" dirty="0"/>
          </a:p>
        </p:txBody>
      </p:sp>
    </p:spTree>
    <p:extLst>
      <p:ext uri="{BB962C8B-B14F-4D97-AF65-F5344CB8AC3E}">
        <p14:creationId xmlns:p14="http://schemas.microsoft.com/office/powerpoint/2010/main" val="188094695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3"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tx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a:t>点击添加关键幻灯片内容</a:t>
            </a:r>
          </a:p>
        </p:txBody>
      </p:sp>
    </p:spTree>
    <p:extLst>
      <p:ext uri="{BB962C8B-B14F-4D97-AF65-F5344CB8AC3E}">
        <p14:creationId xmlns:p14="http://schemas.microsoft.com/office/powerpoint/2010/main" val="13207300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2" name="文字 2"/>
          <p:cNvSpPr>
            <a:spLocks noGrp="1"/>
          </p:cNvSpPr>
          <p:nvPr>
            <p:ph type="body" sz="quarter" idx="23" hasCustomPrompt="1"/>
          </p:nvPr>
        </p:nvSpPr>
        <p:spPr>
          <a:xfrm>
            <a:off x="575372" y="6178655"/>
            <a:ext cx="11186813" cy="181054"/>
          </a:xfrm>
        </p:spPr>
        <p:txBody>
          <a:bodyPr>
            <a:normAutofit/>
          </a:bodyPr>
          <a:lstStyle>
            <a:lvl1pPr>
              <a:spcAft>
                <a:spcPts val="0"/>
              </a:spcAft>
              <a:defRPr sz="726"/>
            </a:lvl1pPr>
          </a:lstStyle>
          <a:p>
            <a:pPr lvl="0"/>
            <a:r>
              <a:rPr lang="zh-CN" altLang="en-US" dirty="0"/>
              <a:t>单击此处编辑母版文本样式</a:t>
            </a:r>
          </a:p>
        </p:txBody>
      </p:sp>
      <p:sp>
        <p:nvSpPr>
          <p:cNvPr id="17" name="图表"/>
          <p:cNvSpPr>
            <a:spLocks noGrp="1"/>
          </p:cNvSpPr>
          <p:nvPr>
            <p:ph type="chart" sz="quarter" idx="15" hasCustomPrompt="1"/>
          </p:nvPr>
        </p:nvSpPr>
        <p:spPr>
          <a:xfrm>
            <a:off x="573486" y="2052001"/>
            <a:ext cx="11188699" cy="406901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18" name="文字 1"/>
          <p:cNvSpPr>
            <a:spLocks noGrp="1"/>
          </p:cNvSpPr>
          <p:nvPr>
            <p:ph type="body" sz="quarter" idx="18" hasCustomPrompt="1"/>
          </p:nvPr>
        </p:nvSpPr>
        <p:spPr>
          <a:xfrm>
            <a:off x="573486" y="1700215"/>
            <a:ext cx="11188699" cy="3571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9"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9831226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内容"/>
          <p:cNvSpPr>
            <a:spLocks noGrp="1"/>
          </p:cNvSpPr>
          <p:nvPr>
            <p:ph idx="1" hasCustomPrompt="1"/>
          </p:nvPr>
        </p:nvSpPr>
        <p:spPr>
          <a:xfrm>
            <a:off x="573486" y="1665290"/>
            <a:ext cx="11165416" cy="4716463"/>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8294865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内容"/>
          <p:cNvSpPr>
            <a:spLocks noGrp="1"/>
          </p:cNvSpPr>
          <p:nvPr>
            <p:ph sz="quarter" idx="10" hasCustomPrompt="1"/>
          </p:nvPr>
        </p:nvSpPr>
        <p:spPr>
          <a:xfrm>
            <a:off x="573486" y="1665290"/>
            <a:ext cx="9277349"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atin typeface="+mn-lt"/>
              </a:defRPr>
            </a:lvl5pPr>
            <a:lvl6pPr>
              <a:tabLst>
                <a:tab pos="7868754" algn="r"/>
              </a:tabLst>
              <a:defRPr/>
            </a:lvl6pPr>
            <a:lvl7pPr>
              <a:tabLst>
                <a:tab pos="7868754" algn="r"/>
              </a:tabLst>
              <a:defRPr/>
            </a:lvl7pPr>
            <a:lvl8pPr>
              <a:tabLst>
                <a:tab pos="7868754" algn="r"/>
              </a:tabLst>
              <a:defRPr/>
            </a:lvl8pPr>
            <a:lvl9pPr>
              <a:tabLst>
                <a:tab pos="7868754" algn="r"/>
              </a:tabLst>
              <a:defRPr/>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标题"/>
          <p:cNvSpPr>
            <a:spLocks noGrp="1"/>
          </p:cNvSpPr>
          <p:nvPr>
            <p:ph type="title" hasCustomPrompt="1"/>
          </p:nvPr>
        </p:nvSpPr>
        <p:spPr>
          <a:xfrm>
            <a:off x="573486" y="290334"/>
            <a:ext cx="11180232" cy="698501"/>
          </a:xfrm>
          <a:prstGeom prst="rect">
            <a:avLst/>
          </a:prstGeom>
        </p:spPr>
        <p:txBody>
          <a:bodyPr vert="horz" lIns="0" tIns="0" rIns="0" bIns="0" rtlCol="0" anchor="t" anchorCtr="0">
            <a:noAutofit/>
          </a:bodyPr>
          <a:lstStyle>
            <a:lvl1pPr>
              <a:defRPr/>
            </a:lvl1pPr>
          </a:lstStyle>
          <a:p>
            <a:r>
              <a:rPr lang="zh-CN" altLang="en-US" dirty="0"/>
              <a:t>点击添加标题</a:t>
            </a:r>
            <a:endParaRPr lang="en-US" dirty="0"/>
          </a:p>
        </p:txBody>
      </p:sp>
    </p:spTree>
    <p:extLst>
      <p:ext uri="{BB962C8B-B14F-4D97-AF65-F5344CB8AC3E}">
        <p14:creationId xmlns:p14="http://schemas.microsoft.com/office/powerpoint/2010/main" val="293922272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22"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tx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tx1"/>
              </a:solidFill>
              <a:latin typeface="Calibri" panose="020F0502020204030204" pitchFamily="34" charset="0"/>
              <a:cs typeface="Calibri" panose="020F0502020204030204" pitchFamily="34" charset="0"/>
            </a:endParaRPr>
          </a:p>
        </p:txBody>
      </p:sp>
      <p:sp>
        <p:nvSpPr>
          <p:cNvPr id="20"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tx1"/>
                </a:solidFill>
                <a:latin typeface="+mn-lt"/>
                <a:ea typeface="+mn-ea"/>
                <a:cs typeface="Calibri" panose="020F0502020204030204" pitchFamily="34" charset="0"/>
              </a:rPr>
              <a:t>演示文稿标题</a:t>
            </a:r>
          </a:p>
        </p:txBody>
      </p:sp>
      <p:sp>
        <p:nvSpPr>
          <p:cNvPr id="21"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prstClr val="black"/>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prstClr val="black"/>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a:ln>
                  <a:noFill/>
                </a:ln>
                <a:solidFill>
                  <a:prstClr val="black"/>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prstClr val="black"/>
              </a:solidFill>
              <a:effectLst/>
              <a:uLnTx/>
              <a:uFillTx/>
              <a:latin typeface="+mn-lt"/>
              <a:ea typeface="+mn-ea"/>
              <a:cs typeface="+mn-cs"/>
            </a:endParaRPr>
          </a:p>
        </p:txBody>
      </p:sp>
      <p:sp>
        <p:nvSpPr>
          <p:cNvPr id="9" name="文字 3"/>
          <p:cNvSpPr>
            <a:spLocks noGrp="1"/>
          </p:cNvSpPr>
          <p:nvPr>
            <p:ph type="body" sz="quarter" idx="12" hasCustomPrompt="1"/>
          </p:nvPr>
        </p:nvSpPr>
        <p:spPr>
          <a:xfrm>
            <a:off x="3780369" y="1700212"/>
            <a:ext cx="7886049" cy="4657726"/>
          </a:xfrm>
        </p:spPr>
        <p:txBody>
          <a:bodyPr>
            <a:normAutofit/>
          </a:bodyPr>
          <a:lstStyle>
            <a:lvl1pPr>
              <a:spcBef>
                <a:spcPts val="1943"/>
              </a:spcBef>
              <a:defRPr sz="1270"/>
            </a:lvl1pPr>
            <a:lvl2pPr>
              <a:defRPr sz="1270"/>
            </a:lvl2pPr>
            <a:lvl3pPr>
              <a:defRPr sz="1270"/>
            </a:lvl3pPr>
            <a:lvl4pPr>
              <a:defRPr sz="1270"/>
            </a:lvl4pPr>
            <a:lvl5pPr>
              <a:defRPr sz="127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文字 2"/>
          <p:cNvSpPr>
            <a:spLocks noGrp="1"/>
          </p:cNvSpPr>
          <p:nvPr>
            <p:ph type="body" sz="quarter" idx="11" hasCustomPrompt="1"/>
          </p:nvPr>
        </p:nvSpPr>
        <p:spPr>
          <a:xfrm>
            <a:off x="525586" y="1700215"/>
            <a:ext cx="2766255" cy="4656835"/>
          </a:xfrm>
        </p:spPr>
        <p:txBody>
          <a:bodyPr>
            <a:normAutofit/>
          </a:bodyPr>
          <a:lstStyle>
            <a:lvl1pPr>
              <a:spcBef>
                <a:spcPts val="0"/>
              </a:spcBef>
              <a:spcAft>
                <a:spcPts val="648"/>
              </a:spcAft>
              <a:defRPr sz="1270"/>
            </a:lvl1pPr>
            <a:lvl2pPr>
              <a:spcBef>
                <a:spcPts val="324"/>
              </a:spcBef>
              <a:defRPr/>
            </a:lvl2pPr>
            <a:lvl3pPr>
              <a:spcBef>
                <a:spcPts val="324"/>
              </a:spcBef>
              <a:defRPr/>
            </a:lvl3pPr>
            <a:lvl4pPr>
              <a:spcBef>
                <a:spcPts val="324"/>
              </a:spcBef>
              <a:defRPr/>
            </a:lvl4pPr>
            <a:lvl5pPr>
              <a:spcBef>
                <a:spcPts val="324"/>
              </a:spcBef>
              <a:defRPr/>
            </a:lvl5pPr>
          </a:lstStyle>
          <a:p>
            <a:pPr lvl="0"/>
            <a:r>
              <a:rPr lang="zh-CN" altLang="en-US" dirty="0"/>
              <a:t>单击此处编辑母版文本样式</a:t>
            </a:r>
          </a:p>
        </p:txBody>
      </p:sp>
      <p:sp>
        <p:nvSpPr>
          <p:cNvPr id="5" name="文字 1"/>
          <p:cNvSpPr>
            <a:spLocks noGrp="1"/>
          </p:cNvSpPr>
          <p:nvPr>
            <p:ph type="body" sz="quarter" idx="10" hasCustomPrompt="1"/>
          </p:nvPr>
        </p:nvSpPr>
        <p:spPr>
          <a:xfrm>
            <a:off x="8862257" y="405930"/>
            <a:ext cx="2804160" cy="1027760"/>
          </a:xfrm>
        </p:spPr>
        <p:txBody>
          <a:bodyPr>
            <a:normAutofit/>
          </a:bodyPr>
          <a:lstStyle>
            <a:lvl1pPr>
              <a:spcBef>
                <a:spcPts val="216"/>
              </a:spcBef>
              <a:defRPr sz="907">
                <a:solidFill>
                  <a:schemeClr val="tx1"/>
                </a:solidFill>
              </a:defRPr>
            </a:lvl1pPr>
            <a:lvl2pPr>
              <a:defRPr sz="1133">
                <a:solidFill>
                  <a:schemeClr val="tx2"/>
                </a:solidFill>
              </a:defRPr>
            </a:lvl2pPr>
            <a:lvl3pPr>
              <a:defRPr sz="1133">
                <a:solidFill>
                  <a:schemeClr val="tx2"/>
                </a:solidFill>
              </a:defRPr>
            </a:lvl3pPr>
            <a:lvl4pPr>
              <a:defRPr sz="1079">
                <a:solidFill>
                  <a:schemeClr val="tx2"/>
                </a:solidFill>
              </a:defRPr>
            </a:lvl4pPr>
            <a:lvl5pPr>
              <a:defRPr sz="1079">
                <a:solidFill>
                  <a:schemeClr val="tx2"/>
                </a:solidFill>
              </a:defRPr>
            </a:lvl5pPr>
          </a:lstStyle>
          <a:p>
            <a:pPr lvl="0"/>
            <a:r>
              <a:rPr lang="zh-CN" altLang="en-US" dirty="0"/>
              <a:t>单击此处编辑母版文本样式</a:t>
            </a:r>
          </a:p>
        </p:txBody>
      </p:sp>
      <p:grpSp>
        <p:nvGrpSpPr>
          <p:cNvPr id="46" name="英文德勤商标"/>
          <p:cNvGrpSpPr/>
          <p:nvPr userDrawn="1"/>
        </p:nvGrpSpPr>
        <p:grpSpPr>
          <a:xfrm>
            <a:off x="501650" y="378211"/>
            <a:ext cx="2166182" cy="327619"/>
            <a:chOff x="398463" y="404813"/>
            <a:chExt cx="1627187" cy="307976"/>
          </a:xfrm>
          <a:solidFill>
            <a:schemeClr val="tx1"/>
          </a:solidFill>
        </p:grpSpPr>
        <p:sp>
          <p:nvSpPr>
            <p:cNvPr id="47"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8"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9"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0"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1"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2"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3"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4"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5"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6"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2409855982"/>
      </p:ext>
    </p:extLst>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F1BD8E-37DC-0FDF-E654-E6F48534BEA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95DF6A2-0ADB-BC17-F607-0FDF6281A0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5AA153D-97A0-8F15-49F2-91E56B236385}"/>
              </a:ext>
            </a:extLst>
          </p:cNvPr>
          <p:cNvSpPr>
            <a:spLocks noGrp="1"/>
          </p:cNvSpPr>
          <p:nvPr>
            <p:ph type="dt" sz="half" idx="10"/>
          </p:nvPr>
        </p:nvSpPr>
        <p:spPr/>
        <p:txBody>
          <a:bodyPr/>
          <a:lstStyle/>
          <a:p>
            <a:fld id="{545C5464-B179-41A4-BE42-183DEF7605A8}" type="datetimeFigureOut">
              <a:rPr lang="zh-CN" altLang="en-US" smtClean="0"/>
              <a:t>2022/7/1</a:t>
            </a:fld>
            <a:endParaRPr lang="zh-CN" altLang="en-US"/>
          </a:p>
        </p:txBody>
      </p:sp>
      <p:sp>
        <p:nvSpPr>
          <p:cNvPr id="5" name="页脚占位符 4">
            <a:extLst>
              <a:ext uri="{FF2B5EF4-FFF2-40B4-BE49-F238E27FC236}">
                <a16:creationId xmlns:a16="http://schemas.microsoft.com/office/drawing/2014/main" id="{C4F1FD7C-1CA7-95B6-5DF6-FDB3F21DA2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16BD17-6A9C-520D-A91D-ABC87CA1A433}"/>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32182539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图片"/>
          <p:cNvSpPr>
            <a:spLocks noGrp="1"/>
          </p:cNvSpPr>
          <p:nvPr>
            <p:ph type="pic" sz="quarter" idx="15" hasCustomPrompt="1"/>
          </p:nvPr>
        </p:nvSpPr>
        <p:spPr>
          <a:xfrm>
            <a:off x="5450350" y="1701801"/>
            <a:ext cx="6240000" cy="4679950"/>
          </a:xfrm>
        </p:spPr>
        <p:txBody>
          <a:bodyPr/>
          <a:lstStyle/>
          <a:p>
            <a:r>
              <a:rPr lang="zh-CN" altLang="en-US" noProof="0" dirty="0"/>
              <a:t>单击图标添加图片</a:t>
            </a:r>
            <a:endParaRPr lang="en-US" noProof="0" dirty="0"/>
          </a:p>
        </p:txBody>
      </p:sp>
      <p:sp>
        <p:nvSpPr>
          <p:cNvPr id="6" name="内容"/>
          <p:cNvSpPr>
            <a:spLocks noGrp="1"/>
          </p:cNvSpPr>
          <p:nvPr>
            <p:ph sz="quarter" idx="10" hasCustomPrompt="1"/>
          </p:nvPr>
        </p:nvSpPr>
        <p:spPr>
          <a:xfrm>
            <a:off x="573485" y="1665290"/>
            <a:ext cx="4456430"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atin typeface="+mn-l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38383571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5" name="内容 2"/>
          <p:cNvSpPr>
            <a:spLocks noGrp="1"/>
          </p:cNvSpPr>
          <p:nvPr>
            <p:ph sz="quarter" idx="20" hasCustomPrompt="1"/>
          </p:nvPr>
        </p:nvSpPr>
        <p:spPr>
          <a:xfrm>
            <a:off x="6381539" y="1665290"/>
            <a:ext cx="5322781" cy="4716461"/>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内容 1"/>
          <p:cNvSpPr>
            <a:spLocks noGrp="1"/>
          </p:cNvSpPr>
          <p:nvPr>
            <p:ph sz="quarter" idx="10" hasCustomPrompt="1"/>
          </p:nvPr>
        </p:nvSpPr>
        <p:spPr>
          <a:xfrm>
            <a:off x="573485" y="1665290"/>
            <a:ext cx="5305579" cy="4716461"/>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7"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3839029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4" name="文字 2"/>
          <p:cNvSpPr>
            <a:spLocks noGrp="1"/>
          </p:cNvSpPr>
          <p:nvPr>
            <p:ph type="body" sz="quarter" idx="23"/>
          </p:nvPr>
        </p:nvSpPr>
        <p:spPr>
          <a:xfrm>
            <a:off x="557079" y="6178655"/>
            <a:ext cx="11186813" cy="261430"/>
          </a:xfrm>
        </p:spPr>
        <p:txBody>
          <a:bodyPr>
            <a:normAutofit/>
          </a:bodyPr>
          <a:lstStyle>
            <a:lvl1pPr>
              <a:spcAft>
                <a:spcPts val="0"/>
              </a:spcAft>
              <a:defRPr sz="726"/>
            </a:lvl1pPr>
          </a:lstStyle>
          <a:p>
            <a:pPr lvl="0"/>
            <a:r>
              <a:rPr lang="zh-CN" altLang="en-US"/>
              <a:t>单击此处编辑母版文本样式</a:t>
            </a:r>
          </a:p>
        </p:txBody>
      </p:sp>
      <p:sp>
        <p:nvSpPr>
          <p:cNvPr id="3" name="图表"/>
          <p:cNvSpPr>
            <a:spLocks noGrp="1"/>
          </p:cNvSpPr>
          <p:nvPr>
            <p:ph type="chart" sz="quarter" idx="21" hasCustomPrompt="1"/>
          </p:nvPr>
        </p:nvSpPr>
        <p:spPr>
          <a:xfrm>
            <a:off x="6341224" y="2125013"/>
            <a:ext cx="5349128"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6" name="文字 1"/>
          <p:cNvSpPr>
            <a:spLocks noGrp="1"/>
          </p:cNvSpPr>
          <p:nvPr>
            <p:ph type="body" sz="quarter" idx="22" hasCustomPrompt="1"/>
          </p:nvPr>
        </p:nvSpPr>
        <p:spPr>
          <a:xfrm>
            <a:off x="6341224" y="1665289"/>
            <a:ext cx="5349128"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10" name="内容"/>
          <p:cNvSpPr>
            <a:spLocks noGrp="1"/>
          </p:cNvSpPr>
          <p:nvPr>
            <p:ph sz="quarter" idx="10" hasCustomPrompt="1"/>
          </p:nvPr>
        </p:nvSpPr>
        <p:spPr>
          <a:xfrm>
            <a:off x="573486" y="1665289"/>
            <a:ext cx="5355165" cy="4455725"/>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2"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403995793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3" name="内容 2"/>
          <p:cNvSpPr>
            <a:spLocks noGrp="1"/>
          </p:cNvSpPr>
          <p:nvPr>
            <p:ph sz="quarter" idx="20" hasCustomPrompt="1"/>
          </p:nvPr>
        </p:nvSpPr>
        <p:spPr>
          <a:xfrm>
            <a:off x="6384000" y="1665290"/>
            <a:ext cx="5306351" cy="4716461"/>
          </a:xfrm>
          <a:prstGeom prst="rect">
            <a:avLst/>
          </a:prstGeo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baseline="0"/>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内容 1"/>
          <p:cNvSpPr>
            <a:spLocks noGrp="1"/>
          </p:cNvSpPr>
          <p:nvPr>
            <p:ph sz="quarter" idx="10" hasCustomPrompt="1"/>
          </p:nvPr>
        </p:nvSpPr>
        <p:spPr>
          <a:xfrm>
            <a:off x="573486" y="1665290"/>
            <a:ext cx="5305580" cy="4716461"/>
          </a:xfrm>
          <a:prstGeom prst="rect">
            <a:avLst/>
          </a:prstGeo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baseline="0"/>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9"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932970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图表 2"/>
          <p:cNvSpPr>
            <a:spLocks noGrp="1"/>
          </p:cNvSpPr>
          <p:nvPr>
            <p:ph type="chart" sz="quarter" idx="21" hasCustomPrompt="1"/>
          </p:nvPr>
        </p:nvSpPr>
        <p:spPr>
          <a:xfrm>
            <a:off x="6341220" y="2125013"/>
            <a:ext cx="5349129"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9" name="图表 1"/>
          <p:cNvSpPr>
            <a:spLocks noGrp="1"/>
          </p:cNvSpPr>
          <p:nvPr>
            <p:ph type="chart" sz="quarter" idx="24" hasCustomPrompt="1"/>
          </p:nvPr>
        </p:nvSpPr>
        <p:spPr>
          <a:xfrm>
            <a:off x="573485" y="2125013"/>
            <a:ext cx="5339063"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6" name="文字 2"/>
          <p:cNvSpPr>
            <a:spLocks noGrp="1"/>
          </p:cNvSpPr>
          <p:nvPr>
            <p:ph type="body" sz="quarter" idx="22" hasCustomPrompt="1"/>
          </p:nvPr>
        </p:nvSpPr>
        <p:spPr>
          <a:xfrm>
            <a:off x="6341223" y="1665289"/>
            <a:ext cx="5349129"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12" name="文字 1"/>
          <p:cNvSpPr>
            <a:spLocks noGrp="1"/>
          </p:cNvSpPr>
          <p:nvPr>
            <p:ph type="body" sz="quarter" idx="25" hasCustomPrompt="1"/>
          </p:nvPr>
        </p:nvSpPr>
        <p:spPr>
          <a:xfrm>
            <a:off x="573486" y="1665289"/>
            <a:ext cx="5339064"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0"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97349614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8" name="内容 2"/>
          <p:cNvSpPr>
            <a:spLocks noGrp="1"/>
          </p:cNvSpPr>
          <p:nvPr>
            <p:ph sz="quarter" idx="16" hasCustomPrompt="1"/>
          </p:nvPr>
        </p:nvSpPr>
        <p:spPr>
          <a:xfrm>
            <a:off x="5450349" y="1700214"/>
            <a:ext cx="6240000" cy="4681537"/>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内容 1"/>
          <p:cNvSpPr>
            <a:spLocks noGrp="1"/>
          </p:cNvSpPr>
          <p:nvPr>
            <p:ph sz="quarter" idx="10" hasCustomPrompt="1"/>
          </p:nvPr>
        </p:nvSpPr>
        <p:spPr>
          <a:xfrm>
            <a:off x="573486" y="1665290"/>
            <a:ext cx="4431857"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20181395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引述内容"/>
          <p:cNvSpPr>
            <a:spLocks noGrp="1"/>
          </p:cNvSpPr>
          <p:nvPr>
            <p:ph sz="quarter" idx="10" hasCustomPrompt="1"/>
          </p:nvPr>
        </p:nvSpPr>
        <p:spPr>
          <a:xfrm>
            <a:off x="7577883" y="1658680"/>
            <a:ext cx="4112468" cy="4723072"/>
          </a:xfrm>
          <a:prstGeom prst="rect">
            <a:avLst/>
          </a:prstGeom>
        </p:spPr>
        <p:txBody>
          <a:bodyPr>
            <a:normAutofit/>
          </a:bodyPr>
          <a:lstStyle>
            <a:lvl1pPr>
              <a:tabLst>
                <a:tab pos="5880683" algn="r"/>
              </a:tabLst>
              <a:defRPr sz="2177">
                <a:solidFill>
                  <a:schemeClr val="accent3"/>
                </a:solidFill>
              </a:defRPr>
            </a:lvl1pPr>
            <a:lvl2pPr>
              <a:tabLst>
                <a:tab pos="5880683" algn="r"/>
              </a:tabLst>
              <a:defRPr/>
            </a:lvl2pPr>
            <a:lvl3pPr>
              <a:tabLst>
                <a:tab pos="5880683" algn="r"/>
              </a:tabLst>
              <a:defRPr/>
            </a:lvl3pPr>
            <a:lvl4pPr>
              <a:tabLst>
                <a:tab pos="5880683" algn="r"/>
              </a:tabLst>
              <a:defRPr/>
            </a:lvl4pPr>
            <a:lvl5pPr>
              <a:tabLst>
                <a:tab pos="5880683" algn="r"/>
              </a:tabLst>
              <a:defRPr baseline="0"/>
            </a:lvl5pPr>
          </a:lstStyle>
          <a:p>
            <a:pPr lvl="0"/>
            <a:r>
              <a:rPr lang="zh-CN" altLang="en-US" noProof="0" dirty="0"/>
              <a:t>单击此处编辑母版文本样式</a:t>
            </a:r>
          </a:p>
        </p:txBody>
      </p:sp>
      <p:sp>
        <p:nvSpPr>
          <p:cNvPr id="8" name="内容"/>
          <p:cNvSpPr>
            <a:spLocks noGrp="1"/>
          </p:cNvSpPr>
          <p:nvPr>
            <p:ph sz="quarter" idx="16" hasCustomPrompt="1"/>
          </p:nvPr>
        </p:nvSpPr>
        <p:spPr>
          <a:xfrm>
            <a:off x="573486" y="1665288"/>
            <a:ext cx="6506347" cy="4716462"/>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1"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59042321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9" name="文字 4"/>
          <p:cNvSpPr>
            <a:spLocks noGrp="1"/>
          </p:cNvSpPr>
          <p:nvPr>
            <p:ph type="body" sz="quarter" idx="23"/>
          </p:nvPr>
        </p:nvSpPr>
        <p:spPr>
          <a:xfrm>
            <a:off x="557079" y="6178655"/>
            <a:ext cx="11186813" cy="261430"/>
          </a:xfrm>
        </p:spPr>
        <p:txBody>
          <a:bodyPr>
            <a:normAutofit/>
          </a:bodyPr>
          <a:lstStyle>
            <a:lvl1pPr>
              <a:spcAft>
                <a:spcPts val="0"/>
              </a:spcAft>
              <a:defRPr sz="726"/>
            </a:lvl1pPr>
          </a:lstStyle>
          <a:p>
            <a:pPr lvl="0"/>
            <a:r>
              <a:rPr lang="zh-CN" altLang="en-US"/>
              <a:t>单击此处编辑母版文本样式</a:t>
            </a:r>
          </a:p>
        </p:txBody>
      </p:sp>
      <p:sp>
        <p:nvSpPr>
          <p:cNvPr id="9" name="图表 3"/>
          <p:cNvSpPr>
            <a:spLocks noGrp="1"/>
          </p:cNvSpPr>
          <p:nvPr>
            <p:ph type="chart" sz="quarter" idx="21" hasCustomPrompt="1"/>
          </p:nvPr>
        </p:nvSpPr>
        <p:spPr>
          <a:xfrm>
            <a:off x="8126396" y="2051999"/>
            <a:ext cx="3563953"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Calibri Light" panose="020F0302020204030204" pitchFamily="34" charset="0"/>
              </a:rPr>
              <a:t>点击添加图表</a:t>
            </a:r>
          </a:p>
        </p:txBody>
      </p:sp>
      <p:sp>
        <p:nvSpPr>
          <p:cNvPr id="7" name="图表 2"/>
          <p:cNvSpPr>
            <a:spLocks noGrp="1"/>
          </p:cNvSpPr>
          <p:nvPr>
            <p:ph type="chart" sz="quarter" idx="19" hasCustomPrompt="1"/>
          </p:nvPr>
        </p:nvSpPr>
        <p:spPr>
          <a:xfrm>
            <a:off x="4351684" y="2051999"/>
            <a:ext cx="3561616"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17" name="图表 1"/>
          <p:cNvSpPr>
            <a:spLocks noGrp="1"/>
          </p:cNvSpPr>
          <p:nvPr>
            <p:ph type="chart" sz="quarter" idx="15" hasCustomPrompt="1"/>
          </p:nvPr>
        </p:nvSpPr>
        <p:spPr>
          <a:xfrm>
            <a:off x="573486" y="2051999"/>
            <a:ext cx="3549550"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10" name="文字 3"/>
          <p:cNvSpPr>
            <a:spLocks noGrp="1"/>
          </p:cNvSpPr>
          <p:nvPr>
            <p:ph type="body" sz="quarter" idx="22" hasCustomPrompt="1"/>
          </p:nvPr>
        </p:nvSpPr>
        <p:spPr>
          <a:xfrm>
            <a:off x="8126398" y="1659145"/>
            <a:ext cx="3563954" cy="398256"/>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8" name="文字 2"/>
          <p:cNvSpPr>
            <a:spLocks noGrp="1"/>
          </p:cNvSpPr>
          <p:nvPr>
            <p:ph type="body" sz="quarter" idx="20" hasCustomPrompt="1"/>
          </p:nvPr>
        </p:nvSpPr>
        <p:spPr>
          <a:xfrm>
            <a:off x="4351687" y="1665290"/>
            <a:ext cx="3561614" cy="392112"/>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18" name="文字 1"/>
          <p:cNvSpPr>
            <a:spLocks noGrp="1"/>
          </p:cNvSpPr>
          <p:nvPr>
            <p:ph type="body" sz="quarter" idx="18" hasCustomPrompt="1"/>
          </p:nvPr>
        </p:nvSpPr>
        <p:spPr>
          <a:xfrm>
            <a:off x="573486" y="1665290"/>
            <a:ext cx="3562351" cy="392112"/>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13"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4"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94146721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12" name="文字 4"/>
          <p:cNvSpPr>
            <a:spLocks noGrp="1"/>
          </p:cNvSpPr>
          <p:nvPr>
            <p:ph type="body" sz="quarter" idx="20" hasCustomPrompt="1"/>
          </p:nvPr>
        </p:nvSpPr>
        <p:spPr>
          <a:xfrm>
            <a:off x="8993171" y="3108508"/>
            <a:ext cx="2697183" cy="3273240"/>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0" name="文字 3"/>
          <p:cNvSpPr>
            <a:spLocks noGrp="1"/>
          </p:cNvSpPr>
          <p:nvPr>
            <p:ph type="body" sz="quarter" idx="18" hasCustomPrompt="1"/>
          </p:nvPr>
        </p:nvSpPr>
        <p:spPr>
          <a:xfrm>
            <a:off x="6189433" y="3120551"/>
            <a:ext cx="2712000" cy="326119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1" name="文字 2"/>
          <p:cNvSpPr>
            <a:spLocks noGrp="1"/>
          </p:cNvSpPr>
          <p:nvPr>
            <p:ph type="body" sz="quarter" idx="19" hasCustomPrompt="1"/>
          </p:nvPr>
        </p:nvSpPr>
        <p:spPr>
          <a:xfrm>
            <a:off x="3385693" y="3124201"/>
            <a:ext cx="2712000" cy="325754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6" name="文字 1"/>
          <p:cNvSpPr>
            <a:spLocks noGrp="1"/>
          </p:cNvSpPr>
          <p:nvPr>
            <p:ph type="body" sz="quarter" idx="21" hasCustomPrompt="1"/>
          </p:nvPr>
        </p:nvSpPr>
        <p:spPr>
          <a:xfrm>
            <a:off x="581954" y="3116353"/>
            <a:ext cx="2712000" cy="325754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7" name="图片 4"/>
          <p:cNvSpPr>
            <a:spLocks noGrp="1"/>
          </p:cNvSpPr>
          <p:nvPr>
            <p:ph type="pic" sz="quarter" idx="16" hasCustomPrompt="1"/>
          </p:nvPr>
        </p:nvSpPr>
        <p:spPr>
          <a:xfrm>
            <a:off x="8978352" y="1700214"/>
            <a:ext cx="2712000" cy="1260000"/>
          </a:xfrm>
        </p:spPr>
        <p:txBody>
          <a:bodyPr lIns="0" tIns="0" rIns="0" bIns="0">
            <a:noAutofit/>
          </a:bodyPr>
          <a:lstStyle/>
          <a:p>
            <a:r>
              <a:rPr lang="zh-CN" altLang="en-US" noProof="0" dirty="0"/>
              <a:t>点击添加图片</a:t>
            </a:r>
            <a:endParaRPr lang="en-US" noProof="0" dirty="0"/>
          </a:p>
        </p:txBody>
      </p:sp>
      <p:sp>
        <p:nvSpPr>
          <p:cNvPr id="6" name="图片 3"/>
          <p:cNvSpPr>
            <a:spLocks noGrp="1"/>
          </p:cNvSpPr>
          <p:nvPr>
            <p:ph type="pic" sz="quarter" idx="15" hasCustomPrompt="1"/>
          </p:nvPr>
        </p:nvSpPr>
        <p:spPr>
          <a:xfrm>
            <a:off x="6176730" y="1700214"/>
            <a:ext cx="2712000" cy="1260000"/>
          </a:xfrm>
        </p:spPr>
        <p:txBody>
          <a:bodyPr lIns="0" tIns="0" rIns="0" bIns="0">
            <a:noAutofit/>
          </a:bodyPr>
          <a:lstStyle/>
          <a:p>
            <a:r>
              <a:rPr lang="zh-CN" altLang="en-US" noProof="0" dirty="0"/>
              <a:t>点击添加图片</a:t>
            </a:r>
            <a:endParaRPr lang="en-US" noProof="0" dirty="0"/>
          </a:p>
        </p:txBody>
      </p:sp>
      <p:sp>
        <p:nvSpPr>
          <p:cNvPr id="5" name="图片 2"/>
          <p:cNvSpPr>
            <a:spLocks noGrp="1"/>
          </p:cNvSpPr>
          <p:nvPr>
            <p:ph type="pic" sz="quarter" idx="14" hasCustomPrompt="1"/>
          </p:nvPr>
        </p:nvSpPr>
        <p:spPr>
          <a:xfrm>
            <a:off x="3375108" y="1700214"/>
            <a:ext cx="2712000" cy="1260000"/>
          </a:xfrm>
        </p:spPr>
        <p:txBody>
          <a:bodyPr lIns="0" tIns="0" rIns="0" bIns="0">
            <a:noAutofit/>
          </a:bodyPr>
          <a:lstStyle/>
          <a:p>
            <a:r>
              <a:rPr lang="zh-CN" altLang="en-US" noProof="0" dirty="0"/>
              <a:t>点击添加图片</a:t>
            </a:r>
            <a:endParaRPr lang="en-US" noProof="0" dirty="0"/>
          </a:p>
        </p:txBody>
      </p:sp>
      <p:sp>
        <p:nvSpPr>
          <p:cNvPr id="4" name="图片 1"/>
          <p:cNvSpPr>
            <a:spLocks noGrp="1"/>
          </p:cNvSpPr>
          <p:nvPr>
            <p:ph type="pic" sz="quarter" idx="13" hasCustomPrompt="1"/>
          </p:nvPr>
        </p:nvSpPr>
        <p:spPr>
          <a:xfrm>
            <a:off x="573486" y="1700214"/>
            <a:ext cx="2712000" cy="1260000"/>
          </a:xfrm>
        </p:spPr>
        <p:txBody>
          <a:bodyPr lIns="0" tIns="0" rIns="0" bIns="0">
            <a:noAutofit/>
          </a:bodyPr>
          <a:lstStyle/>
          <a:p>
            <a:r>
              <a:rPr lang="zh-CN" altLang="en-US" noProof="0" dirty="0"/>
              <a:t>点击添加图片</a:t>
            </a:r>
            <a:endParaRPr lang="en-US" noProof="0" dirty="0"/>
          </a:p>
        </p:txBody>
      </p:sp>
      <p:sp>
        <p:nvSpPr>
          <p:cNvPr id="14" name="副标题"/>
          <p:cNvSpPr>
            <a:spLocks noGrp="1"/>
          </p:cNvSpPr>
          <p:nvPr>
            <p:ph type="body" sz="quarter" idx="22"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083939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16" name="文字 4"/>
          <p:cNvSpPr>
            <a:spLocks noGrp="1"/>
          </p:cNvSpPr>
          <p:nvPr>
            <p:ph type="body" sz="quarter" idx="35" hasCustomPrompt="1"/>
          </p:nvPr>
        </p:nvSpPr>
        <p:spPr>
          <a:xfrm>
            <a:off x="8396562" y="4256213"/>
            <a:ext cx="3302593" cy="1944000"/>
          </a:xfrm>
        </p:spPr>
        <p:txBody>
          <a:bodyPr>
            <a:normAutofit/>
          </a:bodyPr>
          <a:lstStyle>
            <a:lvl1pPr>
              <a:spcAft>
                <a:spcPts val="0"/>
              </a:spcAft>
              <a:defRPr sz="1270" b="1"/>
            </a:lvl1pPr>
            <a:lvl2pPr>
              <a:spcAft>
                <a:spcPts val="0"/>
              </a:spcAft>
              <a:defRPr sz="1270" b="0"/>
            </a:lvl2pPr>
          </a:lstStyle>
          <a:p>
            <a:pPr lvl="0"/>
            <a:r>
              <a:rPr lang="zh-CN" altLang="en-US" noProof="0" dirty="0"/>
              <a:t>点击添加内容</a:t>
            </a:r>
            <a:endParaRPr lang="en-US" noProof="0" dirty="0"/>
          </a:p>
          <a:p>
            <a:pPr lvl="1"/>
            <a:r>
              <a:rPr lang="zh-CN" altLang="en-US" noProof="0" dirty="0"/>
              <a:t>第二级</a:t>
            </a:r>
            <a:endParaRPr lang="en-US" noProof="0" dirty="0"/>
          </a:p>
        </p:txBody>
      </p:sp>
      <p:sp>
        <p:nvSpPr>
          <p:cNvPr id="11" name="图片 4"/>
          <p:cNvSpPr>
            <a:spLocks noGrp="1"/>
          </p:cNvSpPr>
          <p:nvPr>
            <p:ph type="pic" sz="quarter" idx="31" hasCustomPrompt="1"/>
          </p:nvPr>
        </p:nvSpPr>
        <p:spPr>
          <a:xfrm>
            <a:off x="6224085" y="4256213"/>
            <a:ext cx="1968000" cy="1476000"/>
          </a:xfrm>
        </p:spPr>
        <p:txBody>
          <a:bodyPr/>
          <a:lstStyle>
            <a:lvl1pPr algn="ctr">
              <a:defRPr/>
            </a:lvl1pPr>
          </a:lstStyle>
          <a:p>
            <a:r>
              <a:rPr lang="zh-CN" altLang="en-US" noProof="0" dirty="0"/>
              <a:t>点击添加图片</a:t>
            </a:r>
            <a:endParaRPr lang="en-US" noProof="0" dirty="0"/>
          </a:p>
        </p:txBody>
      </p:sp>
      <p:sp>
        <p:nvSpPr>
          <p:cNvPr id="15" name="文字 3"/>
          <p:cNvSpPr>
            <a:spLocks noGrp="1"/>
          </p:cNvSpPr>
          <p:nvPr>
            <p:ph type="body" sz="quarter" idx="34" hasCustomPrompt="1"/>
          </p:nvPr>
        </p:nvSpPr>
        <p:spPr>
          <a:xfrm>
            <a:off x="2756232" y="4256213"/>
            <a:ext cx="3288000" cy="1944000"/>
          </a:xfrm>
        </p:spPr>
        <p:txBody>
          <a:bodyPr>
            <a:normAutofit/>
          </a:bodyPr>
          <a:lstStyle>
            <a:lvl1pPr>
              <a:spcAft>
                <a:spcPts val="0"/>
              </a:spcAft>
              <a:defRPr sz="1270" b="1"/>
            </a:lvl1pPr>
            <a:lvl2pPr>
              <a:spcAft>
                <a:spcPts val="0"/>
              </a:spcAft>
              <a:defRPr sz="1270" b="0"/>
            </a:lvl2pPr>
          </a:lstStyle>
          <a:p>
            <a:pPr lvl="0"/>
            <a:r>
              <a:rPr lang="zh-CN" altLang="en-US" noProof="0" dirty="0"/>
              <a:t>点击添加内容</a:t>
            </a:r>
            <a:endParaRPr lang="en-US" noProof="0" dirty="0"/>
          </a:p>
          <a:p>
            <a:pPr lvl="1"/>
            <a:r>
              <a:rPr lang="zh-CN" altLang="en-US" noProof="0" dirty="0"/>
              <a:t>第二级</a:t>
            </a:r>
            <a:endParaRPr lang="en-US" noProof="0" dirty="0"/>
          </a:p>
        </p:txBody>
      </p:sp>
      <p:sp>
        <p:nvSpPr>
          <p:cNvPr id="10" name="图片 3"/>
          <p:cNvSpPr>
            <a:spLocks noGrp="1"/>
          </p:cNvSpPr>
          <p:nvPr>
            <p:ph type="pic" sz="quarter" idx="29" hasCustomPrompt="1"/>
          </p:nvPr>
        </p:nvSpPr>
        <p:spPr>
          <a:xfrm>
            <a:off x="573486" y="4256213"/>
            <a:ext cx="1968000" cy="1476000"/>
          </a:xfrm>
        </p:spPr>
        <p:txBody>
          <a:bodyPr/>
          <a:lstStyle>
            <a:lvl1pPr algn="ctr">
              <a:defRPr/>
            </a:lvl1pPr>
          </a:lstStyle>
          <a:p>
            <a:r>
              <a:rPr lang="zh-CN" altLang="en-US" noProof="0" dirty="0"/>
              <a:t>点击添加图片</a:t>
            </a:r>
            <a:endParaRPr lang="en-US" noProof="0" dirty="0"/>
          </a:p>
        </p:txBody>
      </p:sp>
      <p:sp>
        <p:nvSpPr>
          <p:cNvPr id="21" name="绿色栏 4">
            <a:extLst>
              <a:ext uri="{FF2B5EF4-FFF2-40B4-BE49-F238E27FC236}">
                <a16:creationId xmlns:a16="http://schemas.microsoft.com/office/drawing/2014/main" id="{00D336B3-2575-4F6E-9BAD-8C32D75B6E63}"/>
              </a:ext>
            </a:extLst>
          </p:cNvPr>
          <p:cNvSpPr/>
          <p:nvPr userDrawn="1"/>
        </p:nvSpPr>
        <p:spPr>
          <a:xfrm>
            <a:off x="6224086"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20" name="绿色栏 3">
            <a:extLst>
              <a:ext uri="{FF2B5EF4-FFF2-40B4-BE49-F238E27FC236}">
                <a16:creationId xmlns:a16="http://schemas.microsoft.com/office/drawing/2014/main" id="{5737EC39-0EB2-483C-9B36-B0052D120453}"/>
              </a:ext>
            </a:extLst>
          </p:cNvPr>
          <p:cNvSpPr/>
          <p:nvPr userDrawn="1"/>
        </p:nvSpPr>
        <p:spPr>
          <a:xfrm>
            <a:off x="573486"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4" name="文字 2"/>
          <p:cNvSpPr>
            <a:spLocks noGrp="1"/>
          </p:cNvSpPr>
          <p:nvPr>
            <p:ph type="body" sz="quarter" idx="33" hasCustomPrompt="1"/>
          </p:nvPr>
        </p:nvSpPr>
        <p:spPr>
          <a:xfrm>
            <a:off x="8396562" y="1880213"/>
            <a:ext cx="3302593" cy="1944000"/>
          </a:xfrm>
        </p:spPr>
        <p:txBody>
          <a:bodyPr>
            <a:normAutofit/>
          </a:bodyPr>
          <a:lstStyle>
            <a:lvl1pPr>
              <a:spcAft>
                <a:spcPts val="0"/>
              </a:spcAft>
              <a:defRPr sz="1270" b="1"/>
            </a:lvl1pPr>
            <a:lvl2pPr>
              <a:spcAft>
                <a:spcPts val="0"/>
              </a:spcAft>
              <a:defRPr sz="1270" b="0"/>
            </a:lvl2pPr>
          </a:lstStyle>
          <a:p>
            <a:pPr lvl="0"/>
            <a:r>
              <a:rPr lang="zh-CN" altLang="en-US" noProof="0" dirty="0"/>
              <a:t>点击添加内容</a:t>
            </a:r>
            <a:endParaRPr lang="en-US" noProof="0" dirty="0"/>
          </a:p>
          <a:p>
            <a:pPr lvl="1"/>
            <a:r>
              <a:rPr lang="zh-CN" altLang="en-US" noProof="0" dirty="0"/>
              <a:t>第二级</a:t>
            </a:r>
            <a:endParaRPr lang="en-US" noProof="0" dirty="0"/>
          </a:p>
        </p:txBody>
      </p:sp>
      <p:sp>
        <p:nvSpPr>
          <p:cNvPr id="9" name="图片 2"/>
          <p:cNvSpPr>
            <a:spLocks noGrp="1"/>
          </p:cNvSpPr>
          <p:nvPr>
            <p:ph type="pic" sz="quarter" idx="27" hasCustomPrompt="1"/>
          </p:nvPr>
        </p:nvSpPr>
        <p:spPr>
          <a:xfrm>
            <a:off x="6224085" y="1880213"/>
            <a:ext cx="1968000" cy="1476000"/>
          </a:xfrm>
        </p:spPr>
        <p:txBody>
          <a:bodyPr/>
          <a:lstStyle>
            <a:lvl1pPr algn="ctr">
              <a:defRPr/>
            </a:lvl1pPr>
          </a:lstStyle>
          <a:p>
            <a:r>
              <a:rPr lang="zh-CN" altLang="en-US" noProof="0" dirty="0"/>
              <a:t>点击添加图片</a:t>
            </a:r>
            <a:endParaRPr lang="en-US" noProof="0" dirty="0"/>
          </a:p>
        </p:txBody>
      </p:sp>
      <p:sp>
        <p:nvSpPr>
          <p:cNvPr id="13" name="文字 1"/>
          <p:cNvSpPr>
            <a:spLocks noGrp="1"/>
          </p:cNvSpPr>
          <p:nvPr>
            <p:ph type="body" sz="quarter" idx="32" hasCustomPrompt="1"/>
          </p:nvPr>
        </p:nvSpPr>
        <p:spPr>
          <a:xfrm>
            <a:off x="2744107" y="1880213"/>
            <a:ext cx="3288000" cy="1944000"/>
          </a:xfrm>
        </p:spPr>
        <p:txBody>
          <a:bodyPr>
            <a:normAutofit/>
          </a:bodyPr>
          <a:lstStyle>
            <a:lvl1pPr>
              <a:spcAft>
                <a:spcPts val="0"/>
              </a:spcAft>
              <a:defRPr sz="1270" b="1">
                <a:latin typeface="+mn-ea"/>
                <a:ea typeface="+mn-ea"/>
              </a:defRPr>
            </a:lvl1pPr>
            <a:lvl2pPr>
              <a:spcAft>
                <a:spcPts val="0"/>
              </a:spcAft>
              <a:defRPr sz="1270" b="0">
                <a:latin typeface="+mn-ea"/>
                <a:ea typeface="+mn-ea"/>
              </a:defRPr>
            </a:lvl2pPr>
          </a:lstStyle>
          <a:p>
            <a:pPr lvl="0"/>
            <a:r>
              <a:rPr lang="zh-CN" altLang="en-US" noProof="0" dirty="0"/>
              <a:t>点击添加内容</a:t>
            </a:r>
            <a:endParaRPr lang="en-US" noProof="0" dirty="0"/>
          </a:p>
          <a:p>
            <a:pPr lvl="1"/>
            <a:r>
              <a:rPr lang="zh-CN" altLang="en-US" noProof="0" dirty="0"/>
              <a:t>第二级</a:t>
            </a:r>
            <a:endParaRPr lang="en-US" noProof="0" dirty="0"/>
          </a:p>
        </p:txBody>
      </p:sp>
      <p:sp>
        <p:nvSpPr>
          <p:cNvPr id="8" name="图片 1"/>
          <p:cNvSpPr>
            <a:spLocks noGrp="1"/>
          </p:cNvSpPr>
          <p:nvPr>
            <p:ph type="pic" sz="quarter" idx="25" hasCustomPrompt="1"/>
          </p:nvPr>
        </p:nvSpPr>
        <p:spPr>
          <a:xfrm>
            <a:off x="573486" y="1880213"/>
            <a:ext cx="1968000" cy="1476000"/>
          </a:xfrm>
        </p:spPr>
        <p:txBody>
          <a:bodyPr/>
          <a:lstStyle>
            <a:lvl1pPr algn="ctr">
              <a:defRPr/>
            </a:lvl1pPr>
          </a:lstStyle>
          <a:p>
            <a:r>
              <a:rPr lang="zh-CN" altLang="en-US" noProof="0" dirty="0"/>
              <a:t>点击添加图片</a:t>
            </a:r>
            <a:endParaRPr lang="en-US" noProof="0" dirty="0"/>
          </a:p>
        </p:txBody>
      </p:sp>
      <p:sp>
        <p:nvSpPr>
          <p:cNvPr id="19" name="绿色栏 2">
            <a:extLst>
              <a:ext uri="{FF2B5EF4-FFF2-40B4-BE49-F238E27FC236}">
                <a16:creationId xmlns:a16="http://schemas.microsoft.com/office/drawing/2014/main" id="{E1C3849E-5B87-4E89-A696-B1A8AE50A843}"/>
              </a:ext>
            </a:extLst>
          </p:cNvPr>
          <p:cNvSpPr/>
          <p:nvPr userDrawn="1"/>
        </p:nvSpPr>
        <p:spPr>
          <a:xfrm>
            <a:off x="6224086"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8" name="绿色栏 1">
            <a:extLst>
              <a:ext uri="{FF2B5EF4-FFF2-40B4-BE49-F238E27FC236}">
                <a16:creationId xmlns:a16="http://schemas.microsoft.com/office/drawing/2014/main" id="{BDA76EEA-1E52-4D3C-80ED-6243878A60CE}"/>
              </a:ext>
            </a:extLst>
          </p:cNvPr>
          <p:cNvSpPr/>
          <p:nvPr userDrawn="1"/>
        </p:nvSpPr>
        <p:spPr>
          <a:xfrm>
            <a:off x="573486"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7"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22"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74438617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4996B-97C8-2503-90CD-79AAA61D99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87DB23-4471-6A9D-8AAB-16B64A0594B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4596B33-4D52-9603-AA2B-C4D8840A0C9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949E53F-7F57-7322-F0C8-6D9D99264111}"/>
              </a:ext>
            </a:extLst>
          </p:cNvPr>
          <p:cNvSpPr>
            <a:spLocks noGrp="1"/>
          </p:cNvSpPr>
          <p:nvPr>
            <p:ph type="dt" sz="half" idx="10"/>
          </p:nvPr>
        </p:nvSpPr>
        <p:spPr/>
        <p:txBody>
          <a:bodyPr/>
          <a:lstStyle/>
          <a:p>
            <a:fld id="{545C5464-B179-41A4-BE42-183DEF7605A8}" type="datetimeFigureOut">
              <a:rPr lang="zh-CN" altLang="en-US" smtClean="0"/>
              <a:t>2022/7/1</a:t>
            </a:fld>
            <a:endParaRPr lang="zh-CN" altLang="en-US"/>
          </a:p>
        </p:txBody>
      </p:sp>
      <p:sp>
        <p:nvSpPr>
          <p:cNvPr id="6" name="页脚占位符 5">
            <a:extLst>
              <a:ext uri="{FF2B5EF4-FFF2-40B4-BE49-F238E27FC236}">
                <a16:creationId xmlns:a16="http://schemas.microsoft.com/office/drawing/2014/main" id="{E05DDD38-D89C-8D64-DFC5-FA72156A14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3662AD-3880-2A92-05FD-91DD1C9EEA6F}"/>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15673801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8" name="联合品牌商标 2"/>
          <p:cNvSpPr>
            <a:spLocks noGrp="1"/>
          </p:cNvSpPr>
          <p:nvPr>
            <p:ph type="pic" sz="quarter" idx="23" hasCustomPrompt="1"/>
          </p:nvPr>
        </p:nvSpPr>
        <p:spPr>
          <a:xfrm>
            <a:off x="10446342"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9" name="文字 2"/>
          <p:cNvSpPr>
            <a:spLocks noGrp="1"/>
          </p:cNvSpPr>
          <p:nvPr>
            <p:ph type="body" sz="quarter" idx="21" hasCustomPrompt="1"/>
          </p:nvPr>
        </p:nvSpPr>
        <p:spPr>
          <a:xfrm>
            <a:off x="6246196" y="1857892"/>
            <a:ext cx="5444156"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9" name="联合品牌商标 1"/>
          <p:cNvSpPr>
            <a:spLocks noGrp="1"/>
          </p:cNvSpPr>
          <p:nvPr>
            <p:ph type="pic" sz="quarter" idx="24" hasCustomPrompt="1"/>
          </p:nvPr>
        </p:nvSpPr>
        <p:spPr>
          <a:xfrm>
            <a:off x="4801655"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8" name="文字 1"/>
          <p:cNvSpPr>
            <a:spLocks noGrp="1"/>
          </p:cNvSpPr>
          <p:nvPr>
            <p:ph type="body" sz="quarter" idx="17" hasCustomPrompt="1"/>
          </p:nvPr>
        </p:nvSpPr>
        <p:spPr>
          <a:xfrm>
            <a:off x="573486" y="1857892"/>
            <a:ext cx="5466824" cy="1695450"/>
          </a:xfrm>
        </p:spPr>
        <p:txBody>
          <a:bodyPr>
            <a:normAutofit/>
          </a:bodyPr>
          <a:lstStyle>
            <a:lvl1pPr>
              <a:spcAft>
                <a:spcPts val="1169"/>
              </a:spcAft>
              <a:defRPr sz="1270" b="1">
                <a:solidFill>
                  <a:schemeClr val="accent1"/>
                </a:solidFill>
                <a:latin typeface="+mj-lt"/>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1" name="绿色栏 2">
            <a:extLst>
              <a:ext uri="{FF2B5EF4-FFF2-40B4-BE49-F238E27FC236}">
                <a16:creationId xmlns:a16="http://schemas.microsoft.com/office/drawing/2014/main" id="{FD793F86-C856-4EF0-B7D3-046C51438F3B}"/>
              </a:ext>
            </a:extLst>
          </p:cNvPr>
          <p:cNvSpPr/>
          <p:nvPr userDrawn="1"/>
        </p:nvSpPr>
        <p:spPr>
          <a:xfrm>
            <a:off x="6246195" y="1705379"/>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0" name="绿色栏 1">
            <a:extLst>
              <a:ext uri="{FF2B5EF4-FFF2-40B4-BE49-F238E27FC236}">
                <a16:creationId xmlns:a16="http://schemas.microsoft.com/office/drawing/2014/main" id="{FDBDB6A6-081D-47AE-B102-5F147C322548}"/>
              </a:ext>
            </a:extLst>
          </p:cNvPr>
          <p:cNvSpPr/>
          <p:nvPr userDrawn="1"/>
        </p:nvSpPr>
        <p:spPr>
          <a:xfrm>
            <a:off x="573486" y="1705379"/>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2"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71906066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33993969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53789200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7035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8" name="内容"/>
          <p:cNvSpPr>
            <a:spLocks noGrp="1"/>
          </p:cNvSpPr>
          <p:nvPr>
            <p:ph idx="1" hasCustomPrompt="1"/>
          </p:nvPr>
        </p:nvSpPr>
        <p:spPr>
          <a:xfrm>
            <a:off x="573486" y="1700213"/>
            <a:ext cx="11165416" cy="4678986"/>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0165008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内容"/>
          <p:cNvSpPr>
            <a:spLocks noGrp="1"/>
          </p:cNvSpPr>
          <p:nvPr>
            <p:ph idx="1" hasCustomPrompt="1"/>
          </p:nvPr>
        </p:nvSpPr>
        <p:spPr>
          <a:xfrm>
            <a:off x="573487" y="1700213"/>
            <a:ext cx="9269612" cy="4678986"/>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72856230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9" name="文字 3"/>
          <p:cNvSpPr>
            <a:spLocks noGrp="1"/>
          </p:cNvSpPr>
          <p:nvPr>
            <p:ph type="body" sz="quarter" idx="19" hasCustomPrompt="1"/>
          </p:nvPr>
        </p:nvSpPr>
        <p:spPr>
          <a:xfrm>
            <a:off x="8128000" y="1851441"/>
            <a:ext cx="3571153"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7" name="文字 2"/>
          <p:cNvSpPr>
            <a:spLocks noGrp="1"/>
          </p:cNvSpPr>
          <p:nvPr>
            <p:ph type="body" sz="quarter" idx="17" hasCustomPrompt="1"/>
          </p:nvPr>
        </p:nvSpPr>
        <p:spPr>
          <a:xfrm>
            <a:off x="4350540" y="1851441"/>
            <a:ext cx="3540578"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8" name="文字 1"/>
          <p:cNvSpPr>
            <a:spLocks noGrp="1"/>
          </p:cNvSpPr>
          <p:nvPr>
            <p:ph type="body" sz="quarter" idx="18" hasCustomPrompt="1"/>
          </p:nvPr>
        </p:nvSpPr>
        <p:spPr>
          <a:xfrm>
            <a:off x="573486" y="1851441"/>
            <a:ext cx="3560000"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3" name="绿色栏 3">
            <a:extLst>
              <a:ext uri="{FF2B5EF4-FFF2-40B4-BE49-F238E27FC236}">
                <a16:creationId xmlns:a16="http://schemas.microsoft.com/office/drawing/2014/main" id="{81F94FD0-40C2-4639-AF6C-A43126827B59}"/>
              </a:ext>
            </a:extLst>
          </p:cNvPr>
          <p:cNvSpPr/>
          <p:nvPr userDrawn="1"/>
        </p:nvSpPr>
        <p:spPr>
          <a:xfrm>
            <a:off x="8115300" y="1705969"/>
            <a:ext cx="358385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2" name="绿色栏 2">
            <a:extLst>
              <a:ext uri="{FF2B5EF4-FFF2-40B4-BE49-F238E27FC236}">
                <a16:creationId xmlns:a16="http://schemas.microsoft.com/office/drawing/2014/main" id="{92AE089E-4A0A-4EC7-9961-71221BF50F81}"/>
              </a:ext>
            </a:extLst>
          </p:cNvPr>
          <p:cNvSpPr/>
          <p:nvPr userDrawn="1"/>
        </p:nvSpPr>
        <p:spPr>
          <a:xfrm>
            <a:off x="573486" y="1700215"/>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1" name="绿色栏 1">
            <a:extLst>
              <a:ext uri="{FF2B5EF4-FFF2-40B4-BE49-F238E27FC236}">
                <a16:creationId xmlns:a16="http://schemas.microsoft.com/office/drawing/2014/main" id="{A820A274-4ADB-4809-84D4-900FDD40E432}"/>
              </a:ext>
            </a:extLst>
          </p:cNvPr>
          <p:cNvSpPr/>
          <p:nvPr userDrawn="1"/>
        </p:nvSpPr>
        <p:spPr>
          <a:xfrm>
            <a:off x="4344827" y="1705969"/>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0"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4"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07043545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5" name="文字 4"/>
          <p:cNvSpPr>
            <a:spLocks noGrp="1"/>
          </p:cNvSpPr>
          <p:nvPr>
            <p:ph type="body" sz="quarter" idx="18" hasCustomPrompt="1"/>
          </p:nvPr>
        </p:nvSpPr>
        <p:spPr>
          <a:xfrm>
            <a:off x="9096838"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7" name="文字 3"/>
          <p:cNvSpPr>
            <a:spLocks noGrp="1"/>
          </p:cNvSpPr>
          <p:nvPr>
            <p:ph type="body" sz="quarter" idx="20" hasCustomPrompt="1"/>
          </p:nvPr>
        </p:nvSpPr>
        <p:spPr>
          <a:xfrm>
            <a:off x="6255721"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6" name="文字 2"/>
          <p:cNvSpPr>
            <a:spLocks noGrp="1"/>
          </p:cNvSpPr>
          <p:nvPr>
            <p:ph type="body" sz="quarter" idx="19" hasCustomPrompt="1"/>
          </p:nvPr>
        </p:nvSpPr>
        <p:spPr>
          <a:xfrm>
            <a:off x="3414604"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4" name="文字 1"/>
          <p:cNvSpPr>
            <a:spLocks noGrp="1"/>
          </p:cNvSpPr>
          <p:nvPr>
            <p:ph type="body" sz="quarter" idx="17" hasCustomPrompt="1"/>
          </p:nvPr>
        </p:nvSpPr>
        <p:spPr>
          <a:xfrm>
            <a:off x="573486"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1"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89522331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12" name="页码">
            <a:extLst>
              <a:ext uri="{FF2B5EF4-FFF2-40B4-BE49-F238E27FC236}">
                <a16:creationId xmlns:a16="http://schemas.microsoft.com/office/drawing/2014/main" id="{6339324F-B0E8-4844-A909-4484C4530653}"/>
              </a:ext>
            </a:extLst>
          </p:cNvPr>
          <p:cNvSpPr txBox="1"/>
          <p:nvPr userDrawn="1"/>
        </p:nvSpPr>
        <p:spPr>
          <a:xfrm>
            <a:off x="11382377" y="6477001"/>
            <a:ext cx="307974" cy="11169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a:extLst>
              <a:ext uri="{FF2B5EF4-FFF2-40B4-BE49-F238E27FC236}">
                <a16:creationId xmlns:a16="http://schemas.microsoft.com/office/drawing/2014/main" id="{96E99109-25A2-44AF-9E0F-DC4C1B2A607D}"/>
              </a:ext>
            </a:extLst>
          </p:cNvPr>
          <p:cNvSpPr txBox="1"/>
          <p:nvPr userDrawn="1"/>
        </p:nvSpPr>
        <p:spPr>
          <a:xfrm>
            <a:off x="6335184" y="6477000"/>
            <a:ext cx="4896560" cy="111697"/>
          </a:xfrm>
          <a:prstGeom prst="rect">
            <a:avLst/>
          </a:prstGeom>
          <a:noFill/>
        </p:spPr>
        <p:txBody>
          <a:bodyPr wrap="square" lIns="0" tIns="0" rIns="0" bIns="0" rtlCol="0">
            <a:spAutoFit/>
          </a:bodyPr>
          <a:lstStyle/>
          <a:p>
            <a:pPr marL="0" marR="0" lvl="0" indent="0" algn="r" defTabSz="829544" rtl="0" eaLnBrk="1" fontAlgn="auto" latinLnBrk="0" hangingPunct="1">
              <a:lnSpc>
                <a:spcPct val="100000"/>
              </a:lnSpc>
              <a:spcBef>
                <a:spcPts val="0"/>
              </a:spcBef>
              <a:spcAft>
                <a:spcPts val="0"/>
              </a:spcAft>
              <a:buClrTx/>
              <a:buSzPct val="100000"/>
              <a:buFont typeface="Arial"/>
              <a:buNone/>
              <a:tabLst/>
              <a:defRPr/>
            </a:pPr>
            <a:r>
              <a:rPr kumimoji="0" lang="zh-CN" altLang="en-US" sz="726" b="0" i="0" u="none" strike="noStrike" kern="1200" cap="none" spc="0" normalizeH="0" baseline="0" noProof="0" dirty="0">
                <a:ln>
                  <a:noFill/>
                </a:ln>
                <a:solidFill>
                  <a:prstClr val="white"/>
                </a:solidFill>
                <a:effectLst/>
                <a:uLnTx/>
                <a:uFillTx/>
                <a:latin typeface="+mn-lt"/>
                <a:ea typeface="+mn-ea"/>
                <a:cs typeface="+mn-cs"/>
              </a:rPr>
              <a:t>演示文稿标题</a:t>
            </a:r>
          </a:p>
        </p:txBody>
      </p:sp>
      <p:sp>
        <p:nvSpPr>
          <p:cNvPr id="15" name="版权">
            <a:extLst>
              <a:ext uri="{FF2B5EF4-FFF2-40B4-BE49-F238E27FC236}">
                <a16:creationId xmlns:a16="http://schemas.microsoft.com/office/drawing/2014/main" id="{F7F5A9B4-9555-F74F-9105-663EF4A0FBB0}"/>
              </a:ext>
            </a:extLst>
          </p:cNvPr>
          <p:cNvSpPr txBox="1"/>
          <p:nvPr userDrawn="1"/>
        </p:nvSpPr>
        <p:spPr>
          <a:xfrm>
            <a:off x="501649" y="6492388"/>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prstClr val="white"/>
                </a:solidFill>
                <a:effectLst/>
                <a:uLnTx/>
                <a:uFillTx/>
                <a:latin typeface="Calibri"/>
                <a:ea typeface="+mn-ea"/>
                <a:cs typeface="Arial Unicode MS" panose="020B0604020202020204" pitchFamily="34" charset="-122"/>
              </a:rPr>
              <a:t>© 2022</a:t>
            </a:r>
            <a:r>
              <a:rPr kumimoji="0" lang="zh-CN" altLang="en-US" sz="726" b="0" i="0" u="none" strike="noStrike" kern="1200" cap="none" spc="0" normalizeH="0" baseline="0" noProof="0" dirty="0">
                <a:ln>
                  <a:noFill/>
                </a:ln>
                <a:solidFill>
                  <a:prstClr val="white"/>
                </a:solidFill>
                <a:effectLst/>
                <a:uLnTx/>
                <a:uFillTx/>
                <a:latin typeface="Calibri"/>
                <a:ea typeface="+mn-ea"/>
                <a:cs typeface="Arial Unicode MS" panose="020B0604020202020204" pitchFamily="34" charset="-122"/>
              </a:rPr>
              <a:t>。</a:t>
            </a:r>
            <a:r>
              <a:rPr kumimoji="0" lang="zh-CN" altLang="en-US" sz="726" b="0" i="0" u="none" strike="noStrike" kern="1200" cap="none" spc="0" normalizeH="0" baseline="0" noProof="0" dirty="0">
                <a:ln>
                  <a:noFill/>
                </a:ln>
                <a:solidFill>
                  <a:prstClr val="white"/>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prstClr val="white"/>
              </a:solidFill>
              <a:effectLst/>
              <a:uLnTx/>
              <a:uFillTx/>
              <a:latin typeface="+mn-lt"/>
              <a:ea typeface="+mn-ea"/>
              <a:cs typeface="+mn-cs"/>
            </a:endParaRPr>
          </a:p>
        </p:txBody>
      </p:sp>
      <p:sp>
        <p:nvSpPr>
          <p:cNvPr id="5" name="文字 4"/>
          <p:cNvSpPr>
            <a:spLocks noGrp="1"/>
          </p:cNvSpPr>
          <p:nvPr>
            <p:ph type="body" sz="quarter" idx="18"/>
          </p:nvPr>
        </p:nvSpPr>
        <p:spPr>
          <a:xfrm>
            <a:off x="9100752"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dirty="0"/>
          </a:p>
        </p:txBody>
      </p:sp>
      <p:sp>
        <p:nvSpPr>
          <p:cNvPr id="7" name="文字 3"/>
          <p:cNvSpPr>
            <a:spLocks noGrp="1"/>
          </p:cNvSpPr>
          <p:nvPr>
            <p:ph type="body" sz="quarter" idx="20"/>
          </p:nvPr>
        </p:nvSpPr>
        <p:spPr>
          <a:xfrm>
            <a:off x="6235168"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dirty="0"/>
          </a:p>
        </p:txBody>
      </p:sp>
      <p:sp>
        <p:nvSpPr>
          <p:cNvPr id="6" name="文字 2"/>
          <p:cNvSpPr>
            <a:spLocks noGrp="1"/>
          </p:cNvSpPr>
          <p:nvPr>
            <p:ph type="body" sz="quarter" idx="19"/>
          </p:nvPr>
        </p:nvSpPr>
        <p:spPr>
          <a:xfrm>
            <a:off x="3369584"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dirty="0"/>
          </a:p>
        </p:txBody>
      </p:sp>
      <p:sp>
        <p:nvSpPr>
          <p:cNvPr id="4" name="文字 1"/>
          <p:cNvSpPr>
            <a:spLocks noGrp="1"/>
          </p:cNvSpPr>
          <p:nvPr>
            <p:ph type="body" sz="quarter" idx="17"/>
          </p:nvPr>
        </p:nvSpPr>
        <p:spPr>
          <a:xfrm>
            <a:off x="504000"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dirty="0"/>
          </a:p>
        </p:txBody>
      </p:sp>
      <p:sp>
        <p:nvSpPr>
          <p:cNvPr id="8" name="副标题"/>
          <p:cNvSpPr>
            <a:spLocks noGrp="1"/>
          </p:cNvSpPr>
          <p:nvPr>
            <p:ph type="body" sz="quarter" idx="13" hasCustomPrompt="1"/>
          </p:nvPr>
        </p:nvSpPr>
        <p:spPr>
          <a:xfrm>
            <a:off x="501650" y="687695"/>
            <a:ext cx="11188701" cy="757255"/>
          </a:xfrm>
          <a:prstGeom prst="rect">
            <a:avLst/>
          </a:prstGeom>
        </p:spPr>
        <p:txBody>
          <a:bodyPr lIns="0" tIns="0" rIns="0" bIns="0">
            <a:noAutofit/>
          </a:bodyPr>
          <a:lstStyle>
            <a:lvl1pPr marL="0" indent="0">
              <a:buNone/>
              <a:defRPr sz="2177" b="1">
                <a:solidFill>
                  <a:schemeClr val="bg1"/>
                </a:solidFill>
              </a:defRPr>
            </a:lvl1pPr>
          </a:lstStyle>
          <a:p>
            <a:pPr lvl="0"/>
            <a:r>
              <a:rPr lang="zh-CN" altLang="en-US" noProof="0" dirty="0"/>
              <a:t>点击添加副标题</a:t>
            </a:r>
          </a:p>
        </p:txBody>
      </p:sp>
      <p:sp>
        <p:nvSpPr>
          <p:cNvPr id="2" name="标题"/>
          <p:cNvSpPr>
            <a:spLocks noGrp="1"/>
          </p:cNvSpPr>
          <p:nvPr>
            <p:ph type="title"/>
          </p:nvPr>
        </p:nvSpPr>
        <p:spPr>
          <a:xfrm>
            <a:off x="501650" y="317501"/>
            <a:ext cx="11188701" cy="370193"/>
          </a:xfrm>
        </p:spPr>
        <p:txBody>
          <a:bodyPr/>
          <a:lstStyle>
            <a:lvl1pPr>
              <a:defRPr>
                <a:solidFill>
                  <a:schemeClr val="bg1"/>
                </a:solidFill>
              </a:defRPr>
            </a:lvl1pPr>
          </a:lstStyle>
          <a:p>
            <a:r>
              <a:rPr lang="zh-CN" altLang="en-US" noProof="0"/>
              <a:t>单击此处编辑母版标题样式</a:t>
            </a:r>
            <a:endParaRPr lang="en-US" noProof="0" dirty="0"/>
          </a:p>
        </p:txBody>
      </p:sp>
    </p:spTree>
    <p:extLst>
      <p:ext uri="{BB962C8B-B14F-4D97-AF65-F5344CB8AC3E}">
        <p14:creationId xmlns:p14="http://schemas.microsoft.com/office/powerpoint/2010/main" val="214451637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28" name="联合品牌商标 4"/>
          <p:cNvSpPr>
            <a:spLocks noGrp="1"/>
          </p:cNvSpPr>
          <p:nvPr>
            <p:ph type="pic" sz="quarter" idx="27" hasCustomPrompt="1"/>
          </p:nvPr>
        </p:nvSpPr>
        <p:spPr>
          <a:xfrm>
            <a:off x="10446750" y="4249681"/>
            <a:ext cx="1244161" cy="582644"/>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11" name="文字 4"/>
          <p:cNvSpPr>
            <a:spLocks noGrp="1"/>
          </p:cNvSpPr>
          <p:nvPr>
            <p:ph type="body" sz="quarter" idx="23" hasCustomPrompt="1"/>
          </p:nvPr>
        </p:nvSpPr>
        <p:spPr>
          <a:xfrm>
            <a:off x="6246196" y="4249682"/>
            <a:ext cx="5452958"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27" name="联合品牌商标 3"/>
          <p:cNvSpPr>
            <a:spLocks noGrp="1"/>
          </p:cNvSpPr>
          <p:nvPr>
            <p:ph type="pic" sz="quarter" idx="26" hasCustomPrompt="1"/>
          </p:nvPr>
        </p:nvSpPr>
        <p:spPr>
          <a:xfrm>
            <a:off x="4796150" y="4249682"/>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10" name="文字 3"/>
          <p:cNvSpPr>
            <a:spLocks noGrp="1"/>
          </p:cNvSpPr>
          <p:nvPr>
            <p:ph type="body" sz="quarter" idx="22" hasCustomPrompt="1"/>
          </p:nvPr>
        </p:nvSpPr>
        <p:spPr>
          <a:xfrm>
            <a:off x="573486" y="4249682"/>
            <a:ext cx="5466824"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3" name="绿色栏 4"/>
          <p:cNvSpPr/>
          <p:nvPr/>
        </p:nvSpPr>
        <p:spPr>
          <a:xfrm>
            <a:off x="6246196" y="4103519"/>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GB" sz="1286" dirty="0">
              <a:solidFill>
                <a:schemeClr val="bg1"/>
              </a:solidFill>
            </a:endParaRPr>
          </a:p>
        </p:txBody>
      </p:sp>
      <p:sp>
        <p:nvSpPr>
          <p:cNvPr id="20" name="绿色栏 3">
            <a:extLst>
              <a:ext uri="{FF2B5EF4-FFF2-40B4-BE49-F238E27FC236}">
                <a16:creationId xmlns:a16="http://schemas.microsoft.com/office/drawing/2014/main" id="{8472F893-FB10-474A-AC95-BCC33ECE8AAB}"/>
              </a:ext>
            </a:extLst>
          </p:cNvPr>
          <p:cNvSpPr/>
          <p:nvPr userDrawn="1"/>
        </p:nvSpPr>
        <p:spPr>
          <a:xfrm>
            <a:off x="573486" y="4103519"/>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26" name="联合品牌商标 2"/>
          <p:cNvSpPr>
            <a:spLocks noGrp="1"/>
          </p:cNvSpPr>
          <p:nvPr>
            <p:ph type="pic" sz="quarter" idx="25" hasCustomPrompt="1"/>
          </p:nvPr>
        </p:nvSpPr>
        <p:spPr>
          <a:xfrm>
            <a:off x="10446751"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9" name="文字 2"/>
          <p:cNvSpPr>
            <a:spLocks noGrp="1"/>
          </p:cNvSpPr>
          <p:nvPr>
            <p:ph type="body" sz="quarter" idx="21" hasCustomPrompt="1"/>
          </p:nvPr>
        </p:nvSpPr>
        <p:spPr>
          <a:xfrm>
            <a:off x="6246195" y="1857892"/>
            <a:ext cx="5454668"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23" name="联合品牌商标 1"/>
          <p:cNvSpPr>
            <a:spLocks noGrp="1"/>
          </p:cNvSpPr>
          <p:nvPr>
            <p:ph type="pic" sz="quarter" idx="24" hasCustomPrompt="1"/>
          </p:nvPr>
        </p:nvSpPr>
        <p:spPr>
          <a:xfrm>
            <a:off x="4801655"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8" name="文字 1"/>
          <p:cNvSpPr>
            <a:spLocks noGrp="1"/>
          </p:cNvSpPr>
          <p:nvPr>
            <p:ph type="body" sz="quarter" idx="17" hasCustomPrompt="1"/>
          </p:nvPr>
        </p:nvSpPr>
        <p:spPr>
          <a:xfrm>
            <a:off x="573486" y="1857892"/>
            <a:ext cx="5468941" cy="1695450"/>
          </a:xfrm>
        </p:spPr>
        <p:txBody>
          <a:bodyPr>
            <a:normAutofit/>
          </a:bodyPr>
          <a:lstStyle>
            <a:lvl1pPr>
              <a:spcAft>
                <a:spcPts val="1169"/>
              </a:spcAft>
              <a:defRPr sz="1270" b="1">
                <a:solidFill>
                  <a:schemeClr val="accent1"/>
                </a:solidFill>
                <a:latin typeface="+mj-lt"/>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9" name="绿色栏 2">
            <a:extLst>
              <a:ext uri="{FF2B5EF4-FFF2-40B4-BE49-F238E27FC236}">
                <a16:creationId xmlns:a16="http://schemas.microsoft.com/office/drawing/2014/main" id="{C93583D3-2ECA-4EAE-ABCB-5AE52087BD26}"/>
              </a:ext>
            </a:extLst>
          </p:cNvPr>
          <p:cNvSpPr/>
          <p:nvPr userDrawn="1"/>
        </p:nvSpPr>
        <p:spPr>
          <a:xfrm>
            <a:off x="6246195" y="1705379"/>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8" name="绿色栏 1">
            <a:extLst>
              <a:ext uri="{FF2B5EF4-FFF2-40B4-BE49-F238E27FC236}">
                <a16:creationId xmlns:a16="http://schemas.microsoft.com/office/drawing/2014/main" id="{EA85C88C-90C6-43DC-9A4C-58A4C0BA1F97}"/>
              </a:ext>
            </a:extLst>
          </p:cNvPr>
          <p:cNvSpPr/>
          <p:nvPr userDrawn="1"/>
        </p:nvSpPr>
        <p:spPr>
          <a:xfrm>
            <a:off x="573486" y="1705379"/>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6"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7"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22440038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7C4E9-AFB6-8693-A533-8BB7717E413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51E8C4-6C91-9E16-03CE-A0B32F787D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560272A-BFBF-F18B-9565-310881E7860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F27435E-0A08-2273-4B6F-E50348C03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2F76AC3-4697-0269-61D0-9AB169D6A99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C0D5946-2E62-8138-F5E4-F98B6DDE470A}"/>
              </a:ext>
            </a:extLst>
          </p:cNvPr>
          <p:cNvSpPr>
            <a:spLocks noGrp="1"/>
          </p:cNvSpPr>
          <p:nvPr>
            <p:ph type="dt" sz="half" idx="10"/>
          </p:nvPr>
        </p:nvSpPr>
        <p:spPr/>
        <p:txBody>
          <a:bodyPr/>
          <a:lstStyle/>
          <a:p>
            <a:fld id="{545C5464-B179-41A4-BE42-183DEF7605A8}" type="datetimeFigureOut">
              <a:rPr lang="zh-CN" altLang="en-US" smtClean="0"/>
              <a:t>2022/7/1</a:t>
            </a:fld>
            <a:endParaRPr lang="zh-CN" altLang="en-US"/>
          </a:p>
        </p:txBody>
      </p:sp>
      <p:sp>
        <p:nvSpPr>
          <p:cNvPr id="8" name="页脚占位符 7">
            <a:extLst>
              <a:ext uri="{FF2B5EF4-FFF2-40B4-BE49-F238E27FC236}">
                <a16:creationId xmlns:a16="http://schemas.microsoft.com/office/drawing/2014/main" id="{83C7BF0B-7864-39B4-2CBE-1F04B6117BA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3A0ACA2-3E39-50F6-08B8-2F954D2DC268}"/>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38609237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3" name="文字"/>
          <p:cNvSpPr>
            <a:spLocks noGrp="1"/>
          </p:cNvSpPr>
          <p:nvPr>
            <p:ph type="body" sz="quarter" idx="16" hasCustomPrompt="1"/>
          </p:nvPr>
        </p:nvSpPr>
        <p:spPr>
          <a:xfrm>
            <a:off x="9370847" y="6025288"/>
            <a:ext cx="2336875" cy="356462"/>
          </a:xfrm>
        </p:spPr>
        <p:txBody>
          <a:bodyPr>
            <a:normAutofit/>
          </a:bodyPr>
          <a:lstStyle>
            <a:lvl1pPr>
              <a:defRPr sz="953">
                <a:solidFill>
                  <a:schemeClr val="bg1"/>
                </a:solidFill>
              </a:defRPr>
            </a:lvl1pPr>
          </a:lstStyle>
          <a:p>
            <a:pPr lvl="0"/>
            <a:r>
              <a:rPr lang="zh-CN" altLang="en-US" dirty="0"/>
              <a:t>                按一下加入文字</a:t>
            </a:r>
            <a:endParaRPr lang="en-US" dirty="0"/>
          </a:p>
        </p:txBody>
      </p:sp>
      <p:sp>
        <p:nvSpPr>
          <p:cNvPr id="15" name="赞助书/联合品牌标识"/>
          <p:cNvSpPr>
            <a:spLocks noGrp="1"/>
          </p:cNvSpPr>
          <p:nvPr>
            <p:ph type="pic" sz="quarter" idx="14" hasCustomPrompt="1"/>
          </p:nvPr>
        </p:nvSpPr>
        <p:spPr>
          <a:xfrm>
            <a:off x="9370848" y="4211955"/>
            <a:ext cx="2319502" cy="1725448"/>
          </a:xfrm>
        </p:spPr>
        <p:txBody>
          <a:bodyPr anchor="ctr" anchorCtr="0"/>
          <a:lstStyle>
            <a:lvl1pPr algn="l">
              <a:defRPr sz="900">
                <a:solidFill>
                  <a:schemeClr val="bg1"/>
                </a:solidFill>
              </a:defRPr>
            </a:lvl1pPr>
          </a:lstStyle>
          <a:p>
            <a:r>
              <a:rPr lang="zh-CN" altLang="en-US" sz="900" dirty="0"/>
              <a:t>   此处为赞助书</a:t>
            </a:r>
            <a:r>
              <a:rPr lang="en-US" altLang="zh-CN" sz="900" dirty="0"/>
              <a:t>/</a:t>
            </a:r>
            <a:r>
              <a:rPr lang="zh-CN" altLang="en-US" sz="900" dirty="0"/>
              <a:t>联合品牌标识</a:t>
            </a:r>
          </a:p>
        </p:txBody>
      </p:sp>
      <p:sp>
        <p:nvSpPr>
          <p:cNvPr id="14" name="免责声明"/>
          <p:cNvSpPr>
            <a:spLocks noGrp="1"/>
          </p:cNvSpPr>
          <p:nvPr>
            <p:ph type="body" sz="quarter" idx="13"/>
          </p:nvPr>
        </p:nvSpPr>
        <p:spPr>
          <a:xfrm>
            <a:off x="501653" y="4211955"/>
            <a:ext cx="8528936" cy="2169796"/>
          </a:xfrm>
        </p:spPr>
        <p:txBody>
          <a:bodyPr anchor="b" anchorCtr="0">
            <a:normAutofit/>
          </a:bodyPr>
          <a:lstStyle>
            <a:lvl1pPr>
              <a:lnSpc>
                <a:spcPct val="100000"/>
              </a:lnSpc>
              <a:spcAft>
                <a:spcPts val="600"/>
              </a:spcAft>
              <a:defRPr sz="907">
                <a:solidFill>
                  <a:schemeClr val="bg1"/>
                </a:solidFill>
              </a:defRPr>
            </a:lvl1pPr>
          </a:lstStyle>
          <a:p>
            <a:pPr lvl="0"/>
            <a:r>
              <a:rPr lang="zh-CN" altLang="en-US"/>
              <a:t>单击此处编辑母版文本样式</a:t>
            </a:r>
          </a:p>
        </p:txBody>
      </p:sp>
      <p:pic>
        <p:nvPicPr>
          <p:cNvPr id="23" name="中文德勤商标"/>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7"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8"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9"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0"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1"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2"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3"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spTree>
    <p:extLst>
      <p:ext uri="{BB962C8B-B14F-4D97-AF65-F5344CB8AC3E}">
        <p14:creationId xmlns:p14="http://schemas.microsoft.com/office/powerpoint/2010/main" val="228668151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17" name="文字"/>
          <p:cNvSpPr>
            <a:spLocks noGrp="1"/>
          </p:cNvSpPr>
          <p:nvPr>
            <p:ph type="body" sz="quarter" idx="16" hasCustomPrompt="1"/>
          </p:nvPr>
        </p:nvSpPr>
        <p:spPr>
          <a:xfrm>
            <a:off x="9370847" y="6025288"/>
            <a:ext cx="2336875" cy="356462"/>
          </a:xfrm>
        </p:spPr>
        <p:txBody>
          <a:bodyPr>
            <a:normAutofit/>
          </a:bodyPr>
          <a:lstStyle>
            <a:lvl1pPr>
              <a:defRPr sz="953">
                <a:solidFill>
                  <a:schemeClr val="tx1"/>
                </a:solidFill>
              </a:defRPr>
            </a:lvl1pPr>
          </a:lstStyle>
          <a:p>
            <a:pPr lvl="0"/>
            <a:r>
              <a:rPr lang="zh-CN" altLang="en-US" dirty="0"/>
              <a:t>                按一下加入文字</a:t>
            </a:r>
            <a:endParaRPr lang="en-US" dirty="0"/>
          </a:p>
        </p:txBody>
      </p:sp>
      <p:sp>
        <p:nvSpPr>
          <p:cNvPr id="3" name="赞助书/联合品牌标识"/>
          <p:cNvSpPr>
            <a:spLocks noGrp="1"/>
          </p:cNvSpPr>
          <p:nvPr>
            <p:ph type="pic" sz="quarter" idx="14" hasCustomPrompt="1"/>
          </p:nvPr>
        </p:nvSpPr>
        <p:spPr>
          <a:xfrm>
            <a:off x="9370849" y="4211955"/>
            <a:ext cx="2319502" cy="1725448"/>
          </a:xfrm>
        </p:spPr>
        <p:txBody>
          <a:bodyPr anchor="ctr" anchorCtr="0"/>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052" baseline="0"/>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816" b="0" i="0" u="none" strike="noStrike" kern="1200" cap="none" spc="0" normalizeH="0" baseline="0" noProof="0" dirty="0">
                <a:ln>
                  <a:noFill/>
                </a:ln>
                <a:solidFill>
                  <a:prstClr val="black"/>
                </a:solidFill>
                <a:effectLst/>
                <a:uLnTx/>
                <a:uFillTx/>
                <a:latin typeface="Calibri"/>
                <a:ea typeface="+mn-ea"/>
                <a:cs typeface="+mn-cs"/>
              </a:rPr>
              <a:t>   此处为赞助书</a:t>
            </a:r>
            <a:r>
              <a:rPr kumimoji="0" lang="en-US" altLang="zh-CN" sz="816" b="0" i="0" u="none" strike="noStrike" kern="1200" cap="none" spc="0" normalizeH="0" baseline="0" noProof="0" dirty="0">
                <a:ln>
                  <a:noFill/>
                </a:ln>
                <a:solidFill>
                  <a:prstClr val="black"/>
                </a:solidFill>
                <a:effectLst/>
                <a:uLnTx/>
                <a:uFillTx/>
                <a:latin typeface="Calibri"/>
                <a:ea typeface="+mn-ea"/>
                <a:cs typeface="+mn-cs"/>
              </a:rPr>
              <a:t>/</a:t>
            </a:r>
            <a:r>
              <a:rPr kumimoji="0" lang="zh-CN" altLang="en-US" sz="816" b="0" i="0" u="none" strike="noStrike" kern="1200" cap="none" spc="0" normalizeH="0" baseline="0" noProof="0" dirty="0">
                <a:ln>
                  <a:noFill/>
                </a:ln>
                <a:solidFill>
                  <a:prstClr val="black"/>
                </a:solidFill>
                <a:effectLst/>
                <a:uLnTx/>
                <a:uFillTx/>
                <a:latin typeface="Calibri"/>
                <a:ea typeface="+mn-ea"/>
                <a:cs typeface="+mn-cs"/>
              </a:rPr>
              <a:t>联合品牌标识</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免责声明"/>
          <p:cNvSpPr>
            <a:spLocks noGrp="1"/>
          </p:cNvSpPr>
          <p:nvPr>
            <p:ph type="body" sz="quarter" idx="13" hasCustomPrompt="1"/>
          </p:nvPr>
        </p:nvSpPr>
        <p:spPr>
          <a:xfrm>
            <a:off x="501654" y="4211955"/>
            <a:ext cx="8528936" cy="2169796"/>
          </a:xfrm>
        </p:spPr>
        <p:txBody>
          <a:bodyPr anchor="b" anchorCtr="0">
            <a:normAutofit/>
          </a:bodyPr>
          <a:lstStyle>
            <a:lvl1pPr>
              <a:lnSpc>
                <a:spcPct val="100000"/>
              </a:lnSpc>
              <a:spcAft>
                <a:spcPts val="702"/>
              </a:spcAft>
              <a:defRPr sz="907"/>
            </a:lvl1pPr>
          </a:lstStyle>
          <a:p>
            <a:pPr lvl="0"/>
            <a:r>
              <a:rPr lang="zh-CN" altLang="en-US" dirty="0"/>
              <a:t>单击此处编辑母版文本样式</a:t>
            </a:r>
          </a:p>
        </p:txBody>
      </p:sp>
      <p:pic>
        <p:nvPicPr>
          <p:cNvPr id="41" name="中文德勤商标"/>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077" y="378211"/>
            <a:ext cx="826647" cy="326585"/>
          </a:xfrm>
          <a:prstGeom prst="rect">
            <a:avLst/>
          </a:prstGeom>
        </p:spPr>
      </p:pic>
      <p:grpSp>
        <p:nvGrpSpPr>
          <p:cNvPr id="42" name="英文德勤商标"/>
          <p:cNvGrpSpPr/>
          <p:nvPr userDrawn="1"/>
        </p:nvGrpSpPr>
        <p:grpSpPr>
          <a:xfrm>
            <a:off x="501650" y="378211"/>
            <a:ext cx="2166182" cy="327619"/>
            <a:chOff x="398463" y="404813"/>
            <a:chExt cx="1627187" cy="307976"/>
          </a:xfrm>
          <a:solidFill>
            <a:schemeClr val="tx1"/>
          </a:solidFill>
        </p:grpSpPr>
        <p:sp>
          <p:nvSpPr>
            <p:cNvPr id="43"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4"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5"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6"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7"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8"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9"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0"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1"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2"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352416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B1A1E-9501-0EB0-1023-60BFD6B62A5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C0D9CC4-CF10-9915-60B0-3309B8FBB657}"/>
              </a:ext>
            </a:extLst>
          </p:cNvPr>
          <p:cNvSpPr>
            <a:spLocks noGrp="1"/>
          </p:cNvSpPr>
          <p:nvPr>
            <p:ph type="dt" sz="half" idx="10"/>
          </p:nvPr>
        </p:nvSpPr>
        <p:spPr/>
        <p:txBody>
          <a:bodyPr/>
          <a:lstStyle/>
          <a:p>
            <a:fld id="{545C5464-B179-41A4-BE42-183DEF7605A8}" type="datetimeFigureOut">
              <a:rPr lang="zh-CN" altLang="en-US" smtClean="0"/>
              <a:t>2022/7/1</a:t>
            </a:fld>
            <a:endParaRPr lang="zh-CN" altLang="en-US"/>
          </a:p>
        </p:txBody>
      </p:sp>
      <p:sp>
        <p:nvSpPr>
          <p:cNvPr id="4" name="页脚占位符 3">
            <a:extLst>
              <a:ext uri="{FF2B5EF4-FFF2-40B4-BE49-F238E27FC236}">
                <a16:creationId xmlns:a16="http://schemas.microsoft.com/office/drawing/2014/main" id="{FEE1A1E6-90FE-C043-37C5-6463327C154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EDCE7A-B66C-EA45-8AC6-9087FC2FB27C}"/>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4212895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20B63D-AAB4-BAB8-2183-931545C2ACAC}"/>
              </a:ext>
            </a:extLst>
          </p:cNvPr>
          <p:cNvSpPr>
            <a:spLocks noGrp="1"/>
          </p:cNvSpPr>
          <p:nvPr>
            <p:ph type="dt" sz="half" idx="10"/>
          </p:nvPr>
        </p:nvSpPr>
        <p:spPr/>
        <p:txBody>
          <a:bodyPr/>
          <a:lstStyle/>
          <a:p>
            <a:fld id="{545C5464-B179-41A4-BE42-183DEF7605A8}" type="datetimeFigureOut">
              <a:rPr lang="zh-CN" altLang="en-US" smtClean="0"/>
              <a:t>2022/7/1</a:t>
            </a:fld>
            <a:endParaRPr lang="zh-CN" altLang="en-US"/>
          </a:p>
        </p:txBody>
      </p:sp>
      <p:sp>
        <p:nvSpPr>
          <p:cNvPr id="3" name="页脚占位符 2">
            <a:extLst>
              <a:ext uri="{FF2B5EF4-FFF2-40B4-BE49-F238E27FC236}">
                <a16:creationId xmlns:a16="http://schemas.microsoft.com/office/drawing/2014/main" id="{B5CF0168-6B3C-FFA2-2E7B-C498B10DF6A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1DDD76-74D3-A134-CF4D-A45365071481}"/>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600534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61C9C-59F6-AF1E-91EF-81318322F0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3524E44-D2E4-1061-106C-5E4F3291B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14C999A-2D53-216F-368F-963B0D1E38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FD2C713-32E8-AE27-9D63-D36E7119FBC3}"/>
              </a:ext>
            </a:extLst>
          </p:cNvPr>
          <p:cNvSpPr>
            <a:spLocks noGrp="1"/>
          </p:cNvSpPr>
          <p:nvPr>
            <p:ph type="dt" sz="half" idx="10"/>
          </p:nvPr>
        </p:nvSpPr>
        <p:spPr/>
        <p:txBody>
          <a:bodyPr/>
          <a:lstStyle/>
          <a:p>
            <a:fld id="{545C5464-B179-41A4-BE42-183DEF7605A8}" type="datetimeFigureOut">
              <a:rPr lang="zh-CN" altLang="en-US" smtClean="0"/>
              <a:t>2022/7/1</a:t>
            </a:fld>
            <a:endParaRPr lang="zh-CN" altLang="en-US"/>
          </a:p>
        </p:txBody>
      </p:sp>
      <p:sp>
        <p:nvSpPr>
          <p:cNvPr id="6" name="页脚占位符 5">
            <a:extLst>
              <a:ext uri="{FF2B5EF4-FFF2-40B4-BE49-F238E27FC236}">
                <a16:creationId xmlns:a16="http://schemas.microsoft.com/office/drawing/2014/main" id="{2598F82E-79E6-E552-79DC-D41076AA45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64BAE5-69A8-63C6-DAE6-0C4783009BBE}"/>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261372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18BD4-AA5A-07DE-CFDC-EE715651E4C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A7D70D-11D7-2386-E93B-CB0299A19C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03A11A-F8E3-E0F1-07BA-464EF4033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74A234-4A43-3E76-3B88-5FAB8910C831}"/>
              </a:ext>
            </a:extLst>
          </p:cNvPr>
          <p:cNvSpPr>
            <a:spLocks noGrp="1"/>
          </p:cNvSpPr>
          <p:nvPr>
            <p:ph type="dt" sz="half" idx="10"/>
          </p:nvPr>
        </p:nvSpPr>
        <p:spPr/>
        <p:txBody>
          <a:bodyPr/>
          <a:lstStyle/>
          <a:p>
            <a:fld id="{545C5464-B179-41A4-BE42-183DEF7605A8}" type="datetimeFigureOut">
              <a:rPr lang="zh-CN" altLang="en-US" smtClean="0"/>
              <a:t>2022/7/1</a:t>
            </a:fld>
            <a:endParaRPr lang="zh-CN" altLang="en-US"/>
          </a:p>
        </p:txBody>
      </p:sp>
      <p:sp>
        <p:nvSpPr>
          <p:cNvPr id="6" name="页脚占位符 5">
            <a:extLst>
              <a:ext uri="{FF2B5EF4-FFF2-40B4-BE49-F238E27FC236}">
                <a16:creationId xmlns:a16="http://schemas.microsoft.com/office/drawing/2014/main" id="{40B2FFC4-2380-E3BF-A468-F52217F2A4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EDACBB-A6FA-C316-A27D-6A8497D10339}"/>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801797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3CA1692-70D2-7862-DC8C-7BB8397414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0D09D4-D41E-7663-5F5B-5DC5D99611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0FD4AC-563B-58A4-2A94-836724BF0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C5464-B179-41A4-BE42-183DEF7605A8}" type="datetimeFigureOut">
              <a:rPr lang="zh-CN" altLang="en-US" smtClean="0"/>
              <a:t>2022/7/1</a:t>
            </a:fld>
            <a:endParaRPr lang="zh-CN" altLang="en-US"/>
          </a:p>
        </p:txBody>
      </p:sp>
      <p:sp>
        <p:nvSpPr>
          <p:cNvPr id="5" name="页脚占位符 4">
            <a:extLst>
              <a:ext uri="{FF2B5EF4-FFF2-40B4-BE49-F238E27FC236}">
                <a16:creationId xmlns:a16="http://schemas.microsoft.com/office/drawing/2014/main" id="{31F0739D-1FFA-47AE-FF68-35E42B0482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C1757B1-D3A8-91A9-E4D8-6FC22021D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166816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页码"/>
          <p:cNvSpPr txBox="1"/>
          <p:nvPr/>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tx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tx1"/>
              </a:solidFill>
              <a:latin typeface="+mj-lt"/>
              <a:cs typeface="Calibri" panose="020F0502020204030204" pitchFamily="34" charset="0"/>
            </a:endParaRPr>
          </a:p>
        </p:txBody>
      </p:sp>
      <p:sp>
        <p:nvSpPr>
          <p:cNvPr id="15" name="演示文稿标题"/>
          <p:cNvSpPr txBox="1"/>
          <p:nvPr/>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tx1"/>
                </a:solidFill>
                <a:latin typeface="+mj-lt"/>
                <a:ea typeface="+mn-ea"/>
                <a:cs typeface="Calibri" panose="020F0502020204030204" pitchFamily="34" charset="0"/>
              </a:rPr>
              <a:t>演示文稿标题</a:t>
            </a:r>
          </a:p>
        </p:txBody>
      </p:sp>
      <p:sp>
        <p:nvSpPr>
          <p:cNvPr id="18" name="版权"/>
          <p:cNvSpPr txBox="1"/>
          <p:nvPr/>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prstClr val="black"/>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prstClr val="black"/>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prstClr val="black"/>
              </a:solidFill>
              <a:effectLst/>
              <a:uLnTx/>
              <a:uFillTx/>
              <a:latin typeface="+mj-lt"/>
              <a:ea typeface="+mn-ea"/>
              <a:cs typeface="+mn-cs"/>
            </a:endParaRPr>
          </a:p>
        </p:txBody>
      </p:sp>
      <p:sp>
        <p:nvSpPr>
          <p:cNvPr id="19" name="文字"/>
          <p:cNvSpPr>
            <a:spLocks noGrp="1"/>
          </p:cNvSpPr>
          <p:nvPr>
            <p:ph type="body" idx="1"/>
          </p:nvPr>
        </p:nvSpPr>
        <p:spPr>
          <a:xfrm>
            <a:off x="501651" y="1665289"/>
            <a:ext cx="11188700" cy="4716462"/>
          </a:xfrm>
          <a:prstGeom prst="rect">
            <a:avLst/>
          </a:prstGeom>
        </p:spPr>
        <p:txBody>
          <a:bodyPr vert="horz" lIns="0" tIns="0" rIns="0" bIns="0" rtlCol="0">
            <a:normAutofit/>
          </a:body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标题"/>
          <p:cNvSpPr>
            <a:spLocks noGrp="1"/>
          </p:cNvSpPr>
          <p:nvPr>
            <p:ph type="title"/>
          </p:nvPr>
        </p:nvSpPr>
        <p:spPr bwMode="gray">
          <a:xfrm>
            <a:off x="501652" y="317501"/>
            <a:ext cx="11188700" cy="309820"/>
          </a:xfrm>
          <a:prstGeom prst="rect">
            <a:avLst/>
          </a:prstGeom>
        </p:spPr>
        <p:txBody>
          <a:bodyPr vert="horz" lIns="0" tIns="0" rIns="0" bIns="0" rtlCol="0" anchor="t" anchorCtr="0">
            <a:noAutofit/>
          </a:bodyPr>
          <a:lstStyle/>
          <a:p>
            <a:pPr lvl="0"/>
            <a:r>
              <a:rPr lang="zh-CN" altLang="en-US" dirty="0"/>
              <a:t>单击此处编辑母版文本样式</a:t>
            </a:r>
          </a:p>
        </p:txBody>
      </p:sp>
    </p:spTree>
    <p:extLst>
      <p:ext uri="{BB962C8B-B14F-4D97-AF65-F5344CB8AC3E}">
        <p14:creationId xmlns:p14="http://schemas.microsoft.com/office/powerpoint/2010/main" val="1502537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Lst>
  <p:transition>
    <p:fade/>
  </p:transition>
  <p:hf hdr="0" dt="0"/>
  <p:txStyles>
    <p:titleStyle>
      <a:lvl1pPr algn="l" defTabSz="1069215" rtl="0" eaLnBrk="1" latinLnBrk="0" hangingPunct="1">
        <a:spcBef>
          <a:spcPct val="0"/>
        </a:spcBef>
        <a:buNone/>
        <a:defRPr sz="2177" b="1" kern="1200">
          <a:solidFill>
            <a:schemeClr val="tx1"/>
          </a:solidFill>
          <a:latin typeface="+mj-lt"/>
          <a:ea typeface="+mn-ea"/>
          <a:cs typeface="Calibri Light" panose="020F0302020204030204" pitchFamily="34" charset="0"/>
        </a:defRPr>
      </a:lvl1pPr>
    </p:titleStyle>
    <p:body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0" kern="1200">
          <a:solidFill>
            <a:schemeClr val="tx1"/>
          </a:solidFill>
          <a:latin typeface="+mj-lt"/>
          <a:ea typeface="+mn-ea"/>
          <a:cs typeface="Calibri Light" panose="020F0302020204030204" pitchFamily="34" charset="0"/>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lang="en-US" sz="1179" b="1" kern="1200" dirty="0" smtClean="0">
          <a:solidFill>
            <a:schemeClr val="tx1"/>
          </a:solidFill>
          <a:latin typeface="+mj-lt"/>
          <a:ea typeface="+mn-ea"/>
          <a:cs typeface="Calibri Light" panose="020F0302020204030204" pitchFamily="34" charset="0"/>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lang="en-US" sz="1179" kern="1200" dirty="0" smtClean="0">
          <a:solidFill>
            <a:schemeClr val="tx1"/>
          </a:solidFill>
          <a:latin typeface="+mn-lt"/>
          <a:ea typeface="+mn-ea"/>
          <a:cs typeface="Calibri Light" panose="020F0302020204030204" pitchFamily="34" charset="0"/>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lang="en-US" sz="1179" kern="1200" baseline="0" dirty="0" smtClean="0">
          <a:solidFill>
            <a:schemeClr val="tx1"/>
          </a:solidFill>
          <a:latin typeface="+mn-lt"/>
          <a:ea typeface="+mn-ea"/>
          <a:cs typeface="Calibri Light" panose="020F0302020204030204" pitchFamily="34" charset="0"/>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lang="en-US" sz="1179" kern="1200" baseline="0" dirty="0" smtClean="0">
          <a:solidFill>
            <a:schemeClr val="tx1"/>
          </a:solidFill>
          <a:latin typeface="+mn-lt"/>
          <a:ea typeface="+mn-ea"/>
          <a:cs typeface="Calibri Light" panose="020F0302020204030204" pitchFamily="34" charset="0"/>
        </a:defRPr>
      </a:lvl5pPr>
      <a:lvl6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6pPr>
      <a:lvl7pPr marL="623007" indent="-206266" algn="l" defTabSz="1069215" rtl="0" eaLnBrk="1" latinLnBrk="0" hangingPunct="1">
        <a:spcBef>
          <a:spcPts val="0"/>
        </a:spcBef>
        <a:spcAft>
          <a:spcPts val="1169"/>
        </a:spcAft>
        <a:buFont typeface="Verdana" panose="020B0604030504040204" pitchFamily="34" charset="0"/>
        <a:buChar char="−"/>
        <a:defRPr sz="1403" kern="1200">
          <a:solidFill>
            <a:schemeClr val="tx1"/>
          </a:solidFill>
          <a:latin typeface="+mn-lt"/>
          <a:ea typeface="+mn-ea"/>
          <a:cs typeface="+mn-cs"/>
        </a:defRPr>
      </a:lvl7pPr>
      <a:lvl8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8pPr>
      <a:lvl9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9pPr>
    </p:bodyStyle>
    <p:otherStyle>
      <a:defPPr>
        <a:defRPr lang="en-US"/>
      </a:defPPr>
      <a:lvl1pPr marL="0" algn="l" defTabSz="1069215" rtl="0" eaLnBrk="1" latinLnBrk="0" hangingPunct="1">
        <a:defRPr sz="2105" kern="1200">
          <a:solidFill>
            <a:schemeClr val="tx1"/>
          </a:solidFill>
          <a:latin typeface="+mn-lt"/>
          <a:ea typeface="+mn-ea"/>
          <a:cs typeface="+mn-cs"/>
        </a:defRPr>
      </a:lvl1pPr>
      <a:lvl2pPr marL="534608" algn="l" defTabSz="1069215" rtl="0" eaLnBrk="1" latinLnBrk="0" hangingPunct="1">
        <a:defRPr sz="2105" kern="1200">
          <a:solidFill>
            <a:schemeClr val="tx1"/>
          </a:solidFill>
          <a:latin typeface="+mn-lt"/>
          <a:ea typeface="+mn-ea"/>
          <a:cs typeface="+mn-cs"/>
        </a:defRPr>
      </a:lvl2pPr>
      <a:lvl3pPr marL="1069215" algn="l" defTabSz="1069215" rtl="0" eaLnBrk="1" latinLnBrk="0" hangingPunct="1">
        <a:defRPr sz="2105" kern="1200">
          <a:solidFill>
            <a:schemeClr val="tx1"/>
          </a:solidFill>
          <a:latin typeface="+mn-lt"/>
          <a:ea typeface="+mn-ea"/>
          <a:cs typeface="+mn-cs"/>
        </a:defRPr>
      </a:lvl3pPr>
      <a:lvl4pPr marL="1603823" algn="l" defTabSz="1069215" rtl="0" eaLnBrk="1" latinLnBrk="0" hangingPunct="1">
        <a:defRPr sz="2105" kern="1200">
          <a:solidFill>
            <a:schemeClr val="tx1"/>
          </a:solidFill>
          <a:latin typeface="+mn-lt"/>
          <a:ea typeface="+mn-ea"/>
          <a:cs typeface="+mn-cs"/>
        </a:defRPr>
      </a:lvl4pPr>
      <a:lvl5pPr marL="2138430" algn="l" defTabSz="1069215" rtl="0" eaLnBrk="1" latinLnBrk="0" hangingPunct="1">
        <a:defRPr sz="2105" kern="1200">
          <a:solidFill>
            <a:schemeClr val="tx1"/>
          </a:solidFill>
          <a:latin typeface="+mn-lt"/>
          <a:ea typeface="+mn-ea"/>
          <a:cs typeface="+mn-cs"/>
        </a:defRPr>
      </a:lvl5pPr>
      <a:lvl6pPr marL="2673038" algn="l" defTabSz="1069215" rtl="0" eaLnBrk="1" latinLnBrk="0" hangingPunct="1">
        <a:defRPr sz="2105" kern="1200">
          <a:solidFill>
            <a:schemeClr val="tx1"/>
          </a:solidFill>
          <a:latin typeface="+mn-lt"/>
          <a:ea typeface="+mn-ea"/>
          <a:cs typeface="+mn-cs"/>
        </a:defRPr>
      </a:lvl6pPr>
      <a:lvl7pPr marL="3207645" algn="l" defTabSz="1069215" rtl="0" eaLnBrk="1" latinLnBrk="0" hangingPunct="1">
        <a:defRPr sz="2105" kern="1200">
          <a:solidFill>
            <a:schemeClr val="tx1"/>
          </a:solidFill>
          <a:latin typeface="+mn-lt"/>
          <a:ea typeface="+mn-ea"/>
          <a:cs typeface="+mn-cs"/>
        </a:defRPr>
      </a:lvl7pPr>
      <a:lvl8pPr marL="3742253" algn="l" defTabSz="1069215" rtl="0" eaLnBrk="1" latinLnBrk="0" hangingPunct="1">
        <a:defRPr sz="2105" kern="1200">
          <a:solidFill>
            <a:schemeClr val="tx1"/>
          </a:solidFill>
          <a:latin typeface="+mn-lt"/>
          <a:ea typeface="+mn-ea"/>
          <a:cs typeface="+mn-cs"/>
        </a:defRPr>
      </a:lvl8pPr>
      <a:lvl9pPr marL="4276860" algn="l" defTabSz="1069215" rtl="0" eaLnBrk="1" latinLnBrk="0" hangingPunct="1">
        <a:defRPr sz="2105"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4483">
          <p15:clr>
            <a:srgbClr val="F26B43"/>
          </p15:clr>
        </p15:guide>
        <p15:guide id="24" orient="horz" pos="2381">
          <p15:clr>
            <a:srgbClr val="F26B43"/>
          </p15:clr>
        </p15:guide>
        <p15:guide id="25" orient="horz" pos="4431">
          <p15:clr>
            <a:srgbClr val="F26B43"/>
          </p15:clr>
        </p15:guide>
        <p15:guide id="26" pos="277">
          <p15:clr>
            <a:srgbClr val="F26B43"/>
          </p15:clr>
        </p15:guide>
        <p15:guide id="27" pos="6458">
          <p15:clr>
            <a:srgbClr val="F26B43"/>
          </p15:clr>
        </p15:guide>
        <p15:guide id="28" orient="horz" pos="1181">
          <p15:clr>
            <a:srgbClr val="F26B43"/>
          </p15:clr>
        </p15:guide>
        <p15:guide id="29" orient="horz" pos="220">
          <p15:clr>
            <a:srgbClr val="F26B43"/>
          </p15:clr>
        </p15:guide>
        <p15:guide id="30" orient="horz" pos="4497">
          <p15:clr>
            <a:srgbClr val="F26B43"/>
          </p15:clr>
        </p15:guide>
        <p15:guide id="31" pos="4351">
          <p15:clr>
            <a:srgbClr val="F26B43"/>
          </p15:clr>
        </p15:guide>
        <p15:guide id="32" orient="horz" pos="260">
          <p15:clr>
            <a:srgbClr val="F26B43"/>
          </p15:clr>
        </p15:guide>
        <p15:guide id="33" pos="1195">
          <p15:clr>
            <a:srgbClr val="F26B43"/>
          </p15:clr>
        </p15:guide>
        <p15:guide id="34" pos="1329">
          <p15:clr>
            <a:srgbClr val="F26B43"/>
          </p15:clr>
        </p15:guide>
        <p15:guide id="35" pos="2245">
          <p15:clr>
            <a:srgbClr val="F26B43"/>
          </p15:clr>
        </p15:guide>
        <p15:guide id="36" pos="2377">
          <p15:clr>
            <a:srgbClr val="F26B43"/>
          </p15:clr>
        </p15:guide>
        <p15:guide id="37" pos="5402">
          <p15:clr>
            <a:srgbClr val="F26B43"/>
          </p15:clr>
        </p15:guide>
        <p15:guide id="38" pos="3301">
          <p15:clr>
            <a:srgbClr val="F26B43"/>
          </p15:clr>
        </p15:guide>
        <p15:guide id="39" pos="3434">
          <p15:clr>
            <a:srgbClr val="F26B43"/>
          </p15:clr>
        </p15:guide>
        <p15:guide id="40" pos="3368">
          <p15:clr>
            <a:srgbClr val="F26B43"/>
          </p15:clr>
        </p15:guide>
        <p15:guide id="41" pos="5535">
          <p15:clr>
            <a:srgbClr val="F26B43"/>
          </p15:clr>
        </p15:guide>
        <p15:guide id="42" orient="horz" pos="1156">
          <p15:clr>
            <a:srgbClr val="F26B43"/>
          </p15:clr>
        </p15:guide>
        <p15:guide id="43" orient="horz" pos="70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8"/>
          <p:cNvPicPr>
            <a:picLocks noGrp="1" noChangeAspect="1"/>
          </p:cNvPicPr>
          <p:nvPr>
            <p:ph type="pic" sz="quarter" idx="4294967295"/>
          </p:nvPr>
        </p:nvPicPr>
        <p:blipFill rotWithShape="1">
          <a:blip r:embed="rId2" cstate="screen">
            <a:extLst>
              <a:ext uri="{28A0092B-C50C-407E-A947-70E740481C1C}">
                <a14:useLocalDpi xmlns:a14="http://schemas.microsoft.com/office/drawing/2010/main"/>
              </a:ext>
            </a:extLst>
          </a:blip>
          <a:srcRect/>
          <a:stretch/>
        </p:blipFill>
        <p:spPr>
          <a:xfrm>
            <a:off x="3807964" y="635733"/>
            <a:ext cx="4664955" cy="4797144"/>
          </a:xfrm>
        </p:spPr>
      </p:pic>
      <p:sp>
        <p:nvSpPr>
          <p:cNvPr id="8" name="Title 2"/>
          <p:cNvSpPr txBox="1">
            <a:spLocks/>
          </p:cNvSpPr>
          <p:nvPr/>
        </p:nvSpPr>
        <p:spPr bwMode="gray">
          <a:xfrm>
            <a:off x="1574410" y="5108824"/>
            <a:ext cx="5931290" cy="1321972"/>
          </a:xfrm>
          <a:prstGeom prst="rect">
            <a:avLst/>
          </a:prstGeom>
        </p:spPr>
        <p:txBody>
          <a:bodyPr vert="horz" lIns="0" tIns="0" rIns="0" bIns="0" rtlCol="0" anchor="t" anchorCtr="0">
            <a:noAutofit/>
          </a:bodyPr>
          <a:lstStyle>
            <a:lvl1pPr algn="l" defTabSz="1007943" rtl="0" eaLnBrk="1" latinLnBrk="0" hangingPunct="1">
              <a:lnSpc>
                <a:spcPct val="100000"/>
              </a:lnSpc>
              <a:spcBef>
                <a:spcPct val="0"/>
              </a:spcBef>
              <a:buNone/>
              <a:defRPr sz="1900" b="1" kern="1200">
                <a:solidFill>
                  <a:schemeClr val="bg1"/>
                </a:solidFill>
                <a:latin typeface="+mj-lt"/>
                <a:ea typeface="+mj-ea"/>
                <a:cs typeface="Open Sans" panose="020B0606030504020204" pitchFamily="34" charset="0"/>
              </a:defRPr>
            </a:lvl1pPr>
          </a:lstStyle>
          <a:p>
            <a:pPr defTabSz="829544">
              <a:spcBef>
                <a:spcPts val="0"/>
              </a:spcBef>
              <a:buSzPct val="100000"/>
            </a:pPr>
            <a:r>
              <a:rPr lang="zh-CN" altLang="en-US" sz="2903" b="0" dirty="0">
                <a:solidFill>
                  <a:srgbClr val="86BC25"/>
                </a:solidFill>
                <a:latin typeface="Calibri"/>
                <a:ea typeface="华文细黑"/>
                <a:cs typeface="Calibri Light" panose="020F0302020204030204" pitchFamily="34" charset="0"/>
              </a:rPr>
              <a:t>模型可解释性分析</a:t>
            </a:r>
            <a:br>
              <a:rPr lang="zh-CN" altLang="en-US" sz="2903" b="0" dirty="0">
                <a:solidFill>
                  <a:srgbClr val="86BC25"/>
                </a:solidFill>
                <a:latin typeface="Calibri"/>
                <a:ea typeface="华文细黑"/>
                <a:cs typeface="Calibri Light" panose="020F0302020204030204" pitchFamily="34" charset="0"/>
              </a:rPr>
            </a:br>
            <a:r>
              <a:rPr lang="en-US" altLang="zh-CN" sz="2903" b="0" dirty="0">
                <a:solidFill>
                  <a:srgbClr val="86BC25"/>
                </a:solidFill>
                <a:latin typeface="Calibri"/>
                <a:ea typeface="华文细黑"/>
                <a:cs typeface="Calibri Light" panose="020F0302020204030204" pitchFamily="34" charset="0"/>
              </a:rPr>
              <a:t>Model Interpretability Analysis</a:t>
            </a:r>
            <a:endParaRPr lang="zh-CN" altLang="en-US" sz="2903" b="0" dirty="0">
              <a:solidFill>
                <a:srgbClr val="86BC25"/>
              </a:solidFill>
              <a:latin typeface="Calibri"/>
              <a:ea typeface="华文细黑"/>
              <a:cs typeface="Calibri Light" panose="020F0302020204030204" pitchFamily="34" charset="0"/>
            </a:endParaRPr>
          </a:p>
        </p:txBody>
      </p:sp>
      <p:sp>
        <p:nvSpPr>
          <p:cNvPr id="10" name="Text Placeholder 4"/>
          <p:cNvSpPr txBox="1">
            <a:spLocks/>
          </p:cNvSpPr>
          <p:nvPr/>
        </p:nvSpPr>
        <p:spPr>
          <a:xfrm>
            <a:off x="1648862" y="6106742"/>
            <a:ext cx="3806319" cy="184339"/>
          </a:xfrm>
          <a:prstGeom prst="rect">
            <a:avLst/>
          </a:prstGeom>
        </p:spPr>
        <p:txBody>
          <a:bodyPr vert="horz" lIns="0" tIns="0" rIns="0" bIns="0" rtlCol="0">
            <a:noAutofit/>
          </a:bodyPr>
          <a:lstStyle>
            <a:lvl1pPr marL="0" indent="0" algn="l" defTabSz="1007943" rtl="0" eaLnBrk="1" latinLnBrk="0" hangingPunct="1">
              <a:spcBef>
                <a:spcPts val="0"/>
              </a:spcBef>
              <a:spcAft>
                <a:spcPts val="0"/>
              </a:spcAft>
              <a:buSzPct val="100000"/>
              <a:buFont typeface="Arial" panose="020B0604020202020204" pitchFamily="34" charset="0"/>
              <a:buNone/>
              <a:defRPr sz="1100" b="0" kern="1200">
                <a:solidFill>
                  <a:schemeClr val="bg1"/>
                </a:solidFill>
                <a:latin typeface="+mn-lt"/>
                <a:ea typeface="+mn-ea"/>
                <a:cs typeface="+mn-cs"/>
              </a:defRPr>
            </a:lvl1pPr>
            <a:lvl2pPr marL="0" indent="0" algn="l" defTabSz="1007943" rtl="0" eaLnBrk="1" latinLnBrk="0" hangingPunct="1">
              <a:spcBef>
                <a:spcPts val="0"/>
              </a:spcBef>
              <a:spcAft>
                <a:spcPts val="1102"/>
              </a:spcAft>
              <a:buClrTx/>
              <a:buSzPct val="100000"/>
              <a:buFont typeface="Arial"/>
              <a:buNone/>
              <a:defRPr lang="en-US" sz="1300" b="1" kern="1200">
                <a:solidFill>
                  <a:schemeClr val="bg1"/>
                </a:solidFill>
                <a:latin typeface="+mn-lt"/>
                <a:ea typeface="+mn-ea"/>
                <a:cs typeface="+mn-cs"/>
              </a:defRPr>
            </a:lvl2pPr>
            <a:lvl3pPr marL="194446" indent="-194446" algn="l" defTabSz="1007943" rtl="0" eaLnBrk="1" latinLnBrk="0" hangingPunct="1">
              <a:spcBef>
                <a:spcPts val="0"/>
              </a:spcBef>
              <a:spcAft>
                <a:spcPts val="1102"/>
              </a:spcAft>
              <a:buClrTx/>
              <a:buSzPct val="100000"/>
              <a:buFont typeface="Arial" panose="020B0604020202020204" pitchFamily="34" charset="0"/>
              <a:buChar char="•"/>
              <a:defRPr lang="en-US" sz="1300" kern="1200">
                <a:solidFill>
                  <a:schemeClr val="bg1"/>
                </a:solidFill>
                <a:latin typeface="+mn-lt"/>
                <a:ea typeface="+mn-ea"/>
                <a:cs typeface="+mn-cs"/>
              </a:defRPr>
            </a:lvl3pPr>
            <a:lvl4pPr marL="392860" indent="-194446" algn="l" defTabSz="1007943" rtl="0" eaLnBrk="1" latinLnBrk="0" hangingPunct="1">
              <a:spcBef>
                <a:spcPts val="0"/>
              </a:spcBef>
              <a:spcAft>
                <a:spcPts val="1102"/>
              </a:spcAft>
              <a:buClrTx/>
              <a:buSzPct val="100000"/>
              <a:buFont typeface="Verdana" panose="020B0604030504040204" pitchFamily="34" charset="0"/>
              <a:buChar char="−"/>
              <a:defRPr lang="en-US" sz="1300" kern="1200" baseline="0">
                <a:solidFill>
                  <a:schemeClr val="bg1"/>
                </a:solidFill>
                <a:latin typeface="+mn-lt"/>
                <a:ea typeface="+mn-ea"/>
                <a:cs typeface="+mn-cs"/>
              </a:defRPr>
            </a:lvl4pPr>
            <a:lvl5pPr marL="587305" indent="-194446" algn="l" defTabSz="880201" rtl="0" eaLnBrk="1" latinLnBrk="0" hangingPunct="1">
              <a:spcBef>
                <a:spcPts val="0"/>
              </a:spcBef>
              <a:spcAft>
                <a:spcPts val="1102"/>
              </a:spcAft>
              <a:buClrTx/>
              <a:buSzPct val="100000"/>
              <a:buFont typeface="Verdana" panose="020B0604030504040204" pitchFamily="34" charset="0"/>
              <a:buChar char="−"/>
              <a:tabLst/>
              <a:defRPr lang="en-US" sz="1300" kern="1200" baseline="0">
                <a:solidFill>
                  <a:schemeClr val="bg1"/>
                </a:solidFill>
                <a:latin typeface="+mn-lt"/>
                <a:ea typeface="+mn-ea"/>
                <a:cs typeface="+mn-cs"/>
              </a:defRPr>
            </a:lvl5pPr>
            <a:lvl6pPr marL="587305" indent="-194446" algn="l" defTabSz="1007943" rtl="0" eaLnBrk="1" latinLnBrk="0" hangingPunct="1">
              <a:spcBef>
                <a:spcPts val="0"/>
              </a:spcBef>
              <a:spcAft>
                <a:spcPts val="1102"/>
              </a:spcAft>
              <a:buFont typeface="Verdana" panose="020B0604030504040204" pitchFamily="34" charset="0"/>
              <a:buChar char="−"/>
              <a:defRPr sz="1323" kern="1200" baseline="0">
                <a:solidFill>
                  <a:schemeClr val="tx1"/>
                </a:solidFill>
                <a:latin typeface="+mn-lt"/>
                <a:ea typeface="+mn-ea"/>
                <a:cs typeface="+mn-cs"/>
              </a:defRPr>
            </a:lvl6pPr>
            <a:lvl7pPr marL="587305" indent="-194446" algn="l" defTabSz="1007943" rtl="0" eaLnBrk="1" latinLnBrk="0" hangingPunct="1">
              <a:spcBef>
                <a:spcPts val="0"/>
              </a:spcBef>
              <a:spcAft>
                <a:spcPts val="1102"/>
              </a:spcAft>
              <a:buFont typeface="Verdana" panose="020B0604030504040204" pitchFamily="34" charset="0"/>
              <a:buChar char="−"/>
              <a:defRPr sz="1323" kern="1200">
                <a:solidFill>
                  <a:schemeClr val="tx1"/>
                </a:solidFill>
                <a:latin typeface="+mn-lt"/>
                <a:ea typeface="+mn-ea"/>
                <a:cs typeface="+mn-cs"/>
              </a:defRPr>
            </a:lvl7pPr>
            <a:lvl8pPr marL="587305" indent="-194446" algn="l" defTabSz="1007943" rtl="0" eaLnBrk="1" latinLnBrk="0" hangingPunct="1">
              <a:spcBef>
                <a:spcPts val="0"/>
              </a:spcBef>
              <a:spcAft>
                <a:spcPts val="1102"/>
              </a:spcAft>
              <a:buFont typeface="Verdana" panose="020B0604030504040204" pitchFamily="34" charset="0"/>
              <a:buChar char="−"/>
              <a:defRPr sz="1323" kern="1200" baseline="0">
                <a:solidFill>
                  <a:schemeClr val="tx1"/>
                </a:solidFill>
                <a:latin typeface="+mn-lt"/>
                <a:ea typeface="+mn-ea"/>
                <a:cs typeface="+mn-cs"/>
              </a:defRPr>
            </a:lvl8pPr>
            <a:lvl9pPr marL="587305" indent="-194446" algn="l" defTabSz="1007943" rtl="0" eaLnBrk="1" latinLnBrk="0" hangingPunct="1">
              <a:spcBef>
                <a:spcPts val="0"/>
              </a:spcBef>
              <a:spcAft>
                <a:spcPts val="1102"/>
              </a:spcAft>
              <a:buFont typeface="Verdana" panose="020B0604030504040204" pitchFamily="34" charset="0"/>
              <a:buChar char="−"/>
              <a:defRPr sz="1323" kern="1200" baseline="0">
                <a:solidFill>
                  <a:schemeClr val="tx1"/>
                </a:solidFill>
                <a:latin typeface="+mn-lt"/>
                <a:ea typeface="+mn-ea"/>
                <a:cs typeface="+mn-cs"/>
              </a:defRPr>
            </a:lvl9pPr>
          </a:lstStyle>
          <a:p>
            <a:pPr defTabSz="829544"/>
            <a:r>
              <a:rPr lang="en-US" altLang="zh-CN" sz="1270" b="1" dirty="0">
                <a:solidFill>
                  <a:prstClr val="white"/>
                </a:solidFill>
                <a:latin typeface="Calibri"/>
                <a:ea typeface="华文细黑"/>
                <a:cs typeface="Calibri Light" panose="020F0302020204030204" pitchFamily="34" charset="0"/>
              </a:rPr>
              <a:t>2022/06/27</a:t>
            </a:r>
            <a:endParaRPr lang="en-US" sz="1270" b="1" dirty="0">
              <a:solidFill>
                <a:prstClr val="white"/>
              </a:solidFill>
              <a:latin typeface="Calibri"/>
              <a:ea typeface="华文细黑"/>
              <a:cs typeface="Calibri Light" panose="020F0302020204030204" pitchFamily="34" charset="0"/>
            </a:endParaRPr>
          </a:p>
        </p:txBody>
      </p:sp>
    </p:spTree>
    <p:extLst>
      <p:ext uri="{BB962C8B-B14F-4D97-AF65-F5344CB8AC3E}">
        <p14:creationId xmlns:p14="http://schemas.microsoft.com/office/powerpoint/2010/main" val="23094619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43010" y="485775"/>
            <a:ext cx="8267701" cy="164660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五</a:t>
            </a:r>
            <a:r>
              <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rPr>
              <a:t>.</a:t>
            </a: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模型可解释性演示（</a:t>
            </a:r>
            <a:r>
              <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rPr>
              <a:t>Boston House Price</a:t>
            </a: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a:t>
            </a:r>
            <a:endPar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endParaRPr>
          </a:p>
          <a:p>
            <a:pPr marL="0" marR="0" lvl="0" indent="0" algn="l" defTabSz="914400" rtl="0" eaLnBrk="1" fontAlgn="auto" latinLnBrk="0" hangingPunct="1">
              <a:lnSpc>
                <a:spcPct val="100000"/>
              </a:lnSpc>
              <a:spcBef>
                <a:spcPts val="600"/>
              </a:spcBef>
              <a:spcAft>
                <a:spcPts val="0"/>
              </a:spcAft>
              <a:buClrTx/>
              <a:buSzPct val="100000"/>
              <a:buFontTx/>
              <a:buNone/>
              <a:tabLst/>
              <a:defRPr/>
            </a:pPr>
            <a:endPar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endParaRPr>
          </a:p>
          <a:p>
            <a:pPr marL="285750" marR="0" lvl="0" indent="-28575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zh-CN" altLang="en-US" sz="1800" b="0" i="0" u="none" strike="noStrike" kern="1200" cap="none" spc="0" normalizeH="0" baseline="0" noProof="0" dirty="0">
                <a:ln>
                  <a:noFill/>
                </a:ln>
                <a:solidFill>
                  <a:srgbClr val="92D050"/>
                </a:solidFill>
                <a:effectLst/>
                <a:uLnTx/>
                <a:uFillTx/>
                <a:latin typeface="Calibri"/>
                <a:ea typeface="华文细黑"/>
                <a:cs typeface="+mn-cs"/>
              </a:rPr>
              <a:t>基于</a:t>
            </a:r>
            <a:r>
              <a:rPr kumimoji="0" lang="en-US" altLang="zh-CN" sz="1800" b="0" i="0" u="none" strike="noStrike" kern="1200" cap="none" spc="0" normalizeH="0" baseline="0" noProof="0" dirty="0">
                <a:ln>
                  <a:noFill/>
                </a:ln>
                <a:solidFill>
                  <a:srgbClr val="92D050"/>
                </a:solidFill>
                <a:effectLst/>
                <a:uLnTx/>
                <a:uFillTx/>
                <a:latin typeface="Calibri"/>
                <a:ea typeface="华文细黑"/>
                <a:cs typeface="+mn-cs"/>
              </a:rPr>
              <a:t>SHAP</a:t>
            </a:r>
            <a:r>
              <a:rPr kumimoji="0" lang="zh-CN" altLang="en-US" sz="1800" b="0" i="0" u="none" strike="noStrike" kern="1200" cap="none" spc="0" normalizeH="0" baseline="0" noProof="0" dirty="0">
                <a:ln>
                  <a:noFill/>
                </a:ln>
                <a:solidFill>
                  <a:srgbClr val="92D050"/>
                </a:solidFill>
                <a:effectLst/>
                <a:uLnTx/>
                <a:uFillTx/>
                <a:latin typeface="Calibri"/>
                <a:ea typeface="华文细黑"/>
                <a:cs typeface="+mn-cs"/>
              </a:rPr>
              <a:t>的模型可解释性（局部解释）</a:t>
            </a:r>
            <a:endParaRPr kumimoji="0" lang="en-US" altLang="zh-CN" sz="1800" b="0" i="0" u="none" strike="noStrike" kern="1200" cap="none" spc="0" normalizeH="0" baseline="0" noProof="0" dirty="0">
              <a:ln>
                <a:noFill/>
              </a:ln>
              <a:solidFill>
                <a:srgbClr val="92D050"/>
              </a:solidFill>
              <a:effectLst/>
              <a:uLnTx/>
              <a:uFillTx/>
              <a:latin typeface="Calibri"/>
              <a:ea typeface="华文细黑"/>
              <a:cs typeface="+mn-cs"/>
            </a:endParaRPr>
          </a:p>
          <a:p>
            <a:pPr marL="285750" marR="0" lvl="0" indent="-28575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lang="zh-CN" altLang="en-US" dirty="0">
                <a:solidFill>
                  <a:srgbClr val="92D050"/>
                </a:solidFill>
                <a:latin typeface="Calibri"/>
                <a:ea typeface="华文细黑"/>
              </a:rPr>
              <a:t>以</a:t>
            </a:r>
            <a:r>
              <a:rPr lang="en-US" altLang="zh-CN" dirty="0">
                <a:solidFill>
                  <a:srgbClr val="92D050"/>
                </a:solidFill>
                <a:latin typeface="Calibri"/>
                <a:ea typeface="华文细黑"/>
              </a:rPr>
              <a:t>Price</a:t>
            </a:r>
            <a:r>
              <a:rPr lang="zh-CN" altLang="en-US" dirty="0">
                <a:solidFill>
                  <a:srgbClr val="92D050"/>
                </a:solidFill>
                <a:latin typeface="Calibri"/>
                <a:ea typeface="华文细黑"/>
              </a:rPr>
              <a:t>最低的样本为例</a:t>
            </a:r>
            <a:endParaRPr kumimoji="0" lang="zh-CN" altLang="en-US" sz="1800" b="0" i="0" u="none" strike="noStrike" kern="1200" cap="none" spc="0" normalizeH="0" baseline="0" noProof="0" dirty="0">
              <a:ln>
                <a:noFill/>
              </a:ln>
              <a:solidFill>
                <a:srgbClr val="92D050"/>
              </a:solidFill>
              <a:effectLst/>
              <a:uLnTx/>
              <a:uFillTx/>
              <a:latin typeface="Calibri"/>
              <a:ea typeface="华文细黑"/>
              <a:cs typeface="+mn-cs"/>
            </a:endParaRPr>
          </a:p>
        </p:txBody>
      </p:sp>
      <p:sp>
        <p:nvSpPr>
          <p:cNvPr id="13" name="文本框 12">
            <a:extLst>
              <a:ext uri="{FF2B5EF4-FFF2-40B4-BE49-F238E27FC236}">
                <a16:creationId xmlns:a16="http://schemas.microsoft.com/office/drawing/2014/main" id="{D5FCA418-0F2F-090F-BB62-279D841A4CD6}"/>
              </a:ext>
            </a:extLst>
          </p:cNvPr>
          <p:cNvSpPr txBox="1"/>
          <p:nvPr/>
        </p:nvSpPr>
        <p:spPr>
          <a:xfrm>
            <a:off x="7010399" y="2283796"/>
            <a:ext cx="4867276" cy="401218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由左图：</a:t>
            </a:r>
            <a:endParaRPr kumimoji="0" lang="en-US" altLang="zh-CN" sz="1800" b="0" i="0" u="none" strike="noStrike" kern="1200" cap="none" spc="0" normalizeH="0" baseline="0" noProof="0" dirty="0">
              <a:ln>
                <a:noFill/>
              </a:ln>
              <a:solidFill>
                <a:prstClr val="white"/>
              </a:solidFill>
              <a:effectLst/>
              <a:uLnTx/>
              <a:uFillTx/>
              <a:latin typeface="Calibri"/>
              <a:ea typeface="华文细黑"/>
              <a:cs typeface="+mn-cs"/>
            </a:endParaRPr>
          </a:p>
          <a:p>
            <a:pPr marL="342900" marR="0" lvl="0" indent="-342900" algn="l" defTabSz="914400" rtl="0" eaLnBrk="1" fontAlgn="auto" latinLnBrk="0" hangingPunct="1">
              <a:lnSpc>
                <a:spcPct val="150000"/>
              </a:lnSpc>
              <a:spcBef>
                <a:spcPts val="600"/>
              </a:spcBef>
              <a:spcAft>
                <a:spcPts val="0"/>
              </a:spcAft>
              <a:buClrTx/>
              <a:buSzPct val="100000"/>
              <a:buAutoNum type="arabicPeriod"/>
              <a:tabLst/>
              <a:defRPr/>
            </a:pPr>
            <a:r>
              <a:rPr lang="en-US" altLang="zh-CN" dirty="0">
                <a:solidFill>
                  <a:prstClr val="white"/>
                </a:solidFill>
                <a:latin typeface="Calibri"/>
                <a:ea typeface="华文细黑"/>
              </a:rPr>
              <a:t>drive</a:t>
            </a:r>
            <a:r>
              <a:rPr lang="zh-CN" altLang="en-US" dirty="0">
                <a:solidFill>
                  <a:prstClr val="white"/>
                </a:solidFill>
                <a:latin typeface="Calibri"/>
                <a:ea typeface="华文细黑"/>
              </a:rPr>
              <a:t>房价</a:t>
            </a:r>
            <a:r>
              <a:rPr lang="zh-CN" altLang="en-US" b="1" dirty="0">
                <a:solidFill>
                  <a:srgbClr val="92D050"/>
                </a:solidFill>
                <a:latin typeface="Calibri"/>
                <a:ea typeface="华文细黑"/>
              </a:rPr>
              <a:t>变低</a:t>
            </a:r>
            <a:r>
              <a:rPr lang="zh-CN" altLang="en-US" dirty="0">
                <a:solidFill>
                  <a:prstClr val="white"/>
                </a:solidFill>
                <a:latin typeface="Calibri"/>
                <a:ea typeface="华文细黑"/>
              </a:rPr>
              <a:t>的头部因素：</a:t>
            </a:r>
            <a:endParaRPr lang="en-US" altLang="zh-CN" dirty="0">
              <a:solidFill>
                <a:prstClr val="white"/>
              </a:solidFill>
              <a:latin typeface="Calibri"/>
              <a:ea typeface="华文细黑"/>
            </a:endParaRPr>
          </a:p>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lang="zh-CN" altLang="en-US" dirty="0">
                <a:solidFill>
                  <a:prstClr val="white"/>
                </a:solidFill>
                <a:latin typeface="Calibri"/>
                <a:ea typeface="华文细黑"/>
              </a:rPr>
              <a:t>低收入人群占比（</a:t>
            </a:r>
            <a:r>
              <a:rPr lang="en-US" altLang="zh-CN" dirty="0">
                <a:solidFill>
                  <a:prstClr val="white"/>
                </a:solidFill>
                <a:latin typeface="Calibri"/>
                <a:ea typeface="华文细黑"/>
              </a:rPr>
              <a:t>LSTAT)</a:t>
            </a:r>
          </a:p>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lang="zh-CN" altLang="en-US" dirty="0">
                <a:solidFill>
                  <a:prstClr val="white"/>
                </a:solidFill>
                <a:latin typeface="Calibri"/>
                <a:ea typeface="华文细黑"/>
              </a:rPr>
              <a:t>犯罪率（</a:t>
            </a:r>
            <a:r>
              <a:rPr lang="en-US" altLang="zh-CN" dirty="0">
                <a:solidFill>
                  <a:prstClr val="white"/>
                </a:solidFill>
                <a:latin typeface="Calibri"/>
                <a:ea typeface="华文细黑"/>
              </a:rPr>
              <a:t>CRIM</a:t>
            </a:r>
            <a:r>
              <a:rPr lang="zh-CN" altLang="en-US" dirty="0">
                <a:solidFill>
                  <a:prstClr val="white"/>
                </a:solidFill>
                <a:latin typeface="Calibri"/>
                <a:ea typeface="华文细黑"/>
              </a:rPr>
              <a:t>）</a:t>
            </a:r>
            <a:endParaRPr lang="en-US" altLang="zh-CN" dirty="0">
              <a:solidFill>
                <a:prstClr val="white"/>
              </a:solidFill>
              <a:latin typeface="Calibri"/>
              <a:ea typeface="华文细黑"/>
            </a:endParaRPr>
          </a:p>
          <a:p>
            <a:pPr marR="0" lvl="0" algn="l" defTabSz="914400" rtl="0" eaLnBrk="1" fontAlgn="auto" latinLnBrk="0" hangingPunct="1">
              <a:lnSpc>
                <a:spcPct val="150000"/>
              </a:lnSpc>
              <a:spcBef>
                <a:spcPts val="600"/>
              </a:spcBef>
              <a:spcAft>
                <a:spcPts val="0"/>
              </a:spcAft>
              <a:buClrTx/>
              <a:buSzPct val="100000"/>
              <a:tabLst/>
              <a:defRPr/>
            </a:pPr>
            <a:r>
              <a:rPr lang="en-US" altLang="zh-CN" dirty="0">
                <a:solidFill>
                  <a:prstClr val="white"/>
                </a:solidFill>
                <a:latin typeface="Calibri"/>
                <a:ea typeface="华文细黑"/>
              </a:rPr>
              <a:t>2.</a:t>
            </a:r>
            <a:r>
              <a:rPr lang="zh-CN" altLang="en-US" dirty="0">
                <a:solidFill>
                  <a:prstClr val="white"/>
                </a:solidFill>
                <a:latin typeface="Calibri"/>
                <a:ea typeface="华文细黑"/>
              </a:rPr>
              <a:t>由数据查之：</a:t>
            </a:r>
            <a:endParaRPr lang="en-US" altLang="zh-CN" dirty="0">
              <a:solidFill>
                <a:prstClr val="white"/>
              </a:solidFill>
              <a:latin typeface="Calibri"/>
              <a:ea typeface="华文细黑"/>
            </a:endParaRPr>
          </a:p>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kumimoji="0" lang="zh-CN" altLang="en-US" sz="1800" b="0" i="0" u="none" strike="noStrike" kern="1200" cap="none" spc="0" normalizeH="0" baseline="0" noProof="0" dirty="0">
                <a:ln>
                  <a:noFill/>
                </a:ln>
                <a:solidFill>
                  <a:prstClr val="white"/>
                </a:solidFill>
                <a:effectLst/>
                <a:uLnTx/>
                <a:uFillTx/>
                <a:latin typeface="+mn-ea"/>
                <a:cs typeface="+mn-cs"/>
              </a:rPr>
              <a:t>该样本的犯罪率高达</a:t>
            </a:r>
            <a:r>
              <a:rPr lang="en-US" altLang="zh-CN" b="1" dirty="0">
                <a:solidFill>
                  <a:srgbClr val="92D050"/>
                </a:solidFill>
                <a:latin typeface="Calibri"/>
                <a:ea typeface="华文细黑"/>
              </a:rPr>
              <a:t>38.51</a:t>
            </a:r>
            <a:r>
              <a:rPr kumimoji="0" lang="zh-CN" altLang="en-US" sz="1800" b="0" i="0" u="none" strike="noStrike" kern="1200" cap="none" spc="0" normalizeH="0" baseline="0" noProof="0" dirty="0">
                <a:ln>
                  <a:noFill/>
                </a:ln>
                <a:solidFill>
                  <a:prstClr val="white"/>
                </a:solidFill>
                <a:effectLst/>
                <a:uLnTx/>
                <a:uFillTx/>
                <a:latin typeface="+mn-ea"/>
                <a:cs typeface="+mn-cs"/>
              </a:rPr>
              <a:t>，而平均犯罪率仅有</a:t>
            </a:r>
            <a:r>
              <a:rPr lang="en-US" altLang="zh-CN" b="1" dirty="0">
                <a:solidFill>
                  <a:srgbClr val="92D050"/>
                </a:solidFill>
                <a:latin typeface="Calibri"/>
                <a:ea typeface="华文细黑"/>
              </a:rPr>
              <a:t>3.61</a:t>
            </a:r>
          </a:p>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kumimoji="0" lang="zh-CN" altLang="en-US" sz="1800" b="0" i="0" u="none" strike="noStrike" kern="1200" cap="none" spc="0" normalizeH="0" baseline="0" noProof="0" dirty="0">
                <a:ln>
                  <a:noFill/>
                </a:ln>
                <a:solidFill>
                  <a:prstClr val="white"/>
                </a:solidFill>
                <a:effectLst/>
                <a:uLnTx/>
                <a:uFillTx/>
                <a:latin typeface="+mn-ea"/>
                <a:cs typeface="+mn-cs"/>
              </a:rPr>
              <a:t>该样本的低收入人群占比高达</a:t>
            </a:r>
            <a:r>
              <a:rPr lang="en-US" altLang="zh-CN" b="1" dirty="0">
                <a:solidFill>
                  <a:srgbClr val="92D050"/>
                </a:solidFill>
                <a:latin typeface="Calibri"/>
                <a:ea typeface="华文细黑"/>
              </a:rPr>
              <a:t>30.59</a:t>
            </a:r>
            <a:r>
              <a:rPr kumimoji="0" lang="zh-CN" altLang="en-US" sz="1800" b="0" i="0" u="none" strike="noStrike" kern="1200" cap="none" spc="0" normalizeH="0" baseline="0" noProof="0" dirty="0">
                <a:ln>
                  <a:noFill/>
                </a:ln>
                <a:solidFill>
                  <a:prstClr val="white"/>
                </a:solidFill>
                <a:effectLst/>
                <a:uLnTx/>
                <a:uFillTx/>
                <a:latin typeface="+mn-ea"/>
                <a:cs typeface="+mn-cs"/>
              </a:rPr>
              <a:t>，而平均低收入人群占比仅有</a:t>
            </a:r>
            <a:r>
              <a:rPr lang="en-US" altLang="zh-CN" b="1" dirty="0">
                <a:solidFill>
                  <a:srgbClr val="92D050"/>
                </a:solidFill>
                <a:latin typeface="Calibri"/>
                <a:ea typeface="华文细黑"/>
              </a:rPr>
              <a:t>12.65</a:t>
            </a:r>
          </a:p>
        </p:txBody>
      </p:sp>
      <p:pic>
        <p:nvPicPr>
          <p:cNvPr id="3" name="图片 2">
            <a:extLst>
              <a:ext uri="{FF2B5EF4-FFF2-40B4-BE49-F238E27FC236}">
                <a16:creationId xmlns:a16="http://schemas.microsoft.com/office/drawing/2014/main" id="{11766B69-1ABA-8C49-B4C3-DF4A5F5404AE}"/>
              </a:ext>
            </a:extLst>
          </p:cNvPr>
          <p:cNvPicPr>
            <a:picLocks noChangeAspect="1"/>
          </p:cNvPicPr>
          <p:nvPr/>
        </p:nvPicPr>
        <p:blipFill>
          <a:blip r:embed="rId2"/>
          <a:stretch>
            <a:fillRect/>
          </a:stretch>
        </p:blipFill>
        <p:spPr>
          <a:xfrm>
            <a:off x="1479857" y="2283796"/>
            <a:ext cx="5225743" cy="3852186"/>
          </a:xfrm>
          <a:prstGeom prst="rect">
            <a:avLst/>
          </a:prstGeom>
        </p:spPr>
      </p:pic>
    </p:spTree>
    <p:extLst>
      <p:ext uri="{BB962C8B-B14F-4D97-AF65-F5344CB8AC3E}">
        <p14:creationId xmlns:p14="http://schemas.microsoft.com/office/powerpoint/2010/main" val="9233014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85874" y="562015"/>
            <a:ext cx="8267701" cy="164660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五</a:t>
            </a:r>
            <a:r>
              <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rPr>
              <a:t>.</a:t>
            </a: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模型可解释性演示（</a:t>
            </a:r>
            <a:r>
              <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rPr>
              <a:t>Boston House Price</a:t>
            </a: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a:t>
            </a:r>
            <a:endPar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endParaRPr>
          </a:p>
          <a:p>
            <a:pPr marL="0" marR="0" lvl="0" indent="0" algn="l" defTabSz="914400" rtl="0" eaLnBrk="1" fontAlgn="auto" latinLnBrk="0" hangingPunct="1">
              <a:lnSpc>
                <a:spcPct val="100000"/>
              </a:lnSpc>
              <a:spcBef>
                <a:spcPts val="600"/>
              </a:spcBef>
              <a:spcAft>
                <a:spcPts val="0"/>
              </a:spcAft>
              <a:buClrTx/>
              <a:buSzPct val="100000"/>
              <a:buFontTx/>
              <a:buNone/>
              <a:tabLst/>
              <a:defRPr/>
            </a:pPr>
            <a:endPar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endParaRPr>
          </a:p>
          <a:p>
            <a:pPr marL="285750" marR="0" lvl="0" indent="-28575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zh-CN" altLang="en-US" sz="1800" b="0" i="0" u="none" strike="noStrike" kern="1200" cap="none" spc="0" normalizeH="0" baseline="0" noProof="0" dirty="0">
                <a:ln>
                  <a:noFill/>
                </a:ln>
                <a:solidFill>
                  <a:srgbClr val="92D050"/>
                </a:solidFill>
                <a:effectLst/>
                <a:uLnTx/>
                <a:uFillTx/>
                <a:latin typeface="Calibri"/>
                <a:ea typeface="华文细黑"/>
                <a:cs typeface="+mn-cs"/>
              </a:rPr>
              <a:t>基于</a:t>
            </a:r>
            <a:r>
              <a:rPr kumimoji="0" lang="en-US" altLang="zh-CN" sz="1800" b="0" i="0" u="none" strike="noStrike" kern="1200" cap="none" spc="0" normalizeH="0" baseline="0" noProof="0" dirty="0">
                <a:ln>
                  <a:noFill/>
                </a:ln>
                <a:solidFill>
                  <a:srgbClr val="92D050"/>
                </a:solidFill>
                <a:effectLst/>
                <a:uLnTx/>
                <a:uFillTx/>
                <a:latin typeface="Calibri"/>
                <a:ea typeface="华文细黑"/>
                <a:cs typeface="+mn-cs"/>
              </a:rPr>
              <a:t>SHAP</a:t>
            </a:r>
            <a:r>
              <a:rPr kumimoji="0" lang="zh-CN" altLang="en-US" sz="1800" b="0" i="0" u="none" strike="noStrike" kern="1200" cap="none" spc="0" normalizeH="0" baseline="0" noProof="0" dirty="0">
                <a:ln>
                  <a:noFill/>
                </a:ln>
                <a:solidFill>
                  <a:srgbClr val="92D050"/>
                </a:solidFill>
                <a:effectLst/>
                <a:uLnTx/>
                <a:uFillTx/>
                <a:latin typeface="Calibri"/>
                <a:ea typeface="华文细黑"/>
                <a:cs typeface="+mn-cs"/>
              </a:rPr>
              <a:t>的模型可解释性（局部解释）</a:t>
            </a:r>
            <a:endParaRPr kumimoji="0" lang="en-US" altLang="zh-CN" sz="1800" b="0" i="0" u="none" strike="noStrike" kern="1200" cap="none" spc="0" normalizeH="0" baseline="0" noProof="0" dirty="0">
              <a:ln>
                <a:noFill/>
              </a:ln>
              <a:solidFill>
                <a:srgbClr val="92D050"/>
              </a:solidFill>
              <a:effectLst/>
              <a:uLnTx/>
              <a:uFillTx/>
              <a:latin typeface="Calibri"/>
              <a:ea typeface="华文细黑"/>
              <a:cs typeface="+mn-cs"/>
            </a:endParaRPr>
          </a:p>
          <a:p>
            <a:pPr marL="285750" marR="0" lvl="0" indent="-28575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zh-CN" altLang="en-US" sz="1800" b="0" i="0" u="none" strike="noStrike" kern="1200" cap="none" spc="0" normalizeH="0" baseline="0" noProof="0" dirty="0">
                <a:ln>
                  <a:noFill/>
                </a:ln>
                <a:solidFill>
                  <a:srgbClr val="92D050"/>
                </a:solidFill>
                <a:effectLst/>
                <a:uLnTx/>
                <a:uFillTx/>
                <a:latin typeface="Calibri"/>
                <a:ea typeface="华文细黑"/>
                <a:cs typeface="+mn-cs"/>
              </a:rPr>
              <a:t>以</a:t>
            </a:r>
            <a:r>
              <a:rPr lang="en-US" altLang="zh-CN" dirty="0">
                <a:solidFill>
                  <a:srgbClr val="92D050"/>
                </a:solidFill>
                <a:latin typeface="Calibri"/>
                <a:ea typeface="华文细黑"/>
              </a:rPr>
              <a:t>Price</a:t>
            </a:r>
            <a:r>
              <a:rPr lang="zh-CN" altLang="en-US" dirty="0">
                <a:solidFill>
                  <a:srgbClr val="92D050"/>
                </a:solidFill>
                <a:latin typeface="Calibri"/>
                <a:ea typeface="华文细黑"/>
              </a:rPr>
              <a:t>最高的样本为例</a:t>
            </a:r>
          </a:p>
        </p:txBody>
      </p:sp>
      <p:sp>
        <p:nvSpPr>
          <p:cNvPr id="13" name="文本框 12">
            <a:extLst>
              <a:ext uri="{FF2B5EF4-FFF2-40B4-BE49-F238E27FC236}">
                <a16:creationId xmlns:a16="http://schemas.microsoft.com/office/drawing/2014/main" id="{D5FCA418-0F2F-090F-BB62-279D841A4CD6}"/>
              </a:ext>
            </a:extLst>
          </p:cNvPr>
          <p:cNvSpPr txBox="1"/>
          <p:nvPr/>
        </p:nvSpPr>
        <p:spPr>
          <a:xfrm>
            <a:off x="7010399" y="2283796"/>
            <a:ext cx="4867276" cy="401218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由左图：</a:t>
            </a:r>
            <a:endParaRPr kumimoji="0" lang="en-US" altLang="zh-CN" sz="1800" b="0" i="0" u="none" strike="noStrike" kern="1200" cap="none" spc="0" normalizeH="0" baseline="0" noProof="0" dirty="0">
              <a:ln>
                <a:noFill/>
              </a:ln>
              <a:solidFill>
                <a:prstClr val="white"/>
              </a:solidFill>
              <a:effectLst/>
              <a:uLnTx/>
              <a:uFillTx/>
              <a:latin typeface="Calibri"/>
              <a:ea typeface="华文细黑"/>
              <a:cs typeface="+mn-cs"/>
            </a:endParaRPr>
          </a:p>
          <a:p>
            <a:pPr marL="342900" marR="0" lvl="0" indent="-342900" algn="l" defTabSz="914400" rtl="0" eaLnBrk="1" fontAlgn="auto" latinLnBrk="0" hangingPunct="1">
              <a:lnSpc>
                <a:spcPct val="150000"/>
              </a:lnSpc>
              <a:spcBef>
                <a:spcPts val="600"/>
              </a:spcBef>
              <a:spcAft>
                <a:spcPts val="0"/>
              </a:spcAft>
              <a:buClrTx/>
              <a:buSzPct val="100000"/>
              <a:buAutoNum type="arabicPeriod"/>
              <a:tabLst/>
              <a:defRPr/>
            </a:pPr>
            <a:r>
              <a:rPr lang="en-US" altLang="zh-CN" dirty="0">
                <a:solidFill>
                  <a:prstClr val="white"/>
                </a:solidFill>
                <a:latin typeface="Calibri"/>
                <a:ea typeface="华文细黑"/>
              </a:rPr>
              <a:t>drive</a:t>
            </a:r>
            <a:r>
              <a:rPr lang="zh-CN" altLang="en-US" dirty="0">
                <a:solidFill>
                  <a:prstClr val="white"/>
                </a:solidFill>
                <a:latin typeface="Calibri"/>
                <a:ea typeface="华文细黑"/>
              </a:rPr>
              <a:t>房价</a:t>
            </a:r>
            <a:r>
              <a:rPr lang="zh-CN" altLang="en-US" b="1" dirty="0">
                <a:solidFill>
                  <a:srgbClr val="92D050"/>
                </a:solidFill>
                <a:latin typeface="Calibri"/>
                <a:ea typeface="华文细黑"/>
              </a:rPr>
              <a:t>变高</a:t>
            </a:r>
            <a:r>
              <a:rPr lang="zh-CN" altLang="en-US" dirty="0">
                <a:solidFill>
                  <a:prstClr val="white"/>
                </a:solidFill>
                <a:latin typeface="Calibri"/>
                <a:ea typeface="华文细黑"/>
              </a:rPr>
              <a:t>的头部因素：</a:t>
            </a:r>
            <a:endParaRPr lang="en-US" altLang="zh-CN" dirty="0">
              <a:solidFill>
                <a:prstClr val="white"/>
              </a:solidFill>
              <a:latin typeface="Calibri"/>
              <a:ea typeface="华文细黑"/>
            </a:endParaRPr>
          </a:p>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lang="zh-CN" altLang="en-US" dirty="0">
                <a:solidFill>
                  <a:prstClr val="white"/>
                </a:solidFill>
                <a:latin typeface="Calibri"/>
                <a:ea typeface="华文细黑"/>
              </a:rPr>
              <a:t>每栋房屋的平均房间数（</a:t>
            </a:r>
            <a:r>
              <a:rPr lang="en-US" altLang="zh-CN" dirty="0">
                <a:solidFill>
                  <a:prstClr val="white"/>
                </a:solidFill>
                <a:latin typeface="Calibri"/>
                <a:ea typeface="华文细黑"/>
              </a:rPr>
              <a:t>RM)</a:t>
            </a:r>
          </a:p>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lang="zh-CN" altLang="en-US" dirty="0">
                <a:solidFill>
                  <a:prstClr val="white"/>
                </a:solidFill>
                <a:latin typeface="Calibri"/>
                <a:ea typeface="华文细黑"/>
              </a:rPr>
              <a:t>低收入人群占比（</a:t>
            </a:r>
            <a:r>
              <a:rPr lang="en-US" altLang="zh-CN" dirty="0">
                <a:solidFill>
                  <a:prstClr val="white"/>
                </a:solidFill>
                <a:latin typeface="Calibri"/>
                <a:ea typeface="华文细黑"/>
              </a:rPr>
              <a:t>LSTAT)</a:t>
            </a:r>
          </a:p>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lang="en-US" altLang="zh-CN" dirty="0">
                <a:solidFill>
                  <a:prstClr val="white"/>
                </a:solidFill>
                <a:latin typeface="Calibri"/>
                <a:ea typeface="华文细黑"/>
              </a:rPr>
              <a:t> 2.</a:t>
            </a:r>
            <a:r>
              <a:rPr lang="zh-CN" altLang="en-US" dirty="0">
                <a:solidFill>
                  <a:prstClr val="white"/>
                </a:solidFill>
                <a:latin typeface="Calibri"/>
                <a:ea typeface="华文细黑"/>
              </a:rPr>
              <a:t>由数据查之：</a:t>
            </a:r>
            <a:endParaRPr lang="en-US" altLang="zh-CN" dirty="0">
              <a:solidFill>
                <a:prstClr val="white"/>
              </a:solidFill>
              <a:latin typeface="Calibri"/>
              <a:ea typeface="华文细黑"/>
            </a:endParaRPr>
          </a:p>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kumimoji="0" lang="zh-CN" altLang="en-US" sz="1800" b="0" i="0" u="none" strike="noStrike" kern="1200" cap="none" spc="0" normalizeH="0" baseline="0" noProof="0" dirty="0">
                <a:ln>
                  <a:noFill/>
                </a:ln>
                <a:solidFill>
                  <a:prstClr val="white"/>
                </a:solidFill>
                <a:effectLst/>
                <a:uLnTx/>
                <a:uFillTx/>
                <a:latin typeface="+mn-ea"/>
                <a:cs typeface="+mn-cs"/>
              </a:rPr>
              <a:t>该样本的平均房间数为</a:t>
            </a:r>
            <a:r>
              <a:rPr lang="en-US" altLang="zh-CN" b="1" dirty="0">
                <a:solidFill>
                  <a:srgbClr val="92D050"/>
                </a:solidFill>
                <a:latin typeface="Calibri"/>
                <a:ea typeface="华文细黑"/>
              </a:rPr>
              <a:t>7.489</a:t>
            </a:r>
            <a:r>
              <a:rPr kumimoji="0" lang="zh-CN" altLang="en-US" sz="1800" b="0" i="0" u="none" strike="noStrike" kern="1200" cap="none" spc="0" normalizeH="0" baseline="0" noProof="0" dirty="0">
                <a:ln>
                  <a:noFill/>
                </a:ln>
                <a:solidFill>
                  <a:prstClr val="white"/>
                </a:solidFill>
                <a:effectLst/>
                <a:uLnTx/>
                <a:uFillTx/>
                <a:latin typeface="+mn-ea"/>
                <a:cs typeface="+mn-cs"/>
              </a:rPr>
              <a:t>，而平均房间数均值为</a:t>
            </a:r>
            <a:r>
              <a:rPr lang="en-US" altLang="zh-CN" b="1" dirty="0">
                <a:solidFill>
                  <a:srgbClr val="92D050"/>
                </a:solidFill>
                <a:latin typeface="Calibri"/>
                <a:ea typeface="华文细黑"/>
              </a:rPr>
              <a:t>6.28</a:t>
            </a:r>
          </a:p>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kumimoji="0" lang="zh-CN" altLang="en-US" sz="1800" b="0" i="0" u="none" strike="noStrike" kern="1200" cap="none" spc="0" normalizeH="0" baseline="0" noProof="0" dirty="0">
                <a:ln>
                  <a:noFill/>
                </a:ln>
                <a:solidFill>
                  <a:prstClr val="white"/>
                </a:solidFill>
                <a:effectLst/>
                <a:uLnTx/>
                <a:uFillTx/>
                <a:latin typeface="+mn-ea"/>
                <a:cs typeface="+mn-cs"/>
              </a:rPr>
              <a:t>该样本的低收入人群占比为</a:t>
            </a:r>
            <a:r>
              <a:rPr lang="en-US" altLang="zh-CN" b="1" dirty="0">
                <a:solidFill>
                  <a:srgbClr val="92D050"/>
                </a:solidFill>
                <a:latin typeface="Calibri"/>
                <a:ea typeface="华文细黑"/>
              </a:rPr>
              <a:t>1.73</a:t>
            </a:r>
            <a:r>
              <a:rPr kumimoji="0" lang="zh-CN" altLang="en-US" sz="1800" b="0" i="0" u="none" strike="noStrike" kern="1200" cap="none" spc="0" normalizeH="0" baseline="0" noProof="0" dirty="0">
                <a:ln>
                  <a:noFill/>
                </a:ln>
                <a:solidFill>
                  <a:prstClr val="white"/>
                </a:solidFill>
                <a:effectLst/>
                <a:uLnTx/>
                <a:uFillTx/>
                <a:latin typeface="+mn-ea"/>
                <a:cs typeface="+mn-cs"/>
              </a:rPr>
              <a:t>，而平均低收入人群占比为</a:t>
            </a:r>
            <a:r>
              <a:rPr lang="en-US" altLang="zh-CN" b="1" dirty="0">
                <a:solidFill>
                  <a:srgbClr val="92D050"/>
                </a:solidFill>
                <a:latin typeface="Calibri"/>
                <a:ea typeface="华文细黑"/>
              </a:rPr>
              <a:t>12.65</a:t>
            </a:r>
          </a:p>
        </p:txBody>
      </p:sp>
      <p:pic>
        <p:nvPicPr>
          <p:cNvPr id="4" name="图片 3">
            <a:extLst>
              <a:ext uri="{FF2B5EF4-FFF2-40B4-BE49-F238E27FC236}">
                <a16:creationId xmlns:a16="http://schemas.microsoft.com/office/drawing/2014/main" id="{A7E459C1-DE63-548B-1D1F-C1F9D237E541}"/>
              </a:ext>
            </a:extLst>
          </p:cNvPr>
          <p:cNvPicPr>
            <a:picLocks noChangeAspect="1"/>
          </p:cNvPicPr>
          <p:nvPr/>
        </p:nvPicPr>
        <p:blipFill>
          <a:blip r:embed="rId2"/>
          <a:stretch>
            <a:fillRect/>
          </a:stretch>
        </p:blipFill>
        <p:spPr>
          <a:xfrm>
            <a:off x="1433513" y="2380154"/>
            <a:ext cx="5300662" cy="3625358"/>
          </a:xfrm>
          <a:prstGeom prst="rect">
            <a:avLst/>
          </a:prstGeom>
        </p:spPr>
      </p:pic>
    </p:spTree>
    <p:extLst>
      <p:ext uri="{BB962C8B-B14F-4D97-AF65-F5344CB8AC3E}">
        <p14:creationId xmlns:p14="http://schemas.microsoft.com/office/powerpoint/2010/main" val="4761161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43010" y="485775"/>
            <a:ext cx="8267701" cy="164660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五</a:t>
            </a:r>
            <a:r>
              <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rPr>
              <a:t>.</a:t>
            </a: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模型可解释性演示（</a:t>
            </a:r>
            <a:r>
              <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rPr>
              <a:t>Boston House Price</a:t>
            </a: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a:t>
            </a:r>
            <a:endPar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endParaRPr>
          </a:p>
          <a:p>
            <a:pPr marL="0" marR="0" lvl="0" indent="0" algn="l" defTabSz="914400" rtl="0" eaLnBrk="1" fontAlgn="auto" latinLnBrk="0" hangingPunct="1">
              <a:lnSpc>
                <a:spcPct val="100000"/>
              </a:lnSpc>
              <a:spcBef>
                <a:spcPts val="600"/>
              </a:spcBef>
              <a:spcAft>
                <a:spcPts val="0"/>
              </a:spcAft>
              <a:buClrTx/>
              <a:buSzPct val="100000"/>
              <a:buFontTx/>
              <a:buNone/>
              <a:tabLst/>
              <a:defRPr/>
            </a:pPr>
            <a:endPar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endParaRPr>
          </a:p>
          <a:p>
            <a:pPr marL="285750" marR="0" lvl="0" indent="-28575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zh-CN" altLang="en-US" sz="1800" b="0" i="0" u="none" strike="noStrike" kern="1200" cap="none" spc="0" normalizeH="0" baseline="0" noProof="0" dirty="0">
                <a:ln>
                  <a:noFill/>
                </a:ln>
                <a:solidFill>
                  <a:srgbClr val="92D050"/>
                </a:solidFill>
                <a:effectLst/>
                <a:uLnTx/>
                <a:uFillTx/>
                <a:latin typeface="Calibri"/>
                <a:ea typeface="华文细黑"/>
                <a:cs typeface="+mn-cs"/>
              </a:rPr>
              <a:t>基于</a:t>
            </a:r>
            <a:r>
              <a:rPr kumimoji="0" lang="en-US" altLang="zh-CN" sz="1800" b="0" i="0" u="none" strike="noStrike" kern="1200" cap="none" spc="0" normalizeH="0" baseline="0" noProof="0" dirty="0">
                <a:ln>
                  <a:noFill/>
                </a:ln>
                <a:solidFill>
                  <a:srgbClr val="92D050"/>
                </a:solidFill>
                <a:effectLst/>
                <a:uLnTx/>
                <a:uFillTx/>
                <a:latin typeface="Calibri"/>
                <a:ea typeface="华文细黑"/>
                <a:cs typeface="+mn-cs"/>
              </a:rPr>
              <a:t>LIME</a:t>
            </a:r>
            <a:r>
              <a:rPr kumimoji="0" lang="zh-CN" altLang="en-US" sz="1800" b="0" i="0" u="none" strike="noStrike" kern="1200" cap="none" spc="0" normalizeH="0" baseline="0" noProof="0" dirty="0">
                <a:ln>
                  <a:noFill/>
                </a:ln>
                <a:solidFill>
                  <a:srgbClr val="92D050"/>
                </a:solidFill>
                <a:effectLst/>
                <a:uLnTx/>
                <a:uFillTx/>
                <a:latin typeface="Calibri"/>
                <a:ea typeface="华文细黑"/>
                <a:cs typeface="+mn-cs"/>
              </a:rPr>
              <a:t>的模型可解释性（局部解释）</a:t>
            </a:r>
            <a:endParaRPr kumimoji="0" lang="en-US" altLang="zh-CN" sz="1800" b="0" i="0" u="none" strike="noStrike" kern="1200" cap="none" spc="0" normalizeH="0" baseline="0" noProof="0" dirty="0">
              <a:ln>
                <a:noFill/>
              </a:ln>
              <a:solidFill>
                <a:srgbClr val="92D050"/>
              </a:solidFill>
              <a:effectLst/>
              <a:uLnTx/>
              <a:uFillTx/>
              <a:latin typeface="Calibri"/>
              <a:ea typeface="华文细黑"/>
              <a:cs typeface="+mn-cs"/>
            </a:endParaRPr>
          </a:p>
          <a:p>
            <a:pPr marL="285750" marR="0" lvl="0" indent="-28575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zh-CN" altLang="en-US" sz="1800" b="0" i="0" u="none" strike="noStrike" kern="1200" cap="none" spc="0" normalizeH="0" baseline="0" noProof="0" dirty="0">
                <a:ln>
                  <a:noFill/>
                </a:ln>
                <a:solidFill>
                  <a:srgbClr val="92D050"/>
                </a:solidFill>
                <a:effectLst/>
                <a:uLnTx/>
                <a:uFillTx/>
                <a:latin typeface="Calibri"/>
                <a:ea typeface="华文细黑"/>
                <a:cs typeface="+mn-cs"/>
              </a:rPr>
              <a:t>以</a:t>
            </a:r>
            <a:r>
              <a:rPr kumimoji="0" lang="en-US" altLang="zh-CN" sz="1800" b="0" i="0" u="none" strike="noStrike" kern="1200" cap="none" spc="0" normalizeH="0" baseline="0" noProof="0" dirty="0">
                <a:ln>
                  <a:noFill/>
                </a:ln>
                <a:solidFill>
                  <a:srgbClr val="92D050"/>
                </a:solidFill>
                <a:effectLst/>
                <a:uLnTx/>
                <a:uFillTx/>
                <a:latin typeface="Calibri"/>
                <a:ea typeface="华文细黑"/>
                <a:cs typeface="+mn-cs"/>
              </a:rPr>
              <a:t>Price</a:t>
            </a:r>
            <a:r>
              <a:rPr kumimoji="0" lang="zh-CN" altLang="en-US" sz="1800" b="0" i="0" u="none" strike="noStrike" kern="1200" cap="none" spc="0" normalizeH="0" baseline="0" noProof="0" dirty="0">
                <a:ln>
                  <a:noFill/>
                </a:ln>
                <a:solidFill>
                  <a:srgbClr val="92D050"/>
                </a:solidFill>
                <a:effectLst/>
                <a:uLnTx/>
                <a:uFillTx/>
                <a:latin typeface="Calibri"/>
                <a:ea typeface="华文细黑"/>
                <a:cs typeface="+mn-cs"/>
              </a:rPr>
              <a:t>最低的样本为例</a:t>
            </a:r>
          </a:p>
        </p:txBody>
      </p:sp>
      <p:sp>
        <p:nvSpPr>
          <p:cNvPr id="13" name="文本框 12">
            <a:extLst>
              <a:ext uri="{FF2B5EF4-FFF2-40B4-BE49-F238E27FC236}">
                <a16:creationId xmlns:a16="http://schemas.microsoft.com/office/drawing/2014/main" id="{D5FCA418-0F2F-090F-BB62-279D841A4CD6}"/>
              </a:ext>
            </a:extLst>
          </p:cNvPr>
          <p:cNvSpPr txBox="1"/>
          <p:nvPr/>
        </p:nvSpPr>
        <p:spPr>
          <a:xfrm>
            <a:off x="7258049" y="2132380"/>
            <a:ext cx="4867276" cy="40180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由左图：</a:t>
            </a:r>
            <a:endParaRPr kumimoji="0" lang="en-US" altLang="zh-CN" sz="1800" b="0" i="0" u="none" strike="noStrike" kern="1200" cap="none" spc="0" normalizeH="0" baseline="0" noProof="0" dirty="0">
              <a:ln>
                <a:noFill/>
              </a:ln>
              <a:solidFill>
                <a:prstClr val="white"/>
              </a:solidFill>
              <a:effectLst/>
              <a:uLnTx/>
              <a:uFillTx/>
              <a:latin typeface="Calibri"/>
              <a:ea typeface="华文细黑"/>
              <a:cs typeface="+mn-cs"/>
            </a:endParaRPr>
          </a:p>
          <a:p>
            <a:pPr marL="342900" marR="0" lvl="0" indent="-342900" algn="l" defTabSz="914400" rtl="0" eaLnBrk="1" fontAlgn="auto" latinLnBrk="0" hangingPunct="1">
              <a:lnSpc>
                <a:spcPct val="150000"/>
              </a:lnSpc>
              <a:spcBef>
                <a:spcPts val="600"/>
              </a:spcBef>
              <a:spcAft>
                <a:spcPts val="0"/>
              </a:spcAft>
              <a:buClrTx/>
              <a:buSzPct val="100000"/>
              <a:buFontTx/>
              <a:buAutoNum type="arabicPeriod"/>
              <a:tabLst/>
              <a:defRPr/>
            </a:pPr>
            <a:r>
              <a:rPr kumimoji="0" lang="en-US" altLang="zh-CN" sz="1800" b="0" i="0" u="none" strike="noStrike" kern="1200" cap="none" spc="0" normalizeH="0" baseline="0" noProof="0" dirty="0">
                <a:ln>
                  <a:noFill/>
                </a:ln>
                <a:solidFill>
                  <a:prstClr val="white"/>
                </a:solidFill>
                <a:effectLst/>
                <a:uLnTx/>
                <a:uFillTx/>
                <a:latin typeface="Calibri"/>
                <a:ea typeface="华文细黑"/>
                <a:cs typeface="+mn-cs"/>
              </a:rPr>
              <a:t>drive</a:t>
            </a: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房价</a:t>
            </a:r>
            <a:r>
              <a:rPr kumimoji="0" lang="zh-CN" altLang="en-US" sz="1800" b="1" i="0" u="none" strike="noStrike" kern="1200" cap="none" spc="0" normalizeH="0" baseline="0" noProof="0" dirty="0">
                <a:ln>
                  <a:noFill/>
                </a:ln>
                <a:solidFill>
                  <a:srgbClr val="92D050"/>
                </a:solidFill>
                <a:effectLst/>
                <a:uLnTx/>
                <a:uFillTx/>
                <a:latin typeface="Calibri"/>
                <a:ea typeface="华文细黑"/>
                <a:cs typeface="+mn-cs"/>
              </a:rPr>
              <a:t>变低</a:t>
            </a: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的头部因素：</a:t>
            </a:r>
            <a:endParaRPr kumimoji="0" lang="en-US" altLang="zh-CN" sz="1800" b="0" i="0" u="none" strike="noStrike" kern="1200" cap="none" spc="0" normalizeH="0" baseline="0" noProof="0" dirty="0">
              <a:ln>
                <a:noFill/>
              </a:ln>
              <a:solidFill>
                <a:prstClr val="white"/>
              </a:solidFill>
              <a:effectLst/>
              <a:uLnTx/>
              <a:uFillTx/>
              <a:latin typeface="Calibri"/>
              <a:ea typeface="华文细黑"/>
              <a:cs typeface="+mn-cs"/>
            </a:endParaRPr>
          </a:p>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低收入人群占比（</a:t>
            </a:r>
            <a:r>
              <a:rPr kumimoji="0" lang="en-US" altLang="zh-CN" sz="1800" b="0" i="0" u="none" strike="noStrike" kern="1200" cap="none" spc="0" normalizeH="0" baseline="0" noProof="0" dirty="0">
                <a:ln>
                  <a:noFill/>
                </a:ln>
                <a:solidFill>
                  <a:prstClr val="white"/>
                </a:solidFill>
                <a:effectLst/>
                <a:uLnTx/>
                <a:uFillTx/>
                <a:latin typeface="Calibri"/>
                <a:ea typeface="华文细黑"/>
                <a:cs typeface="+mn-cs"/>
              </a:rPr>
              <a:t>LSTAT)</a:t>
            </a:r>
          </a:p>
          <a:p>
            <a:pPr marL="285750" indent="-285750">
              <a:lnSpc>
                <a:spcPct val="150000"/>
              </a:lnSpc>
              <a:spcBef>
                <a:spcPts val="600"/>
              </a:spcBef>
              <a:buSzPct val="100000"/>
              <a:buFont typeface="Arial" panose="020B0604020202020204" pitchFamily="34" charset="0"/>
              <a:buChar char="•"/>
            </a:pPr>
            <a:r>
              <a:rPr lang="zh-CN" altLang="en-US" dirty="0">
                <a:solidFill>
                  <a:schemeClr val="bg1"/>
                </a:solidFill>
              </a:rPr>
              <a:t>每栋房屋的平均房间数（</a:t>
            </a:r>
            <a:r>
              <a:rPr lang="en-US" altLang="zh-CN" dirty="0">
                <a:solidFill>
                  <a:schemeClr val="bg1"/>
                </a:solidFill>
              </a:rPr>
              <a:t>RM</a:t>
            </a:r>
            <a:r>
              <a:rPr lang="zh-CN" altLang="en-US" dirty="0">
                <a:solidFill>
                  <a:schemeClr val="bg1"/>
                </a:solidFill>
              </a:rPr>
              <a:t>）</a:t>
            </a:r>
            <a:endParaRPr lang="en-US" altLang="zh-CN" dirty="0">
              <a:solidFill>
                <a:schemeClr val="bg1"/>
              </a:solidFill>
            </a:endParaRPr>
          </a:p>
          <a:p>
            <a:pPr marL="0" marR="0" lvl="0" indent="0" algn="l" defTabSz="914400" rtl="0" eaLnBrk="1" fontAlgn="auto" latinLnBrk="0" hangingPunct="1">
              <a:lnSpc>
                <a:spcPct val="150000"/>
              </a:lnSpc>
              <a:spcBef>
                <a:spcPts val="600"/>
              </a:spcBef>
              <a:spcAft>
                <a:spcPts val="0"/>
              </a:spcAft>
              <a:buClrTx/>
              <a:buSzPct val="100000"/>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华文细黑"/>
                <a:cs typeface="+mn-cs"/>
              </a:rPr>
              <a:t>2.</a:t>
            </a: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由数据查之：</a:t>
            </a:r>
            <a:endParaRPr kumimoji="0" lang="en-US" altLang="zh-CN" sz="1800" b="0" i="0" u="none" strike="noStrike" kern="1200" cap="none" spc="0" normalizeH="0" baseline="0" noProof="0" dirty="0">
              <a:ln>
                <a:noFill/>
              </a:ln>
              <a:solidFill>
                <a:prstClr val="white"/>
              </a:solidFill>
              <a:effectLst/>
              <a:uLnTx/>
              <a:uFillTx/>
              <a:latin typeface="Calibri"/>
              <a:ea typeface="华文细黑"/>
              <a:cs typeface="+mn-cs"/>
            </a:endParaRPr>
          </a:p>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kumimoji="0" lang="zh-CN" altLang="en-US" sz="1800" b="0" i="0" u="none" strike="noStrike" kern="1200" cap="none" spc="0" normalizeH="0" baseline="0" noProof="0" dirty="0">
                <a:ln>
                  <a:noFill/>
                </a:ln>
                <a:solidFill>
                  <a:prstClr val="white"/>
                </a:solidFill>
                <a:effectLst/>
                <a:uLnTx/>
                <a:uFillTx/>
                <a:latin typeface="华文细黑"/>
                <a:ea typeface="华文细黑"/>
                <a:cs typeface="+mn-cs"/>
              </a:rPr>
              <a:t>该样本的低收入人群占比高达</a:t>
            </a:r>
            <a:r>
              <a:rPr kumimoji="0" lang="en-US" altLang="zh-CN" sz="1800" b="1" i="0" u="none" strike="noStrike" kern="1200" cap="none" spc="0" normalizeH="0" baseline="0" noProof="0" dirty="0">
                <a:ln>
                  <a:noFill/>
                </a:ln>
                <a:solidFill>
                  <a:srgbClr val="92D050"/>
                </a:solidFill>
                <a:effectLst/>
                <a:uLnTx/>
                <a:uFillTx/>
                <a:latin typeface="Calibri"/>
                <a:ea typeface="华文细黑"/>
                <a:cs typeface="+mn-cs"/>
              </a:rPr>
              <a:t>30.59</a:t>
            </a:r>
            <a:r>
              <a:rPr kumimoji="0" lang="zh-CN" altLang="en-US" sz="1800" b="0" i="0" u="none" strike="noStrike" kern="1200" cap="none" spc="0" normalizeH="0" baseline="0" noProof="0" dirty="0">
                <a:ln>
                  <a:noFill/>
                </a:ln>
                <a:solidFill>
                  <a:prstClr val="white"/>
                </a:solidFill>
                <a:effectLst/>
                <a:uLnTx/>
                <a:uFillTx/>
                <a:latin typeface="华文细黑"/>
                <a:ea typeface="华文细黑"/>
                <a:cs typeface="+mn-cs"/>
              </a:rPr>
              <a:t>，而平均低收入人群占比仅有</a:t>
            </a:r>
            <a:r>
              <a:rPr kumimoji="0" lang="en-US" altLang="zh-CN" sz="1800" b="1" i="0" u="none" strike="noStrike" kern="1200" cap="none" spc="0" normalizeH="0" baseline="0" noProof="0" dirty="0">
                <a:ln>
                  <a:noFill/>
                </a:ln>
                <a:solidFill>
                  <a:srgbClr val="92D050"/>
                </a:solidFill>
                <a:effectLst/>
                <a:uLnTx/>
                <a:uFillTx/>
                <a:latin typeface="Calibri"/>
                <a:ea typeface="华文细黑"/>
                <a:cs typeface="+mn-cs"/>
              </a:rPr>
              <a:t>12.65</a:t>
            </a:r>
          </a:p>
          <a:p>
            <a:pPr marL="285750" indent="-285750">
              <a:lnSpc>
                <a:spcPct val="150000"/>
              </a:lnSpc>
              <a:spcBef>
                <a:spcPts val="600"/>
              </a:spcBef>
              <a:buSzPct val="100000"/>
              <a:buFont typeface="Arial" panose="020B0604020202020204" pitchFamily="34" charset="0"/>
              <a:buChar char="•"/>
            </a:pPr>
            <a:r>
              <a:rPr kumimoji="0" lang="zh-CN" altLang="en-US" sz="1800" b="0" i="0" u="none" strike="noStrike" kern="1200" cap="none" spc="0" normalizeH="0" baseline="0" noProof="0" dirty="0">
                <a:ln>
                  <a:noFill/>
                </a:ln>
                <a:solidFill>
                  <a:prstClr val="white"/>
                </a:solidFill>
                <a:effectLst/>
                <a:uLnTx/>
                <a:uFillTx/>
                <a:latin typeface="+mn-ea"/>
                <a:cs typeface="+mn-cs"/>
              </a:rPr>
              <a:t>该样本的平均房间数为</a:t>
            </a:r>
            <a:r>
              <a:rPr lang="en-US" altLang="zh-CN" b="1" dirty="0">
                <a:solidFill>
                  <a:srgbClr val="92D050"/>
                </a:solidFill>
                <a:latin typeface="Calibri"/>
                <a:ea typeface="华文细黑"/>
              </a:rPr>
              <a:t>5.45</a:t>
            </a:r>
            <a:r>
              <a:rPr kumimoji="0" lang="zh-CN" altLang="en-US" sz="1800" b="0" i="0" u="none" strike="noStrike" kern="1200" cap="none" spc="0" normalizeH="0" baseline="0" noProof="0" dirty="0">
                <a:ln>
                  <a:noFill/>
                </a:ln>
                <a:solidFill>
                  <a:prstClr val="white"/>
                </a:solidFill>
                <a:effectLst/>
                <a:uLnTx/>
                <a:uFillTx/>
                <a:latin typeface="+mn-ea"/>
                <a:cs typeface="+mn-cs"/>
              </a:rPr>
              <a:t>，而平均房间数均值为</a:t>
            </a:r>
            <a:r>
              <a:rPr lang="en-US" altLang="zh-CN" b="1" dirty="0">
                <a:solidFill>
                  <a:srgbClr val="92D050"/>
                </a:solidFill>
                <a:latin typeface="Calibri"/>
                <a:ea typeface="华文细黑"/>
              </a:rPr>
              <a:t>6.28</a:t>
            </a:r>
          </a:p>
        </p:txBody>
      </p:sp>
      <p:pic>
        <p:nvPicPr>
          <p:cNvPr id="4" name="图片 3">
            <a:extLst>
              <a:ext uri="{FF2B5EF4-FFF2-40B4-BE49-F238E27FC236}">
                <a16:creationId xmlns:a16="http://schemas.microsoft.com/office/drawing/2014/main" id="{3A0194BC-E579-07E6-0E94-3FDC598E0520}"/>
              </a:ext>
            </a:extLst>
          </p:cNvPr>
          <p:cNvPicPr>
            <a:picLocks noChangeAspect="1"/>
          </p:cNvPicPr>
          <p:nvPr/>
        </p:nvPicPr>
        <p:blipFill>
          <a:blip r:embed="rId2"/>
          <a:stretch>
            <a:fillRect/>
          </a:stretch>
        </p:blipFill>
        <p:spPr>
          <a:xfrm>
            <a:off x="248869" y="2642065"/>
            <a:ext cx="6761530" cy="3295650"/>
          </a:xfrm>
          <a:prstGeom prst="rect">
            <a:avLst/>
          </a:prstGeom>
        </p:spPr>
      </p:pic>
    </p:spTree>
    <p:extLst>
      <p:ext uri="{BB962C8B-B14F-4D97-AF65-F5344CB8AC3E}">
        <p14:creationId xmlns:p14="http://schemas.microsoft.com/office/powerpoint/2010/main" val="5876691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43010" y="485775"/>
            <a:ext cx="8267701" cy="164660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五</a:t>
            </a:r>
            <a:r>
              <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rPr>
              <a:t>.</a:t>
            </a: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模型可解释性演示（</a:t>
            </a:r>
            <a:r>
              <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rPr>
              <a:t>Boston House Price</a:t>
            </a: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a:t>
            </a:r>
            <a:endPar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endParaRPr>
          </a:p>
          <a:p>
            <a:pPr marL="0" marR="0" lvl="0" indent="0" algn="l" defTabSz="914400" rtl="0" eaLnBrk="1" fontAlgn="auto" latinLnBrk="0" hangingPunct="1">
              <a:lnSpc>
                <a:spcPct val="100000"/>
              </a:lnSpc>
              <a:spcBef>
                <a:spcPts val="600"/>
              </a:spcBef>
              <a:spcAft>
                <a:spcPts val="0"/>
              </a:spcAft>
              <a:buClrTx/>
              <a:buSzPct val="100000"/>
              <a:buFontTx/>
              <a:buNone/>
              <a:tabLst/>
              <a:defRPr/>
            </a:pPr>
            <a:endPar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endParaRPr>
          </a:p>
          <a:p>
            <a:pPr marL="285750" marR="0" lvl="0" indent="-28575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zh-CN" altLang="en-US" sz="1800" b="0" i="0" u="none" strike="noStrike" kern="1200" cap="none" spc="0" normalizeH="0" baseline="0" noProof="0" dirty="0">
                <a:ln>
                  <a:noFill/>
                </a:ln>
                <a:solidFill>
                  <a:srgbClr val="92D050"/>
                </a:solidFill>
                <a:effectLst/>
                <a:uLnTx/>
                <a:uFillTx/>
                <a:latin typeface="Calibri"/>
                <a:ea typeface="华文细黑"/>
                <a:cs typeface="+mn-cs"/>
              </a:rPr>
              <a:t>基于</a:t>
            </a:r>
            <a:r>
              <a:rPr kumimoji="0" lang="en-US" altLang="zh-CN" sz="1800" b="0" i="0" u="none" strike="noStrike" kern="1200" cap="none" spc="0" normalizeH="0" baseline="0" noProof="0" dirty="0">
                <a:ln>
                  <a:noFill/>
                </a:ln>
                <a:solidFill>
                  <a:srgbClr val="92D050"/>
                </a:solidFill>
                <a:effectLst/>
                <a:uLnTx/>
                <a:uFillTx/>
                <a:latin typeface="Calibri"/>
                <a:ea typeface="华文细黑"/>
                <a:cs typeface="+mn-cs"/>
              </a:rPr>
              <a:t>LIME</a:t>
            </a:r>
            <a:r>
              <a:rPr kumimoji="0" lang="zh-CN" altLang="en-US" sz="1800" b="0" i="0" u="none" strike="noStrike" kern="1200" cap="none" spc="0" normalizeH="0" baseline="0" noProof="0" dirty="0">
                <a:ln>
                  <a:noFill/>
                </a:ln>
                <a:solidFill>
                  <a:srgbClr val="92D050"/>
                </a:solidFill>
                <a:effectLst/>
                <a:uLnTx/>
                <a:uFillTx/>
                <a:latin typeface="Calibri"/>
                <a:ea typeface="华文细黑"/>
                <a:cs typeface="+mn-cs"/>
              </a:rPr>
              <a:t>的模型可解释性（局部解释）</a:t>
            </a:r>
            <a:endParaRPr kumimoji="0" lang="en-US" altLang="zh-CN" sz="1800" b="0" i="0" u="none" strike="noStrike" kern="1200" cap="none" spc="0" normalizeH="0" baseline="0" noProof="0" dirty="0">
              <a:ln>
                <a:noFill/>
              </a:ln>
              <a:solidFill>
                <a:srgbClr val="92D050"/>
              </a:solidFill>
              <a:effectLst/>
              <a:uLnTx/>
              <a:uFillTx/>
              <a:latin typeface="Calibri"/>
              <a:ea typeface="华文细黑"/>
              <a:cs typeface="+mn-cs"/>
            </a:endParaRPr>
          </a:p>
          <a:p>
            <a:pPr marL="285750" marR="0" lvl="0" indent="-28575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zh-CN" altLang="en-US" sz="1800" b="0" i="0" u="none" strike="noStrike" kern="1200" cap="none" spc="0" normalizeH="0" baseline="0" noProof="0" dirty="0">
                <a:ln>
                  <a:noFill/>
                </a:ln>
                <a:solidFill>
                  <a:srgbClr val="92D050"/>
                </a:solidFill>
                <a:effectLst/>
                <a:uLnTx/>
                <a:uFillTx/>
                <a:latin typeface="Calibri"/>
                <a:ea typeface="华文细黑"/>
                <a:cs typeface="+mn-cs"/>
              </a:rPr>
              <a:t>以</a:t>
            </a:r>
            <a:r>
              <a:rPr kumimoji="0" lang="en-US" altLang="zh-CN" sz="1800" b="0" i="0" u="none" strike="noStrike" kern="1200" cap="none" spc="0" normalizeH="0" baseline="0" noProof="0" dirty="0">
                <a:ln>
                  <a:noFill/>
                </a:ln>
                <a:solidFill>
                  <a:srgbClr val="92D050"/>
                </a:solidFill>
                <a:effectLst/>
                <a:uLnTx/>
                <a:uFillTx/>
                <a:latin typeface="Calibri"/>
                <a:ea typeface="华文细黑"/>
                <a:cs typeface="+mn-cs"/>
              </a:rPr>
              <a:t>Price</a:t>
            </a:r>
            <a:r>
              <a:rPr kumimoji="0" lang="zh-CN" altLang="en-US" sz="1800" b="0" i="0" u="none" strike="noStrike" kern="1200" cap="none" spc="0" normalizeH="0" baseline="0" noProof="0" dirty="0">
                <a:ln>
                  <a:noFill/>
                </a:ln>
                <a:solidFill>
                  <a:srgbClr val="92D050"/>
                </a:solidFill>
                <a:effectLst/>
                <a:uLnTx/>
                <a:uFillTx/>
                <a:latin typeface="Calibri"/>
                <a:ea typeface="华文细黑"/>
                <a:cs typeface="+mn-cs"/>
              </a:rPr>
              <a:t>最高的样本为例</a:t>
            </a:r>
          </a:p>
        </p:txBody>
      </p:sp>
      <p:sp>
        <p:nvSpPr>
          <p:cNvPr id="13" name="文本框 12">
            <a:extLst>
              <a:ext uri="{FF2B5EF4-FFF2-40B4-BE49-F238E27FC236}">
                <a16:creationId xmlns:a16="http://schemas.microsoft.com/office/drawing/2014/main" id="{D5FCA418-0F2F-090F-BB62-279D841A4CD6}"/>
              </a:ext>
            </a:extLst>
          </p:cNvPr>
          <p:cNvSpPr txBox="1"/>
          <p:nvPr/>
        </p:nvSpPr>
        <p:spPr>
          <a:xfrm>
            <a:off x="7258049" y="2132380"/>
            <a:ext cx="4867276" cy="40180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由左图：</a:t>
            </a:r>
            <a:endParaRPr kumimoji="0" lang="en-US" altLang="zh-CN" sz="1800" b="0" i="0" u="none" strike="noStrike" kern="1200" cap="none" spc="0" normalizeH="0" baseline="0" noProof="0" dirty="0">
              <a:ln>
                <a:noFill/>
              </a:ln>
              <a:solidFill>
                <a:prstClr val="white"/>
              </a:solidFill>
              <a:effectLst/>
              <a:uLnTx/>
              <a:uFillTx/>
              <a:latin typeface="Calibri"/>
              <a:ea typeface="华文细黑"/>
              <a:cs typeface="+mn-cs"/>
            </a:endParaRPr>
          </a:p>
          <a:p>
            <a:pPr marL="342900" marR="0" lvl="0" indent="-342900" algn="l" defTabSz="914400" rtl="0" eaLnBrk="1" fontAlgn="auto" latinLnBrk="0" hangingPunct="1">
              <a:lnSpc>
                <a:spcPct val="150000"/>
              </a:lnSpc>
              <a:spcBef>
                <a:spcPts val="600"/>
              </a:spcBef>
              <a:spcAft>
                <a:spcPts val="0"/>
              </a:spcAft>
              <a:buClrTx/>
              <a:buSzPct val="100000"/>
              <a:buFontTx/>
              <a:buAutoNum type="arabicPeriod"/>
              <a:tabLst/>
              <a:defRPr/>
            </a:pPr>
            <a:r>
              <a:rPr kumimoji="0" lang="en-US" altLang="zh-CN" sz="1800" b="0" i="0" u="none" strike="noStrike" kern="1200" cap="none" spc="0" normalizeH="0" baseline="0" noProof="0" dirty="0">
                <a:ln>
                  <a:noFill/>
                </a:ln>
                <a:solidFill>
                  <a:prstClr val="white"/>
                </a:solidFill>
                <a:effectLst/>
                <a:uLnTx/>
                <a:uFillTx/>
                <a:latin typeface="Calibri"/>
                <a:ea typeface="华文细黑"/>
                <a:cs typeface="+mn-cs"/>
              </a:rPr>
              <a:t>drive</a:t>
            </a: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房价</a:t>
            </a:r>
            <a:r>
              <a:rPr kumimoji="0" lang="zh-CN" altLang="en-US" sz="1800" b="1" i="0" u="none" strike="noStrike" kern="1200" cap="none" spc="0" normalizeH="0" baseline="0" noProof="0" dirty="0">
                <a:ln>
                  <a:noFill/>
                </a:ln>
                <a:solidFill>
                  <a:srgbClr val="92D050"/>
                </a:solidFill>
                <a:effectLst/>
                <a:uLnTx/>
                <a:uFillTx/>
                <a:latin typeface="Calibri"/>
                <a:ea typeface="华文细黑"/>
                <a:cs typeface="+mn-cs"/>
              </a:rPr>
              <a:t>变高</a:t>
            </a: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的头部因素：</a:t>
            </a:r>
            <a:endParaRPr kumimoji="0" lang="en-US" altLang="zh-CN" sz="1800" b="0" i="0" u="none" strike="noStrike" kern="1200" cap="none" spc="0" normalizeH="0" baseline="0" noProof="0" dirty="0">
              <a:ln>
                <a:noFill/>
              </a:ln>
              <a:solidFill>
                <a:prstClr val="white"/>
              </a:solidFill>
              <a:effectLst/>
              <a:uLnTx/>
              <a:uFillTx/>
              <a:latin typeface="Calibri"/>
              <a:ea typeface="华文细黑"/>
              <a:cs typeface="+mn-cs"/>
            </a:endParaRPr>
          </a:p>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每栋房屋的平均房间数（</a:t>
            </a:r>
            <a:r>
              <a:rPr kumimoji="0" lang="en-US" altLang="zh-CN" sz="1800" b="0" i="0" u="none" strike="noStrike" kern="1200" cap="none" spc="0" normalizeH="0" baseline="0" noProof="0" dirty="0">
                <a:ln>
                  <a:noFill/>
                </a:ln>
                <a:solidFill>
                  <a:prstClr val="white"/>
                </a:solidFill>
                <a:effectLst/>
                <a:uLnTx/>
                <a:uFillTx/>
                <a:latin typeface="Calibri"/>
                <a:ea typeface="华文细黑"/>
                <a:cs typeface="+mn-cs"/>
              </a:rPr>
              <a:t>RM</a:t>
            </a: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a:t>
            </a:r>
            <a:endParaRPr kumimoji="0" lang="en-US" altLang="zh-CN" sz="1800" b="0" i="0" u="none" strike="noStrike" kern="1200" cap="none" spc="0" normalizeH="0" baseline="0" noProof="0" dirty="0">
              <a:ln>
                <a:noFill/>
              </a:ln>
              <a:solidFill>
                <a:prstClr val="white"/>
              </a:solidFill>
              <a:effectLst/>
              <a:uLnTx/>
              <a:uFillTx/>
              <a:latin typeface="Calibri"/>
              <a:ea typeface="华文细黑"/>
              <a:cs typeface="+mn-cs"/>
            </a:endParaRPr>
          </a:p>
          <a:p>
            <a:pPr marL="285750" indent="-285750">
              <a:lnSpc>
                <a:spcPct val="150000"/>
              </a:lnSpc>
              <a:spcBef>
                <a:spcPts val="600"/>
              </a:spcBef>
              <a:buSzPct val="100000"/>
              <a:buFont typeface="Arial" panose="020B0604020202020204" pitchFamily="34" charset="0"/>
              <a:buChar char="•"/>
            </a:pP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低收入人群占比（</a:t>
            </a:r>
            <a:r>
              <a:rPr kumimoji="0" lang="en-US" altLang="zh-CN" sz="1800" b="0" i="0" u="none" strike="noStrike" kern="1200" cap="none" spc="0" normalizeH="0" baseline="0" noProof="0" dirty="0">
                <a:ln>
                  <a:noFill/>
                </a:ln>
                <a:solidFill>
                  <a:prstClr val="white"/>
                </a:solidFill>
                <a:effectLst/>
                <a:uLnTx/>
                <a:uFillTx/>
                <a:latin typeface="Calibri"/>
                <a:ea typeface="华文细黑"/>
                <a:cs typeface="+mn-cs"/>
              </a:rPr>
              <a:t>LSTAT)</a:t>
            </a:r>
          </a:p>
          <a:p>
            <a:pPr marL="0" marR="0" lvl="0" indent="0" algn="l" defTabSz="914400" rtl="0" eaLnBrk="1" fontAlgn="auto" latinLnBrk="0" hangingPunct="1">
              <a:lnSpc>
                <a:spcPct val="150000"/>
              </a:lnSpc>
              <a:spcBef>
                <a:spcPts val="600"/>
              </a:spcBef>
              <a:spcAft>
                <a:spcPts val="0"/>
              </a:spcAft>
              <a:buClrTx/>
              <a:buSzPct val="100000"/>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华文细黑"/>
                <a:cs typeface="+mn-cs"/>
              </a:rPr>
              <a:t>2.</a:t>
            </a: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由数据查之：</a:t>
            </a:r>
            <a:endParaRPr kumimoji="0" lang="en-US" altLang="zh-CN" sz="1800" b="0" i="0" u="none" strike="noStrike" kern="1200" cap="none" spc="0" normalizeH="0" baseline="0" noProof="0" dirty="0">
              <a:ln>
                <a:noFill/>
              </a:ln>
              <a:solidFill>
                <a:prstClr val="white"/>
              </a:solidFill>
              <a:effectLst/>
              <a:uLnTx/>
              <a:uFillTx/>
              <a:latin typeface="Calibri"/>
              <a:ea typeface="华文细黑"/>
              <a:cs typeface="+mn-cs"/>
            </a:endParaRPr>
          </a:p>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kumimoji="0" lang="zh-CN" altLang="en-US" sz="1800" b="0" i="0" u="none" strike="noStrike" kern="1200" cap="none" spc="0" normalizeH="0" baseline="0" noProof="0" dirty="0">
                <a:ln>
                  <a:noFill/>
                </a:ln>
                <a:solidFill>
                  <a:prstClr val="white"/>
                </a:solidFill>
                <a:effectLst/>
                <a:uLnTx/>
                <a:uFillTx/>
                <a:latin typeface="+mn-ea"/>
                <a:cs typeface="+mn-cs"/>
              </a:rPr>
              <a:t>该样本的平均房间数为</a:t>
            </a:r>
            <a:r>
              <a:rPr lang="en-US" altLang="zh-CN" b="1" dirty="0">
                <a:solidFill>
                  <a:srgbClr val="92D050"/>
                </a:solidFill>
                <a:latin typeface="Calibri"/>
                <a:ea typeface="华文细黑"/>
              </a:rPr>
              <a:t>7.489</a:t>
            </a:r>
            <a:r>
              <a:rPr kumimoji="0" lang="zh-CN" altLang="en-US" sz="1800" b="0" i="0" u="none" strike="noStrike" kern="1200" cap="none" spc="0" normalizeH="0" baseline="0" noProof="0" dirty="0">
                <a:ln>
                  <a:noFill/>
                </a:ln>
                <a:solidFill>
                  <a:prstClr val="white"/>
                </a:solidFill>
                <a:effectLst/>
                <a:uLnTx/>
                <a:uFillTx/>
                <a:latin typeface="+mn-ea"/>
                <a:cs typeface="+mn-cs"/>
              </a:rPr>
              <a:t>，而平均房间数均值为</a:t>
            </a:r>
            <a:r>
              <a:rPr lang="en-US" altLang="zh-CN" b="1" dirty="0">
                <a:solidFill>
                  <a:srgbClr val="92D050"/>
                </a:solidFill>
                <a:latin typeface="Calibri"/>
                <a:ea typeface="华文细黑"/>
              </a:rPr>
              <a:t>6.28</a:t>
            </a:r>
          </a:p>
          <a:p>
            <a:pPr marL="285750" indent="-285750">
              <a:lnSpc>
                <a:spcPct val="150000"/>
              </a:lnSpc>
              <a:spcBef>
                <a:spcPts val="600"/>
              </a:spcBef>
              <a:buSzPct val="100000"/>
              <a:buFont typeface="Arial" panose="020B0604020202020204" pitchFamily="34" charset="0"/>
              <a:buChar char="•"/>
            </a:pPr>
            <a:r>
              <a:rPr kumimoji="0" lang="zh-CN" altLang="en-US" sz="1800" b="0" i="0" u="none" strike="noStrike" kern="1200" cap="none" spc="0" normalizeH="0" baseline="0" noProof="0" dirty="0">
                <a:ln>
                  <a:noFill/>
                </a:ln>
                <a:solidFill>
                  <a:prstClr val="white"/>
                </a:solidFill>
                <a:effectLst/>
                <a:uLnTx/>
                <a:uFillTx/>
                <a:latin typeface="+mn-ea"/>
                <a:cs typeface="+mn-cs"/>
              </a:rPr>
              <a:t>该样本的低收入人群占比为</a:t>
            </a:r>
            <a:r>
              <a:rPr lang="en-US" altLang="zh-CN" b="1" dirty="0">
                <a:solidFill>
                  <a:srgbClr val="92D050"/>
                </a:solidFill>
                <a:latin typeface="Calibri"/>
                <a:ea typeface="华文细黑"/>
              </a:rPr>
              <a:t>1.73</a:t>
            </a:r>
            <a:r>
              <a:rPr kumimoji="0" lang="zh-CN" altLang="en-US" sz="1800" b="0" i="0" u="none" strike="noStrike" kern="1200" cap="none" spc="0" normalizeH="0" baseline="0" noProof="0" dirty="0">
                <a:ln>
                  <a:noFill/>
                </a:ln>
                <a:solidFill>
                  <a:prstClr val="white"/>
                </a:solidFill>
                <a:effectLst/>
                <a:uLnTx/>
                <a:uFillTx/>
                <a:latin typeface="+mn-ea"/>
                <a:cs typeface="+mn-cs"/>
              </a:rPr>
              <a:t>，而平均低收入人群占比为</a:t>
            </a:r>
            <a:r>
              <a:rPr lang="en-US" altLang="zh-CN" b="1" dirty="0">
                <a:solidFill>
                  <a:srgbClr val="92D050"/>
                </a:solidFill>
                <a:latin typeface="Calibri"/>
                <a:ea typeface="华文细黑"/>
              </a:rPr>
              <a:t>12.65</a:t>
            </a:r>
          </a:p>
        </p:txBody>
      </p:sp>
      <p:pic>
        <p:nvPicPr>
          <p:cNvPr id="3" name="图片 2">
            <a:extLst>
              <a:ext uri="{FF2B5EF4-FFF2-40B4-BE49-F238E27FC236}">
                <a16:creationId xmlns:a16="http://schemas.microsoft.com/office/drawing/2014/main" id="{E6558F21-0908-694D-CE68-144524F4141C}"/>
              </a:ext>
            </a:extLst>
          </p:cNvPr>
          <p:cNvPicPr>
            <a:picLocks noChangeAspect="1"/>
          </p:cNvPicPr>
          <p:nvPr/>
        </p:nvPicPr>
        <p:blipFill>
          <a:blip r:embed="rId2"/>
          <a:stretch>
            <a:fillRect/>
          </a:stretch>
        </p:blipFill>
        <p:spPr>
          <a:xfrm>
            <a:off x="328612" y="2584086"/>
            <a:ext cx="6454585" cy="3114675"/>
          </a:xfrm>
          <a:prstGeom prst="rect">
            <a:avLst/>
          </a:prstGeom>
        </p:spPr>
      </p:pic>
    </p:spTree>
    <p:extLst>
      <p:ext uri="{BB962C8B-B14F-4D97-AF65-F5344CB8AC3E}">
        <p14:creationId xmlns:p14="http://schemas.microsoft.com/office/powerpoint/2010/main" val="1102285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471488" y="437123"/>
            <a:ext cx="9825040"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六</a:t>
            </a:r>
            <a:r>
              <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rPr>
              <a:t>.</a:t>
            </a:r>
            <a:r>
              <a:rPr lang="en-US" altLang="zh-CN" sz="2800" dirty="0">
                <a:solidFill>
                  <a:srgbClr val="92D050"/>
                </a:solidFill>
                <a:latin typeface="华文细黑"/>
                <a:ea typeface="华文细黑"/>
              </a:rPr>
              <a:t>Best Practice - </a:t>
            </a:r>
            <a:r>
              <a:rPr lang="zh-CN" altLang="en-US" sz="2800" dirty="0">
                <a:solidFill>
                  <a:srgbClr val="92D050"/>
                </a:solidFill>
                <a:latin typeface="华文细黑"/>
                <a:ea typeface="华文细黑"/>
              </a:rPr>
              <a:t>猪器官病变检测任务</a:t>
            </a:r>
            <a:endPar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endParaRPr>
          </a:p>
        </p:txBody>
      </p:sp>
      <p:sp>
        <p:nvSpPr>
          <p:cNvPr id="13" name="文本框 12">
            <a:extLst>
              <a:ext uri="{FF2B5EF4-FFF2-40B4-BE49-F238E27FC236}">
                <a16:creationId xmlns:a16="http://schemas.microsoft.com/office/drawing/2014/main" id="{D5FCA418-0F2F-090F-BB62-279D841A4CD6}"/>
              </a:ext>
            </a:extLst>
          </p:cNvPr>
          <p:cNvSpPr txBox="1"/>
          <p:nvPr/>
        </p:nvSpPr>
        <p:spPr>
          <a:xfrm>
            <a:off x="7086600" y="2132380"/>
            <a:ext cx="5038725" cy="295625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由左图：</a:t>
            </a:r>
            <a:endParaRPr kumimoji="0" lang="en-US" altLang="zh-CN" sz="1800" b="0" i="0" u="none" strike="noStrike" kern="1200" cap="none" spc="0" normalizeH="0" baseline="0" noProof="0" dirty="0">
              <a:ln>
                <a:noFill/>
              </a:ln>
              <a:solidFill>
                <a:prstClr val="white"/>
              </a:solidFill>
              <a:effectLst/>
              <a:uLnTx/>
              <a:uFillTx/>
              <a:latin typeface="Calibri"/>
              <a:ea typeface="华文细黑"/>
              <a:cs typeface="+mn-cs"/>
            </a:endParaRPr>
          </a:p>
          <a:p>
            <a:pPr marL="0" marR="0" lvl="0" indent="0" algn="l" defTabSz="914400" rtl="0" eaLnBrk="1" fontAlgn="auto" latinLnBrk="0" hangingPunct="1">
              <a:lnSpc>
                <a:spcPct val="150000"/>
              </a:lnSpc>
              <a:spcBef>
                <a:spcPts val="600"/>
              </a:spcBef>
              <a:spcAft>
                <a:spcPts val="0"/>
              </a:spcAft>
              <a:buClrTx/>
              <a:buSzPct val="100000"/>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华文细黑"/>
                <a:cs typeface="+mn-cs"/>
              </a:rPr>
              <a:t>1.SmoothGrad</a:t>
            </a: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是基于输入特征的</a:t>
            </a:r>
            <a:r>
              <a:rPr kumimoji="0" lang="en-US" altLang="zh-CN" sz="1800" b="0" i="0" u="none" strike="noStrike" kern="1200" cap="none" spc="0" normalizeH="0" baseline="0" noProof="0" dirty="0">
                <a:ln>
                  <a:noFill/>
                </a:ln>
                <a:solidFill>
                  <a:prstClr val="white"/>
                </a:solidFill>
                <a:effectLst/>
                <a:uLnTx/>
                <a:uFillTx/>
                <a:latin typeface="Calibri"/>
                <a:ea typeface="华文细黑"/>
                <a:cs typeface="+mn-cs"/>
              </a:rPr>
              <a:t>InterpretDL</a:t>
            </a: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算法</a:t>
            </a:r>
            <a:endParaRPr kumimoji="0" lang="en-US" altLang="zh-CN" sz="1800" b="0" i="0" u="none" strike="noStrike" kern="1200" cap="none" spc="0" normalizeH="0" baseline="0" noProof="0" dirty="0">
              <a:ln>
                <a:noFill/>
              </a:ln>
              <a:solidFill>
                <a:prstClr val="white"/>
              </a:solidFill>
              <a:effectLst/>
              <a:uLnTx/>
              <a:uFillTx/>
              <a:latin typeface="Calibri"/>
              <a:ea typeface="华文细黑"/>
              <a:cs typeface="+mn-cs"/>
            </a:endParaRPr>
          </a:p>
          <a:p>
            <a:pPr marL="0" marR="0" lvl="0" indent="0" algn="l" defTabSz="914400" rtl="0" eaLnBrk="1" fontAlgn="auto" latinLnBrk="0" hangingPunct="1">
              <a:lnSpc>
                <a:spcPct val="150000"/>
              </a:lnSpc>
              <a:spcBef>
                <a:spcPts val="600"/>
              </a:spcBef>
              <a:spcAft>
                <a:spcPts val="0"/>
              </a:spcAft>
              <a:buClrTx/>
              <a:buSzPct val="100000"/>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华文细黑"/>
                <a:cs typeface="+mn-cs"/>
              </a:rPr>
              <a:t>2.GradCAM</a:t>
            </a: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 是基于模型中间特征的</a:t>
            </a:r>
            <a:r>
              <a:rPr kumimoji="0" lang="en-US" altLang="zh-CN" sz="1800" b="0" i="0" u="none" strike="noStrike" kern="1200" cap="none" spc="0" normalizeH="0" baseline="0" noProof="0" dirty="0">
                <a:ln>
                  <a:noFill/>
                </a:ln>
                <a:solidFill>
                  <a:prstClr val="white"/>
                </a:solidFill>
                <a:effectLst/>
                <a:uLnTx/>
                <a:uFillTx/>
                <a:latin typeface="Calibri"/>
                <a:ea typeface="华文细黑"/>
                <a:cs typeface="+mn-cs"/>
              </a:rPr>
              <a:t>InterpretDL</a:t>
            </a: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算法</a:t>
            </a:r>
            <a:endParaRPr kumimoji="0" lang="en-US" altLang="zh-CN" sz="1800" b="0" i="0" u="none" strike="noStrike" kern="1200" cap="none" spc="0" normalizeH="0" baseline="0" noProof="0" dirty="0">
              <a:ln>
                <a:noFill/>
              </a:ln>
              <a:solidFill>
                <a:prstClr val="white"/>
              </a:solidFill>
              <a:effectLst/>
              <a:uLnTx/>
              <a:uFillTx/>
              <a:latin typeface="Calibri"/>
              <a:ea typeface="华文细黑"/>
              <a:cs typeface="+mn-cs"/>
            </a:endParaRPr>
          </a:p>
          <a:p>
            <a:pPr marL="0" marR="0" lvl="0" indent="0" algn="l" defTabSz="914400" rtl="0" eaLnBrk="1" fontAlgn="auto" latinLnBrk="0" hangingPunct="1">
              <a:lnSpc>
                <a:spcPct val="150000"/>
              </a:lnSpc>
              <a:spcBef>
                <a:spcPts val="600"/>
              </a:spcBef>
              <a:spcAft>
                <a:spcPts val="0"/>
              </a:spcAft>
              <a:buClrTx/>
              <a:buSzPct val="100000"/>
              <a:buFontTx/>
              <a:buNone/>
              <a:tabLst/>
              <a:defRPr/>
            </a:pPr>
            <a:r>
              <a:rPr lang="en-US" altLang="zh-CN" dirty="0">
                <a:solidFill>
                  <a:prstClr val="white"/>
                </a:solidFill>
                <a:latin typeface="Calibri"/>
                <a:ea typeface="华文细黑"/>
              </a:rPr>
              <a:t>3.</a:t>
            </a:r>
            <a:r>
              <a:rPr lang="zh-CN" altLang="en-US" dirty="0">
                <a:solidFill>
                  <a:prstClr val="white"/>
                </a:solidFill>
                <a:latin typeface="Calibri"/>
                <a:ea typeface="华文细黑"/>
              </a:rPr>
              <a:t>可以得出模型关注到感兴趣区域的位置，并提取了感兴趣区域的特征作为模型判断的依据。当模型层面提供了解释性，可以为后续的效果优化提供有效的辅助。</a:t>
            </a:r>
            <a:endParaRPr kumimoji="0" lang="en-US" altLang="zh-CN" sz="1800" b="0" i="0" u="none" strike="noStrike" kern="1200" cap="none" spc="0" normalizeH="0" baseline="0" noProof="0" dirty="0">
              <a:ln>
                <a:noFill/>
              </a:ln>
              <a:solidFill>
                <a:prstClr val="white"/>
              </a:solidFill>
              <a:effectLst/>
              <a:uLnTx/>
              <a:uFillTx/>
              <a:latin typeface="Calibri"/>
              <a:ea typeface="华文细黑"/>
              <a:cs typeface="+mn-cs"/>
            </a:endParaRPr>
          </a:p>
        </p:txBody>
      </p:sp>
      <p:pic>
        <p:nvPicPr>
          <p:cNvPr id="5" name="图片 4">
            <a:extLst>
              <a:ext uri="{FF2B5EF4-FFF2-40B4-BE49-F238E27FC236}">
                <a16:creationId xmlns:a16="http://schemas.microsoft.com/office/drawing/2014/main" id="{982CD2A7-0178-BCC1-006E-29B62DF5B165}"/>
              </a:ext>
            </a:extLst>
          </p:cNvPr>
          <p:cNvPicPr>
            <a:picLocks noChangeAspect="1"/>
          </p:cNvPicPr>
          <p:nvPr/>
        </p:nvPicPr>
        <p:blipFill>
          <a:blip r:embed="rId2"/>
          <a:stretch>
            <a:fillRect/>
          </a:stretch>
        </p:blipFill>
        <p:spPr>
          <a:xfrm>
            <a:off x="471488" y="4483594"/>
            <a:ext cx="6297827" cy="1666874"/>
          </a:xfrm>
          <a:prstGeom prst="rect">
            <a:avLst/>
          </a:prstGeom>
        </p:spPr>
      </p:pic>
      <p:pic>
        <p:nvPicPr>
          <p:cNvPr id="9" name="图片 8">
            <a:extLst>
              <a:ext uri="{FF2B5EF4-FFF2-40B4-BE49-F238E27FC236}">
                <a16:creationId xmlns:a16="http://schemas.microsoft.com/office/drawing/2014/main" id="{EE250BBA-5602-1BBE-14F3-F3C8E3F85DCB}"/>
              </a:ext>
            </a:extLst>
          </p:cNvPr>
          <p:cNvPicPr>
            <a:picLocks noChangeAspect="1"/>
          </p:cNvPicPr>
          <p:nvPr/>
        </p:nvPicPr>
        <p:blipFill>
          <a:blip r:embed="rId3"/>
          <a:stretch>
            <a:fillRect/>
          </a:stretch>
        </p:blipFill>
        <p:spPr>
          <a:xfrm>
            <a:off x="471488" y="1866691"/>
            <a:ext cx="6153598" cy="1666874"/>
          </a:xfrm>
          <a:prstGeom prst="rect">
            <a:avLst/>
          </a:prstGeom>
        </p:spPr>
      </p:pic>
      <p:sp>
        <p:nvSpPr>
          <p:cNvPr id="10" name="文本框 9">
            <a:extLst>
              <a:ext uri="{FF2B5EF4-FFF2-40B4-BE49-F238E27FC236}">
                <a16:creationId xmlns:a16="http://schemas.microsoft.com/office/drawing/2014/main" id="{AA8ACB94-B466-959B-A297-3CDC6CED5FBA}"/>
              </a:ext>
            </a:extLst>
          </p:cNvPr>
          <p:cNvSpPr txBox="1"/>
          <p:nvPr/>
        </p:nvSpPr>
        <p:spPr>
          <a:xfrm>
            <a:off x="471488" y="1343025"/>
            <a:ext cx="3000375" cy="36933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altLang="zh-CN" sz="2400" dirty="0">
                <a:solidFill>
                  <a:schemeClr val="bg1"/>
                </a:solidFill>
              </a:rPr>
              <a:t>SmoothGrad</a:t>
            </a:r>
            <a:endParaRPr lang="zh-CN" altLang="en-US" sz="2400" dirty="0">
              <a:solidFill>
                <a:schemeClr val="bg1"/>
              </a:solidFill>
            </a:endParaRPr>
          </a:p>
        </p:txBody>
      </p:sp>
      <p:sp>
        <p:nvSpPr>
          <p:cNvPr id="12" name="文本框 11">
            <a:extLst>
              <a:ext uri="{FF2B5EF4-FFF2-40B4-BE49-F238E27FC236}">
                <a16:creationId xmlns:a16="http://schemas.microsoft.com/office/drawing/2014/main" id="{6E3A5BE9-C568-5CB3-7273-80287AF1D596}"/>
              </a:ext>
            </a:extLst>
          </p:cNvPr>
          <p:cNvSpPr txBox="1"/>
          <p:nvPr/>
        </p:nvSpPr>
        <p:spPr>
          <a:xfrm>
            <a:off x="471488" y="3956758"/>
            <a:ext cx="3000375" cy="36933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altLang="zh-CN" sz="2400" dirty="0">
                <a:solidFill>
                  <a:schemeClr val="bg1"/>
                </a:solidFill>
              </a:rPr>
              <a:t>GradCAM</a:t>
            </a:r>
            <a:endParaRPr lang="zh-CN" altLang="en-US" sz="2400" dirty="0">
              <a:solidFill>
                <a:schemeClr val="bg1"/>
              </a:solidFill>
            </a:endParaRPr>
          </a:p>
        </p:txBody>
      </p:sp>
    </p:spTree>
    <p:extLst>
      <p:ext uri="{BB962C8B-B14F-4D97-AF65-F5344CB8AC3E}">
        <p14:creationId xmlns:p14="http://schemas.microsoft.com/office/powerpoint/2010/main" val="18774236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6715125" cy="430887"/>
          </a:xfrm>
          <a:prstGeom prst="rect">
            <a:avLst/>
          </a:prstGeom>
          <a:noFill/>
        </p:spPr>
        <p:txBody>
          <a:bodyPr wrap="square" lIns="0" tIns="0" rIns="0" bIns="0" rtlCol="0">
            <a:spAutoFit/>
          </a:bodyPr>
          <a:lstStyle/>
          <a:p>
            <a:pPr>
              <a:spcBef>
                <a:spcPts val="600"/>
              </a:spcBef>
              <a:buSzPct val="100000"/>
            </a:pPr>
            <a:r>
              <a:rPr lang="zh-CN" altLang="en-US" sz="2800" dirty="0">
                <a:solidFill>
                  <a:srgbClr val="92D050"/>
                </a:solidFill>
              </a:rPr>
              <a:t>一</a:t>
            </a:r>
            <a:r>
              <a:rPr lang="en-US" altLang="zh-CN" sz="2800" dirty="0">
                <a:solidFill>
                  <a:srgbClr val="92D050"/>
                </a:solidFill>
              </a:rPr>
              <a:t>.</a:t>
            </a:r>
            <a:r>
              <a:rPr lang="zh-CN" altLang="en-US" sz="2800" dirty="0">
                <a:solidFill>
                  <a:srgbClr val="92D050"/>
                </a:solidFill>
              </a:rPr>
              <a:t>为什么要模型可解释性</a:t>
            </a:r>
          </a:p>
        </p:txBody>
      </p:sp>
      <p:sp>
        <p:nvSpPr>
          <p:cNvPr id="7" name="文本框 6">
            <a:extLst>
              <a:ext uri="{FF2B5EF4-FFF2-40B4-BE49-F238E27FC236}">
                <a16:creationId xmlns:a16="http://schemas.microsoft.com/office/drawing/2014/main" id="{BB1483BB-B518-5614-91B6-D2B77D79D694}"/>
              </a:ext>
            </a:extLst>
          </p:cNvPr>
          <p:cNvSpPr txBox="1"/>
          <p:nvPr/>
        </p:nvSpPr>
        <p:spPr>
          <a:xfrm>
            <a:off x="1228724" y="1695450"/>
            <a:ext cx="9344026" cy="2893100"/>
          </a:xfrm>
          <a:prstGeom prst="rect">
            <a:avLst/>
          </a:prstGeom>
          <a:noFill/>
        </p:spPr>
        <p:txBody>
          <a:bodyPr wrap="square" lIns="0" tIns="0" rIns="0" bIns="0" rtlCol="0">
            <a:spAutoFit/>
          </a:bodyPr>
          <a:lstStyle/>
          <a:p>
            <a:pPr marL="203200" indent="-203200">
              <a:spcBef>
                <a:spcPts val="600"/>
              </a:spcBef>
              <a:buSzPct val="100000"/>
              <a:buFont typeface="Arial"/>
              <a:buChar char="•"/>
            </a:pPr>
            <a:r>
              <a:rPr lang="zh-CN" altLang="en-US" sz="2400" dirty="0">
                <a:solidFill>
                  <a:schemeClr val="bg1"/>
                </a:solidFill>
                <a:latin typeface="+mn-ea"/>
              </a:rPr>
              <a:t>模型的决策对场景影响越大，模型对它行为的解释就越重要</a:t>
            </a:r>
            <a:endParaRPr lang="en-US" altLang="zh-CN" sz="2400" dirty="0">
              <a:solidFill>
                <a:schemeClr val="bg1"/>
              </a:solidFill>
              <a:latin typeface="+mn-ea"/>
            </a:endParaRPr>
          </a:p>
          <a:p>
            <a:pPr marL="203200" indent="-203200">
              <a:spcBef>
                <a:spcPts val="600"/>
              </a:spcBef>
              <a:buSzPct val="100000"/>
              <a:buFont typeface="Arial"/>
              <a:buChar char="•"/>
            </a:pPr>
            <a:endParaRPr lang="zh-CN" altLang="en-US" sz="2400" dirty="0">
              <a:solidFill>
                <a:schemeClr val="bg1"/>
              </a:solidFill>
              <a:latin typeface="+mn-ea"/>
            </a:endParaRPr>
          </a:p>
          <a:p>
            <a:pPr marL="203200" indent="-203200">
              <a:spcBef>
                <a:spcPts val="600"/>
              </a:spcBef>
              <a:buSzPct val="100000"/>
              <a:buFont typeface="Arial"/>
              <a:buChar char="•"/>
            </a:pPr>
            <a:r>
              <a:rPr lang="zh-CN" altLang="en-US" sz="2400" dirty="0">
                <a:solidFill>
                  <a:schemeClr val="bg1"/>
                </a:solidFill>
                <a:latin typeface="+mn-ea"/>
              </a:rPr>
              <a:t>可解释性便于人类理解模型的决策，模型必须“说服” 我们，这样它们才能达到预期的目标</a:t>
            </a:r>
            <a:endParaRPr lang="en-US" altLang="zh-CN" sz="2400" dirty="0">
              <a:solidFill>
                <a:schemeClr val="bg1"/>
              </a:solidFill>
              <a:latin typeface="+mn-ea"/>
            </a:endParaRPr>
          </a:p>
          <a:p>
            <a:pPr marL="203200" indent="-203200">
              <a:spcBef>
                <a:spcPts val="600"/>
              </a:spcBef>
              <a:buSzPct val="100000"/>
              <a:buFont typeface="Arial"/>
              <a:buChar char="•"/>
            </a:pPr>
            <a:endParaRPr lang="zh-CN" altLang="en-US" sz="2400" dirty="0">
              <a:solidFill>
                <a:schemeClr val="bg1"/>
              </a:solidFill>
              <a:latin typeface="+mn-ea"/>
            </a:endParaRPr>
          </a:p>
          <a:p>
            <a:pPr marL="203200" indent="-203200">
              <a:spcBef>
                <a:spcPts val="600"/>
              </a:spcBef>
              <a:buSzPct val="100000"/>
              <a:buFont typeface="Arial"/>
              <a:buChar char="•"/>
            </a:pPr>
            <a:r>
              <a:rPr lang="zh-CN" altLang="en-US" sz="2400" dirty="0">
                <a:solidFill>
                  <a:schemeClr val="bg1"/>
                </a:solidFill>
                <a:latin typeface="+mn-ea"/>
              </a:rPr>
              <a:t>我们需要模型可解释性来找出问题的隐患，如员工离职预测，我们需要通过可解释性来找出离职背后的真正原因，以采取相应的措施</a:t>
            </a:r>
          </a:p>
        </p:txBody>
      </p:sp>
    </p:spTree>
    <p:extLst>
      <p:ext uri="{BB962C8B-B14F-4D97-AF65-F5344CB8AC3E}">
        <p14:creationId xmlns:p14="http://schemas.microsoft.com/office/powerpoint/2010/main" val="23326065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6715125" cy="430887"/>
          </a:xfrm>
          <a:prstGeom prst="rect">
            <a:avLst/>
          </a:prstGeom>
          <a:noFill/>
        </p:spPr>
        <p:txBody>
          <a:bodyPr wrap="square" lIns="0" tIns="0" rIns="0" bIns="0" rtlCol="0">
            <a:spAutoFit/>
          </a:bodyPr>
          <a:lstStyle/>
          <a:p>
            <a:pPr>
              <a:spcBef>
                <a:spcPts val="600"/>
              </a:spcBef>
              <a:buSzPct val="100000"/>
            </a:pPr>
            <a:r>
              <a:rPr lang="zh-CN" altLang="en-US" sz="2800" dirty="0">
                <a:solidFill>
                  <a:srgbClr val="92D050"/>
                </a:solidFill>
                <a:latin typeface="+mj-ea"/>
                <a:ea typeface="+mj-ea"/>
              </a:rPr>
              <a:t>二</a:t>
            </a:r>
            <a:r>
              <a:rPr lang="en-US" altLang="zh-CN" sz="2800" dirty="0">
                <a:solidFill>
                  <a:srgbClr val="92D050"/>
                </a:solidFill>
                <a:latin typeface="+mj-ea"/>
                <a:ea typeface="+mj-ea"/>
              </a:rPr>
              <a:t>.</a:t>
            </a:r>
            <a:r>
              <a:rPr lang="zh-CN" altLang="en-US" sz="2800" dirty="0">
                <a:solidFill>
                  <a:srgbClr val="92D050"/>
                </a:solidFill>
                <a:latin typeface="+mj-ea"/>
                <a:ea typeface="+mj-ea"/>
              </a:rPr>
              <a:t>模型可解释性的应用场景</a:t>
            </a:r>
          </a:p>
        </p:txBody>
      </p:sp>
      <p:sp>
        <p:nvSpPr>
          <p:cNvPr id="7" name="文本框 6">
            <a:extLst>
              <a:ext uri="{FF2B5EF4-FFF2-40B4-BE49-F238E27FC236}">
                <a16:creationId xmlns:a16="http://schemas.microsoft.com/office/drawing/2014/main" id="{BB1483BB-B518-5614-91B6-D2B77D79D694}"/>
              </a:ext>
            </a:extLst>
          </p:cNvPr>
          <p:cNvSpPr txBox="1"/>
          <p:nvPr/>
        </p:nvSpPr>
        <p:spPr>
          <a:xfrm>
            <a:off x="1228724" y="1695450"/>
            <a:ext cx="9344026" cy="3046988"/>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altLang="zh-CN" sz="2400" dirty="0">
                <a:solidFill>
                  <a:schemeClr val="bg1"/>
                </a:solidFill>
                <a:latin typeface="+mn-ea"/>
              </a:rPr>
              <a:t>Tabular</a:t>
            </a:r>
            <a:r>
              <a:rPr lang="zh-CN" altLang="en-US" sz="2400" dirty="0">
                <a:solidFill>
                  <a:schemeClr val="bg1"/>
                </a:solidFill>
                <a:latin typeface="+mn-ea"/>
              </a:rPr>
              <a:t>：回归（价格</a:t>
            </a:r>
            <a:r>
              <a:rPr lang="en-US" altLang="zh-CN" sz="2400" dirty="0">
                <a:solidFill>
                  <a:schemeClr val="bg1"/>
                </a:solidFill>
                <a:latin typeface="+mn-ea"/>
              </a:rPr>
              <a:t>/</a:t>
            </a:r>
            <a:r>
              <a:rPr lang="zh-CN" altLang="en-US" sz="2400" dirty="0">
                <a:solidFill>
                  <a:schemeClr val="bg1"/>
                </a:solidFill>
                <a:latin typeface="+mn-ea"/>
              </a:rPr>
              <a:t>销量</a:t>
            </a:r>
            <a:r>
              <a:rPr lang="en-US" altLang="zh-CN" sz="2400" dirty="0">
                <a:solidFill>
                  <a:schemeClr val="bg1"/>
                </a:solidFill>
                <a:latin typeface="+mn-ea"/>
              </a:rPr>
              <a:t>/</a:t>
            </a:r>
            <a:r>
              <a:rPr lang="zh-CN" altLang="en-US" sz="2400" dirty="0">
                <a:solidFill>
                  <a:schemeClr val="bg1"/>
                </a:solidFill>
                <a:latin typeface="+mn-ea"/>
              </a:rPr>
              <a:t>流量预测） </a:t>
            </a:r>
            <a:r>
              <a:rPr lang="en-US" altLang="zh-CN" sz="2400" dirty="0">
                <a:solidFill>
                  <a:schemeClr val="bg1"/>
                </a:solidFill>
                <a:latin typeface="+mn-ea"/>
              </a:rPr>
              <a:t>+ </a:t>
            </a:r>
            <a:r>
              <a:rPr lang="zh-CN" altLang="en-US" sz="2400" dirty="0">
                <a:solidFill>
                  <a:schemeClr val="bg1"/>
                </a:solidFill>
                <a:latin typeface="+mn-ea"/>
              </a:rPr>
              <a:t>分类（违约</a:t>
            </a:r>
            <a:r>
              <a:rPr lang="en-US" altLang="zh-CN" sz="2400" dirty="0">
                <a:solidFill>
                  <a:schemeClr val="bg1"/>
                </a:solidFill>
                <a:latin typeface="+mn-ea"/>
              </a:rPr>
              <a:t>/ctr/</a:t>
            </a:r>
            <a:r>
              <a:rPr lang="zh-CN" altLang="en-US" sz="2400" dirty="0">
                <a:solidFill>
                  <a:schemeClr val="bg1"/>
                </a:solidFill>
                <a:latin typeface="+mn-ea"/>
              </a:rPr>
              <a:t>异常检测）</a:t>
            </a:r>
          </a:p>
          <a:p>
            <a:pPr>
              <a:spcBef>
                <a:spcPts val="600"/>
              </a:spcBef>
              <a:buSzPct val="100000"/>
            </a:pPr>
            <a:endParaRPr lang="en-US" altLang="zh-CN" sz="2400" dirty="0">
              <a:solidFill>
                <a:schemeClr val="bg1"/>
              </a:solidFill>
              <a:latin typeface="+mn-ea"/>
            </a:endParaRPr>
          </a:p>
          <a:p>
            <a:pPr marL="203200" indent="-203200">
              <a:spcBef>
                <a:spcPts val="600"/>
              </a:spcBef>
              <a:buSzPct val="100000"/>
              <a:buFont typeface="Arial"/>
              <a:buChar char="•"/>
            </a:pPr>
            <a:endParaRPr lang="zh-CN" altLang="en-US" sz="2400" dirty="0">
              <a:solidFill>
                <a:schemeClr val="bg1"/>
              </a:solidFill>
              <a:latin typeface="+mn-ea"/>
            </a:endParaRPr>
          </a:p>
          <a:p>
            <a:pPr marL="203200" indent="-203200">
              <a:spcBef>
                <a:spcPts val="600"/>
              </a:spcBef>
              <a:buSzPct val="100000"/>
              <a:buFont typeface="Arial"/>
              <a:buChar char="•"/>
            </a:pPr>
            <a:r>
              <a:rPr lang="en-US" altLang="zh-CN" sz="2400" dirty="0">
                <a:solidFill>
                  <a:schemeClr val="bg1"/>
                </a:solidFill>
                <a:latin typeface="+mn-ea"/>
              </a:rPr>
              <a:t>NLP</a:t>
            </a:r>
            <a:r>
              <a:rPr lang="zh-CN" altLang="en-US" sz="2400" dirty="0">
                <a:solidFill>
                  <a:schemeClr val="bg1"/>
                </a:solidFill>
                <a:latin typeface="+mn-ea"/>
              </a:rPr>
              <a:t>：情感分类</a:t>
            </a:r>
          </a:p>
          <a:p>
            <a:pPr>
              <a:spcBef>
                <a:spcPts val="600"/>
              </a:spcBef>
              <a:buSzPct val="100000"/>
            </a:pPr>
            <a:endParaRPr lang="en-US" altLang="zh-CN" sz="2400" dirty="0">
              <a:solidFill>
                <a:schemeClr val="bg1"/>
              </a:solidFill>
              <a:latin typeface="+mn-ea"/>
            </a:endParaRPr>
          </a:p>
          <a:p>
            <a:pPr marL="203200" indent="-203200">
              <a:spcBef>
                <a:spcPts val="600"/>
              </a:spcBef>
              <a:buSzPct val="100000"/>
              <a:buFont typeface="Arial"/>
              <a:buChar char="•"/>
            </a:pPr>
            <a:endParaRPr lang="zh-CN" altLang="en-US" sz="2400" dirty="0">
              <a:solidFill>
                <a:schemeClr val="bg1"/>
              </a:solidFill>
              <a:latin typeface="+mn-ea"/>
            </a:endParaRPr>
          </a:p>
          <a:p>
            <a:pPr marL="203200" indent="-203200">
              <a:spcBef>
                <a:spcPts val="600"/>
              </a:spcBef>
              <a:buSzPct val="100000"/>
              <a:buFont typeface="Arial"/>
              <a:buChar char="•"/>
            </a:pPr>
            <a:r>
              <a:rPr lang="en-US" altLang="zh-CN" sz="2400" dirty="0">
                <a:solidFill>
                  <a:schemeClr val="bg1"/>
                </a:solidFill>
                <a:latin typeface="+mn-ea"/>
              </a:rPr>
              <a:t>CV</a:t>
            </a:r>
            <a:r>
              <a:rPr lang="zh-CN" altLang="en-US" sz="2400" dirty="0">
                <a:solidFill>
                  <a:schemeClr val="bg1"/>
                </a:solidFill>
                <a:latin typeface="+mn-ea"/>
              </a:rPr>
              <a:t>：目标检测 </a:t>
            </a:r>
            <a:r>
              <a:rPr lang="en-US" altLang="zh-CN" sz="2400" dirty="0">
                <a:solidFill>
                  <a:schemeClr val="bg1"/>
                </a:solidFill>
                <a:latin typeface="+mn-ea"/>
              </a:rPr>
              <a:t>+ </a:t>
            </a:r>
            <a:r>
              <a:rPr lang="zh-CN" altLang="en-US" sz="2400" dirty="0">
                <a:solidFill>
                  <a:schemeClr val="bg1"/>
                </a:solidFill>
                <a:latin typeface="+mn-ea"/>
              </a:rPr>
              <a:t>识别</a:t>
            </a:r>
          </a:p>
        </p:txBody>
      </p:sp>
    </p:spTree>
    <p:extLst>
      <p:ext uri="{BB962C8B-B14F-4D97-AF65-F5344CB8AC3E}">
        <p14:creationId xmlns:p14="http://schemas.microsoft.com/office/powerpoint/2010/main" val="4901981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6715125" cy="430887"/>
          </a:xfrm>
          <a:prstGeom prst="rect">
            <a:avLst/>
          </a:prstGeom>
          <a:noFill/>
        </p:spPr>
        <p:txBody>
          <a:bodyPr wrap="square" lIns="0" tIns="0" rIns="0" bIns="0" rtlCol="0">
            <a:spAutoFit/>
          </a:bodyPr>
          <a:lstStyle/>
          <a:p>
            <a:pPr>
              <a:spcBef>
                <a:spcPts val="600"/>
              </a:spcBef>
              <a:buSzPct val="100000"/>
            </a:pPr>
            <a:r>
              <a:rPr lang="zh-CN" altLang="en-US" sz="2800" dirty="0">
                <a:solidFill>
                  <a:srgbClr val="92D050"/>
                </a:solidFill>
                <a:latin typeface="+mj-ea"/>
                <a:ea typeface="+mj-ea"/>
              </a:rPr>
              <a:t>三</a:t>
            </a:r>
            <a:r>
              <a:rPr lang="en-US" altLang="zh-CN" sz="2800" dirty="0">
                <a:solidFill>
                  <a:srgbClr val="92D050"/>
                </a:solidFill>
                <a:latin typeface="+mj-ea"/>
                <a:ea typeface="+mj-ea"/>
              </a:rPr>
              <a:t>.</a:t>
            </a:r>
            <a:r>
              <a:rPr lang="zh-CN" altLang="en-US" sz="2800" dirty="0">
                <a:solidFill>
                  <a:srgbClr val="92D050"/>
                </a:solidFill>
                <a:latin typeface="+mj-ea"/>
                <a:ea typeface="+mj-ea"/>
              </a:rPr>
              <a:t>模型可解释性理论方法</a:t>
            </a:r>
          </a:p>
        </p:txBody>
      </p:sp>
      <p:sp>
        <p:nvSpPr>
          <p:cNvPr id="5" name="Pentagon 7">
            <a:extLst>
              <a:ext uri="{FF2B5EF4-FFF2-40B4-BE49-F238E27FC236}">
                <a16:creationId xmlns:a16="http://schemas.microsoft.com/office/drawing/2014/main" id="{16E5E53B-E255-F51F-0075-1448FE7F2B17}"/>
              </a:ext>
            </a:extLst>
          </p:cNvPr>
          <p:cNvSpPr/>
          <p:nvPr/>
        </p:nvSpPr>
        <p:spPr bwMode="gray">
          <a:xfrm>
            <a:off x="1093468" y="1553746"/>
            <a:ext cx="2707005" cy="58969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lgn="ctr"/>
            <a:r>
              <a:rPr lang="zh-CN" altLang="en-US" sz="1400" dirty="0">
                <a:solidFill>
                  <a:prstClr val="white"/>
                </a:solidFill>
              </a:rPr>
              <a:t>线性回归（</a:t>
            </a:r>
            <a:r>
              <a:rPr lang="en-US" altLang="zh-CN" sz="1400" dirty="0">
                <a:solidFill>
                  <a:prstClr val="white"/>
                </a:solidFill>
              </a:rPr>
              <a:t>Linear Regression</a:t>
            </a:r>
            <a:r>
              <a:rPr lang="zh-CN" altLang="en-US" sz="1400" dirty="0">
                <a:solidFill>
                  <a:prstClr val="white"/>
                </a:solidFill>
              </a:rPr>
              <a:t>）</a:t>
            </a:r>
          </a:p>
        </p:txBody>
      </p:sp>
      <p:sp>
        <p:nvSpPr>
          <p:cNvPr id="8" name="Pentagon 9">
            <a:extLst>
              <a:ext uri="{FF2B5EF4-FFF2-40B4-BE49-F238E27FC236}">
                <a16:creationId xmlns:a16="http://schemas.microsoft.com/office/drawing/2014/main" id="{11FC7C84-FFB8-2C31-379E-B28C047362B8}"/>
              </a:ext>
            </a:extLst>
          </p:cNvPr>
          <p:cNvSpPr/>
          <p:nvPr/>
        </p:nvSpPr>
        <p:spPr bwMode="gray">
          <a:xfrm>
            <a:off x="1093470" y="4245078"/>
            <a:ext cx="2707005" cy="58969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lgn="ctr"/>
            <a:r>
              <a:rPr lang="en-US" altLang="zh-CN" sz="2000" dirty="0">
                <a:solidFill>
                  <a:prstClr val="white"/>
                </a:solidFill>
              </a:rPr>
              <a:t>L I M E</a:t>
            </a:r>
            <a:endParaRPr lang="zh-CN" altLang="en-US" sz="1600" dirty="0">
              <a:solidFill>
                <a:prstClr val="white"/>
              </a:solidFill>
            </a:endParaRPr>
          </a:p>
        </p:txBody>
      </p:sp>
      <p:sp>
        <p:nvSpPr>
          <p:cNvPr id="9" name="Pentagon 11">
            <a:extLst>
              <a:ext uri="{FF2B5EF4-FFF2-40B4-BE49-F238E27FC236}">
                <a16:creationId xmlns:a16="http://schemas.microsoft.com/office/drawing/2014/main" id="{A3E64D11-0496-9AF5-F9EF-BEA48EA70C0F}"/>
              </a:ext>
            </a:extLst>
          </p:cNvPr>
          <p:cNvSpPr/>
          <p:nvPr/>
        </p:nvSpPr>
        <p:spPr bwMode="gray">
          <a:xfrm>
            <a:off x="1093468" y="5586404"/>
            <a:ext cx="2707005" cy="58969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lgn="ctr"/>
            <a:r>
              <a:rPr lang="en-US" altLang="zh-CN" sz="2000" dirty="0">
                <a:solidFill>
                  <a:prstClr val="white"/>
                </a:solidFill>
              </a:rPr>
              <a:t>S H A P</a:t>
            </a:r>
            <a:endParaRPr lang="zh-CN" altLang="en-US" sz="1600" dirty="0">
              <a:solidFill>
                <a:prstClr val="white"/>
              </a:solidFill>
            </a:endParaRPr>
          </a:p>
        </p:txBody>
      </p:sp>
      <p:sp>
        <p:nvSpPr>
          <p:cNvPr id="10" name="Pentagon 13">
            <a:extLst>
              <a:ext uri="{FF2B5EF4-FFF2-40B4-BE49-F238E27FC236}">
                <a16:creationId xmlns:a16="http://schemas.microsoft.com/office/drawing/2014/main" id="{43C789A2-8C4C-DD49-126D-262333A6C12D}"/>
              </a:ext>
            </a:extLst>
          </p:cNvPr>
          <p:cNvSpPr/>
          <p:nvPr/>
        </p:nvSpPr>
        <p:spPr bwMode="gray">
          <a:xfrm>
            <a:off x="1093468" y="2856972"/>
            <a:ext cx="2707005" cy="58969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lgn="ctr"/>
            <a:r>
              <a:rPr lang="zh-CN" altLang="en-US" dirty="0">
                <a:solidFill>
                  <a:prstClr val="white"/>
                </a:solidFill>
              </a:rPr>
              <a:t>树模型（</a:t>
            </a:r>
            <a:r>
              <a:rPr lang="en-US" altLang="zh-CN" dirty="0">
                <a:solidFill>
                  <a:prstClr val="white"/>
                </a:solidFill>
              </a:rPr>
              <a:t>Tree Model</a:t>
            </a:r>
            <a:r>
              <a:rPr lang="zh-CN" altLang="en-US" dirty="0">
                <a:solidFill>
                  <a:prstClr val="white"/>
                </a:solidFill>
              </a:rPr>
              <a:t>）</a:t>
            </a:r>
          </a:p>
        </p:txBody>
      </p:sp>
      <p:sp>
        <p:nvSpPr>
          <p:cNvPr id="3" name="文本框 2">
            <a:extLst>
              <a:ext uri="{FF2B5EF4-FFF2-40B4-BE49-F238E27FC236}">
                <a16:creationId xmlns:a16="http://schemas.microsoft.com/office/drawing/2014/main" id="{76951746-E560-BD16-9AC5-2900A8197668}"/>
              </a:ext>
            </a:extLst>
          </p:cNvPr>
          <p:cNvSpPr txBox="1"/>
          <p:nvPr/>
        </p:nvSpPr>
        <p:spPr>
          <a:xfrm>
            <a:off x="4362450" y="1589444"/>
            <a:ext cx="6191250" cy="553998"/>
          </a:xfrm>
          <a:prstGeom prst="rect">
            <a:avLst/>
          </a:prstGeom>
          <a:noFill/>
        </p:spPr>
        <p:txBody>
          <a:bodyPr wrap="square" lIns="0" tIns="0" rIns="0" bIns="0" rtlCol="0">
            <a:spAutoFit/>
          </a:bodyPr>
          <a:lstStyle/>
          <a:p>
            <a:pPr>
              <a:spcBef>
                <a:spcPts val="600"/>
              </a:spcBef>
              <a:buSzPct val="100000"/>
            </a:pPr>
            <a:r>
              <a:rPr lang="zh-CN" altLang="en-US" dirty="0">
                <a:solidFill>
                  <a:schemeClr val="bg1"/>
                </a:solidFill>
                <a:latin typeface="+mn-ea"/>
              </a:rPr>
              <a:t>线性回归 </a:t>
            </a:r>
            <a:r>
              <a:rPr lang="en-US" altLang="zh-CN" dirty="0">
                <a:solidFill>
                  <a:schemeClr val="bg1"/>
                </a:solidFill>
                <a:latin typeface="+mn-ea"/>
              </a:rPr>
              <a:t>(Linear Regression) </a:t>
            </a:r>
            <a:r>
              <a:rPr lang="zh-CN" altLang="en-US" dirty="0">
                <a:solidFill>
                  <a:schemeClr val="bg1"/>
                </a:solidFill>
                <a:latin typeface="+mn-ea"/>
              </a:rPr>
              <a:t>模型将目标预测 </a:t>
            </a:r>
            <a:r>
              <a:rPr lang="en-US" altLang="zh-CN" dirty="0">
                <a:solidFill>
                  <a:schemeClr val="bg1"/>
                </a:solidFill>
                <a:latin typeface="+mn-ea"/>
              </a:rPr>
              <a:t>Y </a:t>
            </a:r>
            <a:r>
              <a:rPr lang="zh-CN" altLang="en-US" dirty="0">
                <a:solidFill>
                  <a:schemeClr val="bg1"/>
                </a:solidFill>
                <a:latin typeface="+mn-ea"/>
              </a:rPr>
              <a:t>为特征 </a:t>
            </a:r>
            <a:r>
              <a:rPr lang="en-US" altLang="zh-CN" dirty="0">
                <a:solidFill>
                  <a:schemeClr val="bg1"/>
                </a:solidFill>
                <a:latin typeface="+mn-ea"/>
              </a:rPr>
              <a:t>X </a:t>
            </a:r>
            <a:r>
              <a:rPr lang="zh-CN" altLang="en-US" dirty="0">
                <a:solidFill>
                  <a:schemeClr val="bg1"/>
                </a:solidFill>
                <a:latin typeface="+mn-ea"/>
              </a:rPr>
              <a:t>输入的加权和，而所学习关系的线性使解释变得容易。</a:t>
            </a:r>
          </a:p>
        </p:txBody>
      </p:sp>
      <p:sp>
        <p:nvSpPr>
          <p:cNvPr id="11" name="文本框 10">
            <a:extLst>
              <a:ext uri="{FF2B5EF4-FFF2-40B4-BE49-F238E27FC236}">
                <a16:creationId xmlns:a16="http://schemas.microsoft.com/office/drawing/2014/main" id="{1370BD97-3CEC-9FBC-DF25-2760AD5298D6}"/>
              </a:ext>
            </a:extLst>
          </p:cNvPr>
          <p:cNvSpPr txBox="1"/>
          <p:nvPr/>
        </p:nvSpPr>
        <p:spPr>
          <a:xfrm>
            <a:off x="4362450" y="2679171"/>
            <a:ext cx="6191250" cy="1107996"/>
          </a:xfrm>
          <a:prstGeom prst="rect">
            <a:avLst/>
          </a:prstGeom>
          <a:noFill/>
        </p:spPr>
        <p:txBody>
          <a:bodyPr wrap="square" lIns="0" tIns="0" rIns="0" bIns="0" rtlCol="0">
            <a:spAutoFit/>
          </a:bodyPr>
          <a:lstStyle/>
          <a:p>
            <a:pPr>
              <a:spcBef>
                <a:spcPts val="600"/>
              </a:spcBef>
              <a:buSzPct val="100000"/>
            </a:pPr>
            <a:r>
              <a:rPr lang="zh-CN" altLang="en-US" dirty="0">
                <a:solidFill>
                  <a:schemeClr val="bg1"/>
                </a:solidFill>
                <a:latin typeface="+mn-ea"/>
              </a:rPr>
              <a:t>树模型（</a:t>
            </a:r>
            <a:r>
              <a:rPr lang="en-US" altLang="zh-CN" dirty="0">
                <a:solidFill>
                  <a:schemeClr val="bg1"/>
                </a:solidFill>
                <a:latin typeface="+mn-ea"/>
              </a:rPr>
              <a:t>Tree Model</a:t>
            </a:r>
            <a:r>
              <a:rPr lang="zh-CN" altLang="en-US" dirty="0">
                <a:solidFill>
                  <a:schemeClr val="bg1"/>
                </a:solidFill>
                <a:latin typeface="+mn-ea"/>
              </a:rPr>
              <a:t>）</a:t>
            </a:r>
            <a:r>
              <a:rPr lang="zh-CN" altLang="en-US" b="0" i="0" dirty="0">
                <a:solidFill>
                  <a:schemeClr val="bg1"/>
                </a:solidFill>
                <a:effectLst/>
                <a:latin typeface="-apple-system"/>
              </a:rPr>
              <a:t>从根节点开始，根据边的判断，转到下一个子集，直到走到叶节点，得到结果。而特征重要性是遍历使用该特征的所有分割，并测量它相对于父节点减少了多少方差或基尼指数，最终累加经过节点（特征）的贡献。</a:t>
            </a:r>
            <a:endParaRPr lang="zh-CN" altLang="en-US" dirty="0">
              <a:solidFill>
                <a:schemeClr val="bg1"/>
              </a:solidFill>
              <a:latin typeface="+mn-ea"/>
            </a:endParaRPr>
          </a:p>
        </p:txBody>
      </p:sp>
      <p:sp>
        <p:nvSpPr>
          <p:cNvPr id="14" name="文本框 13">
            <a:extLst>
              <a:ext uri="{FF2B5EF4-FFF2-40B4-BE49-F238E27FC236}">
                <a16:creationId xmlns:a16="http://schemas.microsoft.com/office/drawing/2014/main" id="{26DC8541-E296-EDF4-15B4-0C5BDAC32C5D}"/>
              </a:ext>
            </a:extLst>
          </p:cNvPr>
          <p:cNvSpPr txBox="1"/>
          <p:nvPr/>
        </p:nvSpPr>
        <p:spPr>
          <a:xfrm>
            <a:off x="4362450" y="4103804"/>
            <a:ext cx="6191250" cy="1461939"/>
          </a:xfrm>
          <a:prstGeom prst="rect">
            <a:avLst/>
          </a:prstGeom>
          <a:noFill/>
        </p:spPr>
        <p:txBody>
          <a:bodyPr wrap="square" lIns="0" tIns="0" rIns="0" bIns="0" rtlCol="0">
            <a:spAutoFit/>
          </a:bodyPr>
          <a:lstStyle/>
          <a:p>
            <a:pPr>
              <a:spcBef>
                <a:spcPts val="600"/>
              </a:spcBef>
              <a:buSzPct val="100000"/>
            </a:pPr>
            <a:r>
              <a:rPr lang="en-US" altLang="zh-CN" dirty="0">
                <a:solidFill>
                  <a:schemeClr val="bg1"/>
                </a:solidFill>
                <a:latin typeface="+mn-ea"/>
              </a:rPr>
              <a:t>LIME</a:t>
            </a:r>
            <a:r>
              <a:rPr lang="zh-CN" altLang="en-US" dirty="0">
                <a:solidFill>
                  <a:schemeClr val="bg1"/>
                </a:solidFill>
                <a:latin typeface="+mn-ea"/>
              </a:rPr>
              <a:t>围绕待解释样本随机生成一些伪样本，并</a:t>
            </a:r>
            <a:r>
              <a:rPr lang="zh-CN" altLang="en-US" i="0" dirty="0">
                <a:solidFill>
                  <a:schemeClr val="bg1"/>
                </a:solidFill>
                <a:effectLst/>
                <a:latin typeface="PingFang SC"/>
              </a:rPr>
              <a:t>对随机样本标准化，以及利用模型对标准化数据进行预测。然后根据伪样本的距离赋予权重，挑出前</a:t>
            </a:r>
            <a:r>
              <a:rPr lang="en-US" altLang="zh-CN" i="0" dirty="0">
                <a:solidFill>
                  <a:schemeClr val="bg1"/>
                </a:solidFill>
                <a:effectLst/>
                <a:latin typeface="PingFang SC"/>
              </a:rPr>
              <a:t>n</a:t>
            </a:r>
            <a:r>
              <a:rPr lang="zh-CN" altLang="en-US" i="0" dirty="0">
                <a:solidFill>
                  <a:schemeClr val="bg1"/>
                </a:solidFill>
                <a:effectLst/>
                <a:latin typeface="PingFang SC"/>
              </a:rPr>
              <a:t>个伪样本的特征作为最终特征，并使用岭回归模型（不限制）计算出不同特征的贡献值。</a:t>
            </a:r>
          </a:p>
          <a:p>
            <a:pPr>
              <a:spcBef>
                <a:spcPts val="600"/>
              </a:spcBef>
              <a:buSzPct val="100000"/>
            </a:pPr>
            <a:endParaRPr lang="zh-CN" altLang="en-US" dirty="0">
              <a:solidFill>
                <a:schemeClr val="bg1"/>
              </a:solidFill>
              <a:latin typeface="+mn-ea"/>
            </a:endParaRPr>
          </a:p>
        </p:txBody>
      </p:sp>
      <p:sp>
        <p:nvSpPr>
          <p:cNvPr id="16" name="文本框 15">
            <a:extLst>
              <a:ext uri="{FF2B5EF4-FFF2-40B4-BE49-F238E27FC236}">
                <a16:creationId xmlns:a16="http://schemas.microsoft.com/office/drawing/2014/main" id="{4CDE6AD1-BA03-A0FD-1F66-3EBCFCA58E80}"/>
              </a:ext>
            </a:extLst>
          </p:cNvPr>
          <p:cNvSpPr txBox="1"/>
          <p:nvPr/>
        </p:nvSpPr>
        <p:spPr>
          <a:xfrm>
            <a:off x="4362450" y="5622102"/>
            <a:ext cx="6191250" cy="553998"/>
          </a:xfrm>
          <a:prstGeom prst="rect">
            <a:avLst/>
          </a:prstGeom>
          <a:noFill/>
        </p:spPr>
        <p:txBody>
          <a:bodyPr wrap="square" lIns="0" tIns="0" rIns="0" bIns="0" rtlCol="0">
            <a:spAutoFit/>
          </a:bodyPr>
          <a:lstStyle/>
          <a:p>
            <a:pPr>
              <a:spcBef>
                <a:spcPts val="600"/>
              </a:spcBef>
              <a:buSzPct val="100000"/>
            </a:pPr>
            <a:r>
              <a:rPr lang="en-US" altLang="zh-CN" dirty="0">
                <a:solidFill>
                  <a:schemeClr val="bg1"/>
                </a:solidFill>
                <a:latin typeface="+mn-ea"/>
              </a:rPr>
              <a:t>SHAP</a:t>
            </a:r>
            <a:r>
              <a:rPr lang="zh-CN" altLang="en-US" dirty="0">
                <a:solidFill>
                  <a:schemeClr val="bg1"/>
                </a:solidFill>
                <a:latin typeface="+mn-ea"/>
              </a:rPr>
              <a:t>考虑每个特征可能的组合的结果来决定单个特征的重要性</a:t>
            </a:r>
          </a:p>
        </p:txBody>
      </p:sp>
    </p:spTree>
    <p:extLst>
      <p:ext uri="{BB962C8B-B14F-4D97-AF65-F5344CB8AC3E}">
        <p14:creationId xmlns:p14="http://schemas.microsoft.com/office/powerpoint/2010/main" val="24286547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6715125" cy="430887"/>
          </a:xfrm>
          <a:prstGeom prst="rect">
            <a:avLst/>
          </a:prstGeom>
          <a:noFill/>
        </p:spPr>
        <p:txBody>
          <a:bodyPr wrap="square" lIns="0" tIns="0" rIns="0" bIns="0" rtlCol="0">
            <a:spAutoFit/>
          </a:bodyPr>
          <a:lstStyle/>
          <a:p>
            <a:pPr>
              <a:spcBef>
                <a:spcPts val="600"/>
              </a:spcBef>
              <a:buSzPct val="100000"/>
            </a:pPr>
            <a:r>
              <a:rPr lang="zh-CN" altLang="en-US" sz="2800" dirty="0">
                <a:solidFill>
                  <a:srgbClr val="92D050"/>
                </a:solidFill>
                <a:latin typeface="+mj-ea"/>
                <a:ea typeface="+mj-ea"/>
              </a:rPr>
              <a:t>三</a:t>
            </a:r>
            <a:r>
              <a:rPr lang="en-US" altLang="zh-CN" sz="2800" dirty="0">
                <a:solidFill>
                  <a:srgbClr val="92D050"/>
                </a:solidFill>
                <a:latin typeface="+mj-ea"/>
                <a:ea typeface="+mj-ea"/>
              </a:rPr>
              <a:t>.</a:t>
            </a:r>
            <a:r>
              <a:rPr lang="zh-CN" altLang="en-US" sz="2800" dirty="0">
                <a:solidFill>
                  <a:srgbClr val="92D050"/>
                </a:solidFill>
                <a:latin typeface="+mj-ea"/>
                <a:ea typeface="+mj-ea"/>
              </a:rPr>
              <a:t>模型可解释性理论方法</a:t>
            </a:r>
          </a:p>
        </p:txBody>
      </p:sp>
      <p:sp>
        <p:nvSpPr>
          <p:cNvPr id="5" name="Pentagon 7">
            <a:extLst>
              <a:ext uri="{FF2B5EF4-FFF2-40B4-BE49-F238E27FC236}">
                <a16:creationId xmlns:a16="http://schemas.microsoft.com/office/drawing/2014/main" id="{16E5E53B-E255-F51F-0075-1448FE7F2B17}"/>
              </a:ext>
            </a:extLst>
          </p:cNvPr>
          <p:cNvSpPr/>
          <p:nvPr/>
        </p:nvSpPr>
        <p:spPr bwMode="gray">
          <a:xfrm>
            <a:off x="1093468" y="1553746"/>
            <a:ext cx="2707005" cy="58969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lgn="ctr"/>
            <a:r>
              <a:rPr lang="en-US" altLang="zh-CN" sz="2000" dirty="0">
                <a:solidFill>
                  <a:prstClr val="white"/>
                </a:solidFill>
              </a:rPr>
              <a:t>InterpretDL</a:t>
            </a:r>
            <a:endParaRPr lang="zh-CN" altLang="en-US" sz="1400" dirty="0">
              <a:solidFill>
                <a:prstClr val="white"/>
              </a:solidFill>
            </a:endParaRPr>
          </a:p>
        </p:txBody>
      </p:sp>
      <p:sp>
        <p:nvSpPr>
          <p:cNvPr id="3" name="文本框 2">
            <a:extLst>
              <a:ext uri="{FF2B5EF4-FFF2-40B4-BE49-F238E27FC236}">
                <a16:creationId xmlns:a16="http://schemas.microsoft.com/office/drawing/2014/main" id="{76951746-E560-BD16-9AC5-2900A8197668}"/>
              </a:ext>
            </a:extLst>
          </p:cNvPr>
          <p:cNvSpPr txBox="1"/>
          <p:nvPr/>
        </p:nvSpPr>
        <p:spPr>
          <a:xfrm>
            <a:off x="4238625" y="1710094"/>
            <a:ext cx="6191250" cy="276999"/>
          </a:xfrm>
          <a:prstGeom prst="rect">
            <a:avLst/>
          </a:prstGeom>
          <a:noFill/>
        </p:spPr>
        <p:txBody>
          <a:bodyPr wrap="square" lIns="0" tIns="0" rIns="0" bIns="0" rtlCol="0">
            <a:spAutoFit/>
          </a:bodyPr>
          <a:lstStyle/>
          <a:p>
            <a:pPr>
              <a:spcBef>
                <a:spcPts val="600"/>
              </a:spcBef>
              <a:buSzPct val="100000"/>
            </a:pPr>
            <a:r>
              <a:rPr lang="en-US" altLang="zh-CN" dirty="0">
                <a:solidFill>
                  <a:schemeClr val="bg1"/>
                </a:solidFill>
                <a:latin typeface="+mn-ea"/>
              </a:rPr>
              <a:t>InterpretDL</a:t>
            </a:r>
            <a:r>
              <a:rPr lang="zh-CN" altLang="en-US" dirty="0">
                <a:solidFill>
                  <a:schemeClr val="bg1"/>
                </a:solidFill>
                <a:latin typeface="+mn-ea"/>
              </a:rPr>
              <a:t>是基于飞桨的可解释性算法库</a:t>
            </a:r>
          </a:p>
        </p:txBody>
      </p:sp>
      <p:sp>
        <p:nvSpPr>
          <p:cNvPr id="2" name="文本框 1">
            <a:extLst>
              <a:ext uri="{FF2B5EF4-FFF2-40B4-BE49-F238E27FC236}">
                <a16:creationId xmlns:a16="http://schemas.microsoft.com/office/drawing/2014/main" id="{1954F79F-20B6-D293-E738-382F7CB6A302}"/>
              </a:ext>
            </a:extLst>
          </p:cNvPr>
          <p:cNvSpPr txBox="1"/>
          <p:nvPr/>
        </p:nvSpPr>
        <p:spPr>
          <a:xfrm>
            <a:off x="1014412" y="2259096"/>
            <a:ext cx="10567988" cy="4293483"/>
          </a:xfrm>
          <a:prstGeom prst="rect">
            <a:avLst/>
          </a:prstGeom>
          <a:noFill/>
        </p:spPr>
        <p:txBody>
          <a:bodyPr wrap="square" lIns="0" tIns="0" rIns="0" bIns="0" rtlCol="0">
            <a:spAutoFit/>
          </a:bodyPr>
          <a:lstStyle/>
          <a:p>
            <a:pPr>
              <a:spcBef>
                <a:spcPts val="600"/>
              </a:spcBef>
              <a:buSzPct val="100000"/>
            </a:pPr>
            <a:r>
              <a:rPr lang="zh-CN" altLang="en-US" dirty="0">
                <a:solidFill>
                  <a:schemeClr val="bg1"/>
                </a:solidFill>
              </a:rPr>
              <a:t>根据解释的对象不同，可以划分：</a:t>
            </a:r>
          </a:p>
          <a:p>
            <a:pPr>
              <a:spcBef>
                <a:spcPts val="600"/>
              </a:spcBef>
              <a:buSzPct val="100000"/>
            </a:pPr>
            <a:r>
              <a:rPr lang="en-US" altLang="zh-CN" dirty="0">
                <a:solidFill>
                  <a:schemeClr val="bg1"/>
                </a:solidFill>
              </a:rPr>
              <a:t>1. </a:t>
            </a:r>
            <a:r>
              <a:rPr lang="zh-CN" altLang="en-US" dirty="0">
                <a:solidFill>
                  <a:schemeClr val="bg1"/>
                </a:solidFill>
              </a:rPr>
              <a:t>基于输入特征的算法</a:t>
            </a:r>
          </a:p>
          <a:p>
            <a:pPr>
              <a:spcBef>
                <a:spcPts val="600"/>
              </a:spcBef>
              <a:buSzPct val="100000"/>
            </a:pPr>
            <a:r>
              <a:rPr lang="zh-CN" altLang="en-US" dirty="0">
                <a:solidFill>
                  <a:schemeClr val="bg1"/>
                </a:solidFill>
              </a:rPr>
              <a:t>   概念：基于输入特征的算法可以解释每个特征在推理中的重要性。其基本原理是通过直接对模型输入进行改动，从而根据得到的梯度或是模型的输出，判断出输入特征的重要程度</a:t>
            </a:r>
            <a:r>
              <a:rPr lang="en-US" altLang="zh-CN" dirty="0">
                <a:solidFill>
                  <a:schemeClr val="bg1"/>
                </a:solidFill>
              </a:rPr>
              <a:t> ---</a:t>
            </a:r>
            <a:r>
              <a:rPr lang="zh-CN" altLang="en-US" dirty="0">
                <a:solidFill>
                  <a:srgbClr val="92D050"/>
                </a:solidFill>
              </a:rPr>
              <a:t>代表性算法：</a:t>
            </a:r>
            <a:r>
              <a:rPr lang="en-US" altLang="zh-CN" dirty="0">
                <a:solidFill>
                  <a:srgbClr val="92D050"/>
                </a:solidFill>
              </a:rPr>
              <a:t>SmoothGrad</a:t>
            </a:r>
          </a:p>
          <a:p>
            <a:pPr marL="203200" indent="-203200">
              <a:spcBef>
                <a:spcPts val="600"/>
              </a:spcBef>
              <a:buSzPct val="100000"/>
              <a:buFont typeface="Arial"/>
              <a:buChar char="•"/>
            </a:pPr>
            <a:endParaRPr lang="zh-CN" altLang="en-US" dirty="0">
              <a:solidFill>
                <a:schemeClr val="bg1"/>
              </a:solidFill>
            </a:endParaRPr>
          </a:p>
          <a:p>
            <a:pPr>
              <a:spcBef>
                <a:spcPts val="600"/>
              </a:spcBef>
              <a:buSzPct val="100000"/>
            </a:pPr>
            <a:r>
              <a:rPr lang="en-US" altLang="zh-CN" dirty="0">
                <a:solidFill>
                  <a:schemeClr val="bg1"/>
                </a:solidFill>
              </a:rPr>
              <a:t>2. </a:t>
            </a:r>
            <a:r>
              <a:rPr lang="zh-CN" altLang="en-US" dirty="0">
                <a:solidFill>
                  <a:schemeClr val="bg1"/>
                </a:solidFill>
              </a:rPr>
              <a:t>基于模型中间特征的算法</a:t>
            </a:r>
          </a:p>
          <a:p>
            <a:pPr>
              <a:spcBef>
                <a:spcPts val="600"/>
              </a:spcBef>
              <a:buSzPct val="100000"/>
            </a:pPr>
            <a:r>
              <a:rPr lang="zh-CN" altLang="en-US" dirty="0">
                <a:solidFill>
                  <a:schemeClr val="bg1"/>
                </a:solidFill>
              </a:rPr>
              <a:t>   概念：基于模型中间特征的算法着重于对输入经过模型时的中间特征进行一些操作，最终以热力图的形式展示关键区域 </a:t>
            </a:r>
            <a:r>
              <a:rPr lang="en-US" altLang="zh-CN" dirty="0">
                <a:solidFill>
                  <a:schemeClr val="bg1"/>
                </a:solidFill>
              </a:rPr>
              <a:t>--- </a:t>
            </a:r>
            <a:r>
              <a:rPr lang="zh-CN" altLang="en-US" dirty="0">
                <a:solidFill>
                  <a:srgbClr val="92D050"/>
                </a:solidFill>
              </a:rPr>
              <a:t>代表性算法：</a:t>
            </a:r>
            <a:r>
              <a:rPr lang="en-US" altLang="zh-CN" dirty="0">
                <a:solidFill>
                  <a:srgbClr val="92D050"/>
                </a:solidFill>
              </a:rPr>
              <a:t>GradCAM</a:t>
            </a:r>
          </a:p>
          <a:p>
            <a:pPr marL="203200" indent="-203200">
              <a:spcBef>
                <a:spcPts val="600"/>
              </a:spcBef>
              <a:buSzPct val="100000"/>
              <a:buFont typeface="Arial"/>
              <a:buChar char="•"/>
            </a:pPr>
            <a:endParaRPr lang="zh-CN" altLang="en-US" dirty="0">
              <a:solidFill>
                <a:schemeClr val="bg1"/>
              </a:solidFill>
            </a:endParaRPr>
          </a:p>
          <a:p>
            <a:pPr>
              <a:spcBef>
                <a:spcPts val="600"/>
              </a:spcBef>
              <a:buSzPct val="100000"/>
            </a:pPr>
            <a:r>
              <a:rPr lang="en-US" altLang="zh-CN" dirty="0">
                <a:solidFill>
                  <a:schemeClr val="bg1"/>
                </a:solidFill>
              </a:rPr>
              <a:t>3. </a:t>
            </a:r>
            <a:r>
              <a:rPr lang="zh-CN" altLang="en-US" dirty="0">
                <a:solidFill>
                  <a:schemeClr val="bg1"/>
                </a:solidFill>
              </a:rPr>
              <a:t>对训练数据解释的算法</a:t>
            </a:r>
          </a:p>
          <a:p>
            <a:pPr>
              <a:spcBef>
                <a:spcPts val="600"/>
              </a:spcBef>
              <a:buSzPct val="100000"/>
            </a:pPr>
            <a:r>
              <a:rPr lang="zh-CN" altLang="en-US" dirty="0">
                <a:solidFill>
                  <a:schemeClr val="bg1"/>
                </a:solidFill>
              </a:rPr>
              <a:t>   概念：对训练数据中的每一个样本记录相关信息，可以得到不同样本在训练模型过程中扮演的角色，从而进一步理解并调整数据集 </a:t>
            </a:r>
            <a:r>
              <a:rPr lang="en-US" altLang="zh-CN" dirty="0">
                <a:solidFill>
                  <a:schemeClr val="bg1"/>
                </a:solidFill>
              </a:rPr>
              <a:t>--- </a:t>
            </a:r>
            <a:r>
              <a:rPr lang="zh-CN" altLang="en-US" dirty="0">
                <a:solidFill>
                  <a:srgbClr val="92D050"/>
                </a:solidFill>
              </a:rPr>
              <a:t>代表性算法：</a:t>
            </a:r>
            <a:r>
              <a:rPr lang="en-US" altLang="zh-CN" dirty="0">
                <a:solidFill>
                  <a:srgbClr val="92D050"/>
                </a:solidFill>
              </a:rPr>
              <a:t>Forgetting Events;  Influence Function; Training Data analYzer</a:t>
            </a:r>
            <a:endParaRPr lang="zh-CN" altLang="en-US" dirty="0">
              <a:solidFill>
                <a:srgbClr val="92D050"/>
              </a:solidFill>
            </a:endParaRPr>
          </a:p>
          <a:p>
            <a:pPr>
              <a:spcBef>
                <a:spcPts val="600"/>
              </a:spcBef>
              <a:buSzPct val="100000"/>
            </a:pPr>
            <a:endParaRPr lang="zh-CN" altLang="en-US" dirty="0">
              <a:solidFill>
                <a:schemeClr val="bg1"/>
              </a:solidFill>
            </a:endParaRPr>
          </a:p>
        </p:txBody>
      </p:sp>
    </p:spTree>
    <p:extLst>
      <p:ext uri="{BB962C8B-B14F-4D97-AF65-F5344CB8AC3E}">
        <p14:creationId xmlns:p14="http://schemas.microsoft.com/office/powerpoint/2010/main" val="211297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6715125" cy="430887"/>
          </a:xfrm>
          <a:prstGeom prst="rect">
            <a:avLst/>
          </a:prstGeom>
          <a:noFill/>
        </p:spPr>
        <p:txBody>
          <a:bodyPr wrap="square" lIns="0" tIns="0" rIns="0" bIns="0" rtlCol="0">
            <a:spAutoFit/>
          </a:bodyPr>
          <a:lstStyle/>
          <a:p>
            <a:pPr>
              <a:spcBef>
                <a:spcPts val="600"/>
              </a:spcBef>
              <a:buSzPct val="100000"/>
            </a:pPr>
            <a:r>
              <a:rPr lang="zh-CN" altLang="en-US" sz="2800" dirty="0">
                <a:solidFill>
                  <a:srgbClr val="92D050"/>
                </a:solidFill>
                <a:latin typeface="+mj-ea"/>
                <a:ea typeface="+mj-ea"/>
              </a:rPr>
              <a:t>四</a:t>
            </a:r>
            <a:r>
              <a:rPr lang="en-US" altLang="zh-CN" sz="2800" dirty="0">
                <a:solidFill>
                  <a:srgbClr val="92D050"/>
                </a:solidFill>
                <a:latin typeface="+mj-ea"/>
                <a:ea typeface="+mj-ea"/>
              </a:rPr>
              <a:t>.</a:t>
            </a:r>
            <a:r>
              <a:rPr lang="zh-CN" altLang="en-US" sz="2800" dirty="0">
                <a:solidFill>
                  <a:srgbClr val="92D050"/>
                </a:solidFill>
                <a:latin typeface="+mj-ea"/>
                <a:ea typeface="+mj-ea"/>
              </a:rPr>
              <a:t>模型可解释性工具比较</a:t>
            </a:r>
          </a:p>
        </p:txBody>
      </p:sp>
      <p:graphicFrame>
        <p:nvGraphicFramePr>
          <p:cNvPr id="5" name="Content Placeholder 6">
            <a:extLst>
              <a:ext uri="{FF2B5EF4-FFF2-40B4-BE49-F238E27FC236}">
                <a16:creationId xmlns:a16="http://schemas.microsoft.com/office/drawing/2014/main" id="{7FDF1477-736B-3C97-5A4D-DFC40BDE3154}"/>
              </a:ext>
            </a:extLst>
          </p:cNvPr>
          <p:cNvGraphicFramePr>
            <a:graphicFrameLocks/>
          </p:cNvGraphicFramePr>
          <p:nvPr>
            <p:extLst>
              <p:ext uri="{D42A27DB-BD31-4B8C-83A1-F6EECF244321}">
                <p14:modId xmlns:p14="http://schemas.microsoft.com/office/powerpoint/2010/main" val="3759094995"/>
              </p:ext>
            </p:extLst>
          </p:nvPr>
        </p:nvGraphicFramePr>
        <p:xfrm>
          <a:off x="1074419" y="1479894"/>
          <a:ext cx="10003155" cy="4922106"/>
        </p:xfrm>
        <a:graphic>
          <a:graphicData uri="http://schemas.openxmlformats.org/drawingml/2006/table">
            <a:tbl>
              <a:tblPr firstRow="1" bandRow="1">
                <a:tableStyleId>{5C22544A-7EE6-4342-B048-85BDC9FD1C3A}</a:tableStyleId>
              </a:tblPr>
              <a:tblGrid>
                <a:gridCol w="2000631">
                  <a:extLst>
                    <a:ext uri="{9D8B030D-6E8A-4147-A177-3AD203B41FA5}">
                      <a16:colId xmlns:a16="http://schemas.microsoft.com/office/drawing/2014/main" val="20000"/>
                    </a:ext>
                  </a:extLst>
                </a:gridCol>
                <a:gridCol w="2000631">
                  <a:extLst>
                    <a:ext uri="{9D8B030D-6E8A-4147-A177-3AD203B41FA5}">
                      <a16:colId xmlns:a16="http://schemas.microsoft.com/office/drawing/2014/main" val="20001"/>
                    </a:ext>
                  </a:extLst>
                </a:gridCol>
                <a:gridCol w="2000631">
                  <a:extLst>
                    <a:ext uri="{9D8B030D-6E8A-4147-A177-3AD203B41FA5}">
                      <a16:colId xmlns:a16="http://schemas.microsoft.com/office/drawing/2014/main" val="20002"/>
                    </a:ext>
                  </a:extLst>
                </a:gridCol>
                <a:gridCol w="2000631">
                  <a:extLst>
                    <a:ext uri="{9D8B030D-6E8A-4147-A177-3AD203B41FA5}">
                      <a16:colId xmlns:a16="http://schemas.microsoft.com/office/drawing/2014/main" val="1123953514"/>
                    </a:ext>
                  </a:extLst>
                </a:gridCol>
                <a:gridCol w="2000631">
                  <a:extLst>
                    <a:ext uri="{9D8B030D-6E8A-4147-A177-3AD203B41FA5}">
                      <a16:colId xmlns:a16="http://schemas.microsoft.com/office/drawing/2014/main" val="20003"/>
                    </a:ext>
                  </a:extLst>
                </a:gridCol>
              </a:tblGrid>
              <a:tr h="820351">
                <a:tc>
                  <a:txBody>
                    <a:bodyPr/>
                    <a:lstStyle/>
                    <a:p>
                      <a:pPr algn="ctr"/>
                      <a:endParaRPr lang="en-GB" sz="1300" b="0" dirty="0">
                        <a:solidFill>
                          <a:schemeClr val="bg1"/>
                        </a:solidFill>
                        <a:latin typeface="+mn-lt"/>
                        <a:ea typeface="+mn-ea"/>
                      </a:endParaRPr>
                    </a:p>
                  </a:txBody>
                  <a:tcPr marL="91510" marR="91510" marT="90000" marB="90000" anchor="ctr">
                    <a:lnL w="12700" cmpd="sng">
                      <a:noFill/>
                    </a:lnL>
                    <a:lnR w="12700" cmpd="sng">
                      <a:noFill/>
                    </a:lnR>
                    <a:lnT w="381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chemeClr val="bg1"/>
                          </a:solidFill>
                          <a:latin typeface="+mn-lt"/>
                          <a:ea typeface="+mn-ea"/>
                        </a:rPr>
                        <a:t>速度</a:t>
                      </a:r>
                      <a:endParaRPr lang="en-GB" sz="2000" b="1" dirty="0">
                        <a:solidFill>
                          <a:schemeClr val="bg1"/>
                        </a:solidFill>
                        <a:latin typeface="+mn-lt"/>
                        <a:ea typeface="+mn-ea"/>
                      </a:endParaRPr>
                    </a:p>
                  </a:txBody>
                  <a:tcPr marL="91510" marR="91510" marT="90000" marB="90000" anchor="ctr">
                    <a:lnL w="12700" cmpd="sng">
                      <a:noFill/>
                    </a:lnL>
                    <a:lnR w="12700" cmpd="sng">
                      <a:noFill/>
                    </a:lnR>
                    <a:lnT w="381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1" kern="1200" dirty="0">
                          <a:solidFill>
                            <a:schemeClr val="bg1"/>
                          </a:solidFill>
                          <a:latin typeface="+mn-lt"/>
                          <a:ea typeface="+mn-ea"/>
                          <a:cs typeface="+mn-cs"/>
                        </a:rPr>
                        <a:t>处理非线性</a:t>
                      </a:r>
                      <a:endParaRPr lang="en-GB" sz="2000" b="1" kern="1200" dirty="0">
                        <a:solidFill>
                          <a:schemeClr val="bg1"/>
                        </a:solidFill>
                        <a:latin typeface="+mn-lt"/>
                        <a:ea typeface="+mn-ea"/>
                        <a:cs typeface="+mn-cs"/>
                      </a:endParaRPr>
                    </a:p>
                  </a:txBody>
                  <a:tcPr marL="91510" marR="91510" marT="90000" marB="90000" anchor="ctr">
                    <a:lnL w="12700" cmpd="sng">
                      <a:noFill/>
                    </a:lnL>
                    <a:lnR w="12700" cmpd="sng">
                      <a:noFill/>
                    </a:lnR>
                    <a:lnT w="381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1" kern="1200" dirty="0">
                          <a:solidFill>
                            <a:schemeClr val="bg1"/>
                          </a:solidFill>
                          <a:latin typeface="+mn-lt"/>
                          <a:ea typeface="+mn-ea"/>
                          <a:cs typeface="+mn-cs"/>
                        </a:rPr>
                        <a:t>模型限制</a:t>
                      </a:r>
                      <a:endParaRPr lang="en-GB" sz="2000" b="1" kern="1200" dirty="0">
                        <a:solidFill>
                          <a:schemeClr val="bg1"/>
                        </a:solidFill>
                        <a:latin typeface="+mn-lt"/>
                        <a:ea typeface="+mn-ea"/>
                        <a:cs typeface="+mn-cs"/>
                      </a:endParaRPr>
                    </a:p>
                  </a:txBody>
                  <a:tcPr marL="91510" marR="91510" marT="90000" marB="90000" anchor="ctr">
                    <a:lnL w="12700" cmpd="sng">
                      <a:noFill/>
                    </a:lnL>
                    <a:lnR w="12700" cmpd="sng">
                      <a:noFill/>
                    </a:lnR>
                    <a:lnT w="381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1" kern="1200" dirty="0">
                          <a:solidFill>
                            <a:schemeClr val="bg1"/>
                          </a:solidFill>
                          <a:latin typeface="+mn-lt"/>
                          <a:ea typeface="+mn-ea"/>
                          <a:cs typeface="+mn-cs"/>
                        </a:rPr>
                        <a:t>局部解释</a:t>
                      </a:r>
                      <a:endParaRPr lang="en-GB" sz="2000" b="1" kern="1200" dirty="0">
                        <a:solidFill>
                          <a:schemeClr val="bg1"/>
                        </a:solidFill>
                        <a:latin typeface="+mn-lt"/>
                        <a:ea typeface="+mn-ea"/>
                        <a:cs typeface="+mn-cs"/>
                      </a:endParaRPr>
                    </a:p>
                  </a:txBody>
                  <a:tcPr marL="91510" marR="91510" marT="90000" marB="90000" anchor="ctr">
                    <a:lnL w="12700" cmpd="sng">
                      <a:noFill/>
                    </a:lnL>
                    <a:lnR w="12700" cmpd="sng">
                      <a:noFill/>
                    </a:lnR>
                    <a:lnT w="381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20351">
                <a:tc>
                  <a:txBody>
                    <a:bodyPr/>
                    <a:lstStyle/>
                    <a:p>
                      <a:pPr algn="ctr"/>
                      <a:r>
                        <a:rPr lang="zh-CN" altLang="en-US" sz="1800" b="0" dirty="0">
                          <a:solidFill>
                            <a:schemeClr val="bg1"/>
                          </a:solidFill>
                          <a:latin typeface="+mn-lt"/>
                          <a:ea typeface="+mn-ea"/>
                        </a:rPr>
                        <a:t>线性模型</a:t>
                      </a:r>
                      <a:endParaRPr lang="en-GB" sz="1800" b="0" dirty="0">
                        <a:solidFill>
                          <a:schemeClr val="bg1"/>
                        </a:solidFill>
                        <a:latin typeface="+mn-lt"/>
                        <a:ea typeface="+mn-ea"/>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0" dirty="0">
                          <a:solidFill>
                            <a:schemeClr val="bg1"/>
                          </a:solidFill>
                          <a:latin typeface="+mn-lt"/>
                          <a:ea typeface="+mn-ea"/>
                        </a:rPr>
                        <a:t>快</a:t>
                      </a:r>
                      <a:endParaRPr lang="en-GB" sz="1600" b="0" dirty="0">
                        <a:solidFill>
                          <a:schemeClr val="bg1"/>
                        </a:solidFill>
                        <a:latin typeface="+mn-lt"/>
                        <a:ea typeface="+mn-ea"/>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600" b="0" kern="1200" dirty="0">
                          <a:solidFill>
                            <a:schemeClr val="bg1"/>
                          </a:solidFill>
                          <a:latin typeface="+mn-lt"/>
                          <a:ea typeface="+mn-ea"/>
                          <a:cs typeface="+mn-cs"/>
                        </a:rPr>
                        <a:t>弱</a:t>
                      </a:r>
                      <a:endParaRPr lang="en-GB" sz="16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600" b="0" kern="1200" dirty="0">
                          <a:solidFill>
                            <a:schemeClr val="bg1"/>
                          </a:solidFill>
                          <a:latin typeface="+mn-lt"/>
                          <a:ea typeface="+mn-ea"/>
                          <a:cs typeface="+mn-cs"/>
                        </a:rPr>
                        <a:t>限制</a:t>
                      </a:r>
                      <a:endParaRPr lang="en-GB" sz="16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600" b="0" kern="1200" dirty="0">
                          <a:solidFill>
                            <a:schemeClr val="bg1"/>
                          </a:solidFill>
                          <a:latin typeface="+mn-lt"/>
                          <a:ea typeface="+mn-ea"/>
                          <a:cs typeface="+mn-cs"/>
                        </a:rPr>
                        <a:t>可局部解释</a:t>
                      </a:r>
                      <a:endParaRPr lang="en-GB" sz="16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20351">
                <a:tc>
                  <a:txBody>
                    <a:bodyPr/>
                    <a:lstStyle/>
                    <a:p>
                      <a:pPr algn="ctr"/>
                      <a:r>
                        <a:rPr lang="zh-CN" altLang="en-US" sz="1800" b="0" kern="1200" dirty="0">
                          <a:solidFill>
                            <a:schemeClr val="bg1"/>
                          </a:solidFill>
                          <a:latin typeface="+mn-lt"/>
                          <a:ea typeface="+mn-ea"/>
                          <a:cs typeface="+mn-cs"/>
                        </a:rPr>
                        <a:t>树模型</a:t>
                      </a:r>
                      <a:endParaRPr lang="en-GB" sz="18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600" b="0" kern="1200" dirty="0">
                          <a:solidFill>
                            <a:schemeClr val="bg1"/>
                          </a:solidFill>
                          <a:latin typeface="+mn-lt"/>
                          <a:ea typeface="+mn-ea"/>
                          <a:cs typeface="+mn-cs"/>
                        </a:rPr>
                        <a:t>快</a:t>
                      </a:r>
                      <a:endParaRPr lang="en-GB" sz="16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600" b="0" kern="1200" dirty="0">
                          <a:solidFill>
                            <a:schemeClr val="bg1"/>
                          </a:solidFill>
                          <a:latin typeface="+mn-lt"/>
                          <a:ea typeface="+mn-ea"/>
                          <a:cs typeface="+mn-cs"/>
                        </a:rPr>
                        <a:t>强</a:t>
                      </a:r>
                      <a:endParaRPr lang="en-GB" sz="16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600" b="0" kern="1200" dirty="0">
                          <a:solidFill>
                            <a:schemeClr val="bg1"/>
                          </a:solidFill>
                          <a:latin typeface="+mn-lt"/>
                          <a:ea typeface="+mn-ea"/>
                          <a:cs typeface="+mn-cs"/>
                        </a:rPr>
                        <a:t>限制</a:t>
                      </a:r>
                      <a:endParaRPr lang="en-GB" sz="16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600" b="0" kern="1200" dirty="0">
                          <a:solidFill>
                            <a:schemeClr val="bg1"/>
                          </a:solidFill>
                          <a:latin typeface="+mn-lt"/>
                          <a:ea typeface="+mn-ea"/>
                          <a:cs typeface="+mn-cs"/>
                        </a:rPr>
                        <a:t>无法局部解释</a:t>
                      </a:r>
                      <a:endParaRPr lang="en-GB" sz="16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20351">
                <a:tc>
                  <a:txBody>
                    <a:bodyPr/>
                    <a:lstStyle/>
                    <a:p>
                      <a:pPr marL="0" marR="0" indent="0" algn="ctr" defTabSz="1069215"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bg1"/>
                          </a:solidFill>
                          <a:latin typeface="+mn-lt"/>
                          <a:ea typeface="+mn-ea"/>
                          <a:cs typeface="+mn-cs"/>
                        </a:rPr>
                        <a:t>L I M E</a:t>
                      </a:r>
                      <a:endParaRPr lang="en-GB" sz="18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600" b="0" kern="1200" dirty="0">
                          <a:solidFill>
                            <a:schemeClr val="bg1"/>
                          </a:solidFill>
                          <a:latin typeface="+mn-lt"/>
                          <a:ea typeface="+mn-ea"/>
                          <a:cs typeface="+mn-cs"/>
                        </a:rPr>
                        <a:t>慢</a:t>
                      </a:r>
                      <a:endParaRPr lang="en-GB" sz="16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600" b="0" kern="1200" dirty="0">
                          <a:solidFill>
                            <a:schemeClr val="bg1"/>
                          </a:solidFill>
                          <a:latin typeface="+mn-lt"/>
                          <a:ea typeface="+mn-ea"/>
                          <a:cs typeface="+mn-cs"/>
                        </a:rPr>
                        <a:t>强</a:t>
                      </a:r>
                      <a:endParaRPr lang="en-GB" altLang="zh-CN" sz="16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600" b="0" kern="1200" dirty="0">
                          <a:solidFill>
                            <a:schemeClr val="bg1"/>
                          </a:solidFill>
                          <a:latin typeface="+mn-lt"/>
                          <a:ea typeface="+mn-ea"/>
                          <a:cs typeface="+mn-cs"/>
                        </a:rPr>
                        <a:t>无限制</a:t>
                      </a:r>
                      <a:endParaRPr lang="en-GB" sz="16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600" b="0" kern="1200" dirty="0">
                          <a:solidFill>
                            <a:schemeClr val="bg1"/>
                          </a:solidFill>
                          <a:latin typeface="+mn-lt"/>
                          <a:ea typeface="+mn-ea"/>
                          <a:cs typeface="+mn-cs"/>
                        </a:rPr>
                        <a:t>可局部解释</a:t>
                      </a:r>
                      <a:endParaRPr lang="en-GB" altLang="zh-CN" sz="16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20351">
                <a:tc>
                  <a:txBody>
                    <a:bodyPr/>
                    <a:lstStyle/>
                    <a:p>
                      <a:pPr marL="0" marR="0" indent="0" algn="ctr" defTabSz="1069215" rtl="0" eaLnBrk="1" fontAlgn="auto" latinLnBrk="0" hangingPunct="1">
                        <a:lnSpc>
                          <a:spcPct val="100000"/>
                        </a:lnSpc>
                        <a:spcBef>
                          <a:spcPts val="0"/>
                        </a:spcBef>
                        <a:spcAft>
                          <a:spcPts val="0"/>
                        </a:spcAft>
                        <a:buClrTx/>
                        <a:buSzTx/>
                        <a:buFontTx/>
                        <a:buNone/>
                        <a:tabLst/>
                        <a:defRPr/>
                      </a:pPr>
                      <a:r>
                        <a:rPr lang="en-GB" sz="1800" b="0" kern="1200" dirty="0">
                          <a:solidFill>
                            <a:schemeClr val="bg1"/>
                          </a:solidFill>
                          <a:latin typeface="+mn-lt"/>
                          <a:ea typeface="+mn-ea"/>
                          <a:cs typeface="+mn-cs"/>
                        </a:rPr>
                        <a:t>S H A P</a:t>
                      </a: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600" b="0" kern="1200" dirty="0">
                          <a:solidFill>
                            <a:schemeClr val="bg1"/>
                          </a:solidFill>
                          <a:latin typeface="+mn-lt"/>
                          <a:ea typeface="+mn-ea"/>
                          <a:cs typeface="+mn-cs"/>
                        </a:rPr>
                        <a:t>慢</a:t>
                      </a:r>
                      <a:endParaRPr lang="en-GB" sz="16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600" b="0" kern="1200" dirty="0">
                          <a:solidFill>
                            <a:schemeClr val="bg1"/>
                          </a:solidFill>
                          <a:latin typeface="+mn-lt"/>
                          <a:ea typeface="+mn-ea"/>
                          <a:cs typeface="+mn-cs"/>
                        </a:rPr>
                        <a:t>强</a:t>
                      </a:r>
                      <a:endParaRPr lang="en-GB" altLang="zh-CN" sz="16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600" b="0" kern="1200" dirty="0">
                          <a:solidFill>
                            <a:schemeClr val="bg1"/>
                          </a:solidFill>
                          <a:latin typeface="+mn-lt"/>
                          <a:ea typeface="+mn-ea"/>
                          <a:cs typeface="+mn-cs"/>
                        </a:rPr>
                        <a:t>无限制</a:t>
                      </a:r>
                      <a:endParaRPr lang="en-GB" sz="16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600" b="0" kern="1200" dirty="0">
                          <a:solidFill>
                            <a:schemeClr val="bg1"/>
                          </a:solidFill>
                          <a:latin typeface="+mn-lt"/>
                          <a:ea typeface="+mn-ea"/>
                          <a:cs typeface="+mn-cs"/>
                        </a:rPr>
                        <a:t>可局部解释</a:t>
                      </a:r>
                      <a:endParaRPr lang="en-GB" altLang="zh-CN" sz="16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820351">
                <a:tc>
                  <a:txBody>
                    <a:bodyPr/>
                    <a:lstStyle/>
                    <a:p>
                      <a:pPr marL="0" marR="0" indent="0" algn="ctr" defTabSz="1069215" rtl="0" eaLnBrk="1" fontAlgn="auto" latinLnBrk="0" hangingPunct="1">
                        <a:lnSpc>
                          <a:spcPct val="100000"/>
                        </a:lnSpc>
                        <a:spcBef>
                          <a:spcPts val="0"/>
                        </a:spcBef>
                        <a:spcAft>
                          <a:spcPts val="0"/>
                        </a:spcAft>
                        <a:buClrTx/>
                        <a:buSzTx/>
                        <a:buFontTx/>
                        <a:buNone/>
                        <a:tabLst/>
                        <a:defRPr/>
                      </a:pPr>
                      <a:r>
                        <a:rPr lang="en-GB" sz="1800" b="0" kern="1200" dirty="0">
                          <a:solidFill>
                            <a:schemeClr val="bg1"/>
                          </a:solidFill>
                          <a:latin typeface="+mn-lt"/>
                          <a:ea typeface="+mn-ea"/>
                          <a:cs typeface="+mn-cs"/>
                        </a:rPr>
                        <a:t>InterpretDL</a:t>
                      </a: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600" b="0" kern="1200" dirty="0">
                          <a:solidFill>
                            <a:schemeClr val="bg1"/>
                          </a:solidFill>
                          <a:latin typeface="+mn-lt"/>
                          <a:ea typeface="+mn-ea"/>
                          <a:cs typeface="+mn-cs"/>
                        </a:rPr>
                        <a:t>慢</a:t>
                      </a:r>
                      <a:endParaRPr lang="en-GB" sz="16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600" b="0" kern="1200" dirty="0">
                          <a:solidFill>
                            <a:schemeClr val="bg1"/>
                          </a:solidFill>
                          <a:latin typeface="+mn-lt"/>
                          <a:ea typeface="+mn-ea"/>
                          <a:cs typeface="+mn-cs"/>
                        </a:rPr>
                        <a:t>强</a:t>
                      </a:r>
                      <a:endParaRPr lang="en-GB" altLang="zh-CN" sz="16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600" b="0" kern="1200" dirty="0">
                          <a:solidFill>
                            <a:schemeClr val="bg1"/>
                          </a:solidFill>
                          <a:latin typeface="+mn-lt"/>
                          <a:ea typeface="+mn-ea"/>
                          <a:cs typeface="+mn-cs"/>
                        </a:rPr>
                        <a:t>无限制</a:t>
                      </a:r>
                      <a:endParaRPr lang="en-GB" sz="16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600" b="0" kern="1200" dirty="0">
                          <a:solidFill>
                            <a:schemeClr val="bg1"/>
                          </a:solidFill>
                          <a:latin typeface="+mn-lt"/>
                          <a:ea typeface="+mn-ea"/>
                          <a:cs typeface="+mn-cs"/>
                        </a:rPr>
                        <a:t>可局部解释</a:t>
                      </a:r>
                      <a:endParaRPr lang="en-GB" altLang="zh-CN" sz="1600" b="0" kern="1200" dirty="0">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2807234"/>
                  </a:ext>
                </a:extLst>
              </a:tr>
            </a:tbl>
          </a:graphicData>
        </a:graphic>
      </p:graphicFrame>
    </p:spTree>
    <p:extLst>
      <p:ext uri="{BB962C8B-B14F-4D97-AF65-F5344CB8AC3E}">
        <p14:creationId xmlns:p14="http://schemas.microsoft.com/office/powerpoint/2010/main" val="42376519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8267701" cy="129266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zh-CN" altLang="en-US" sz="2800" dirty="0">
                <a:solidFill>
                  <a:srgbClr val="92D050"/>
                </a:solidFill>
                <a:latin typeface="华文细黑"/>
                <a:ea typeface="华文细黑"/>
              </a:rPr>
              <a:t>五</a:t>
            </a:r>
            <a:r>
              <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rPr>
              <a:t>.</a:t>
            </a: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模型可解释性演示（</a:t>
            </a:r>
            <a:r>
              <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rPr>
              <a:t>Boston House Price</a:t>
            </a: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a:t>
            </a:r>
            <a:endPar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endParaRPr>
          </a:p>
          <a:p>
            <a:pPr marL="0" marR="0" lvl="0" indent="0" algn="l" defTabSz="914400" rtl="0" eaLnBrk="1" fontAlgn="auto" latinLnBrk="0" hangingPunct="1">
              <a:lnSpc>
                <a:spcPct val="100000"/>
              </a:lnSpc>
              <a:spcBef>
                <a:spcPts val="600"/>
              </a:spcBef>
              <a:spcAft>
                <a:spcPts val="0"/>
              </a:spcAft>
              <a:buClrTx/>
              <a:buSzPct val="100000"/>
              <a:buFontTx/>
              <a:buNone/>
              <a:tabLst/>
              <a:defRPr/>
            </a:pPr>
            <a:endPar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endParaRPr>
          </a:p>
          <a:p>
            <a:pPr marL="285750" indent="-285750">
              <a:spcBef>
                <a:spcPts val="600"/>
              </a:spcBef>
              <a:buSzPct val="100000"/>
              <a:buFont typeface="Arial" panose="020B0604020202020204" pitchFamily="34" charset="0"/>
              <a:buChar char="•"/>
              <a:defRPr/>
            </a:pPr>
            <a:r>
              <a:rPr lang="zh-CN" altLang="en-US" dirty="0">
                <a:solidFill>
                  <a:srgbClr val="92D050"/>
                </a:solidFill>
              </a:rPr>
              <a:t>基于线性回归（</a:t>
            </a:r>
            <a:r>
              <a:rPr lang="en-US" altLang="zh-CN" dirty="0">
                <a:solidFill>
                  <a:srgbClr val="92D050"/>
                </a:solidFill>
              </a:rPr>
              <a:t>Linear Regression</a:t>
            </a:r>
            <a:r>
              <a:rPr lang="zh-CN" altLang="en-US" dirty="0">
                <a:solidFill>
                  <a:srgbClr val="92D050"/>
                </a:solidFill>
              </a:rPr>
              <a:t>）的可解释性</a:t>
            </a:r>
          </a:p>
        </p:txBody>
      </p:sp>
      <p:pic>
        <p:nvPicPr>
          <p:cNvPr id="12" name="图片 11">
            <a:extLst>
              <a:ext uri="{FF2B5EF4-FFF2-40B4-BE49-F238E27FC236}">
                <a16:creationId xmlns:a16="http://schemas.microsoft.com/office/drawing/2014/main" id="{2DFF9F11-0889-D32F-01E7-D9BB54563167}"/>
              </a:ext>
            </a:extLst>
          </p:cNvPr>
          <p:cNvPicPr>
            <a:picLocks noChangeAspect="1"/>
          </p:cNvPicPr>
          <p:nvPr/>
        </p:nvPicPr>
        <p:blipFill>
          <a:blip r:embed="rId2"/>
          <a:stretch>
            <a:fillRect/>
          </a:stretch>
        </p:blipFill>
        <p:spPr>
          <a:xfrm>
            <a:off x="1362075" y="2208312"/>
            <a:ext cx="4911130" cy="3701950"/>
          </a:xfrm>
          <a:prstGeom prst="rect">
            <a:avLst/>
          </a:prstGeom>
        </p:spPr>
      </p:pic>
      <p:sp>
        <p:nvSpPr>
          <p:cNvPr id="13" name="文本框 12">
            <a:extLst>
              <a:ext uri="{FF2B5EF4-FFF2-40B4-BE49-F238E27FC236}">
                <a16:creationId xmlns:a16="http://schemas.microsoft.com/office/drawing/2014/main" id="{D5FCA418-0F2F-090F-BB62-279D841A4CD6}"/>
              </a:ext>
            </a:extLst>
          </p:cNvPr>
          <p:cNvSpPr txBox="1"/>
          <p:nvPr/>
        </p:nvSpPr>
        <p:spPr>
          <a:xfrm>
            <a:off x="7477124" y="2314575"/>
            <a:ext cx="4467225" cy="3325590"/>
          </a:xfrm>
          <a:prstGeom prst="rect">
            <a:avLst/>
          </a:prstGeom>
          <a:noFill/>
        </p:spPr>
        <p:txBody>
          <a:bodyPr wrap="square" lIns="0" tIns="0" rIns="0" bIns="0" rtlCol="0">
            <a:spAutoFit/>
          </a:bodyPr>
          <a:lstStyle/>
          <a:p>
            <a:pPr>
              <a:lnSpc>
                <a:spcPct val="150000"/>
              </a:lnSpc>
              <a:spcBef>
                <a:spcPts val="600"/>
              </a:spcBef>
              <a:buSzPct val="100000"/>
            </a:pPr>
            <a:r>
              <a:rPr lang="zh-CN" altLang="en-US" dirty="0">
                <a:solidFill>
                  <a:schemeClr val="bg1"/>
                </a:solidFill>
              </a:rPr>
              <a:t>由左图：</a:t>
            </a:r>
            <a:endParaRPr lang="en-US" altLang="zh-CN" dirty="0">
              <a:solidFill>
                <a:schemeClr val="bg1"/>
              </a:solidFill>
            </a:endParaRPr>
          </a:p>
          <a:p>
            <a:pPr>
              <a:lnSpc>
                <a:spcPct val="150000"/>
              </a:lnSpc>
              <a:spcBef>
                <a:spcPts val="600"/>
              </a:spcBef>
              <a:buSzPct val="100000"/>
            </a:pPr>
            <a:r>
              <a:rPr lang="en-US" altLang="zh-CN" dirty="0">
                <a:solidFill>
                  <a:schemeClr val="bg1"/>
                </a:solidFill>
              </a:rPr>
              <a:t>1.</a:t>
            </a:r>
            <a:r>
              <a:rPr lang="zh-CN" altLang="en-US" dirty="0">
                <a:solidFill>
                  <a:schemeClr val="bg1"/>
                </a:solidFill>
              </a:rPr>
              <a:t>影响价格</a:t>
            </a:r>
            <a:r>
              <a:rPr lang="zh-CN" altLang="en-US" b="1" dirty="0">
                <a:solidFill>
                  <a:srgbClr val="92D050"/>
                </a:solidFill>
              </a:rPr>
              <a:t>降低</a:t>
            </a:r>
            <a:r>
              <a:rPr lang="zh-CN" altLang="en-US" dirty="0">
                <a:solidFill>
                  <a:schemeClr val="bg1"/>
                </a:solidFill>
              </a:rPr>
              <a:t>的头部因素是：</a:t>
            </a:r>
            <a:endParaRPr lang="en-US" altLang="zh-CN" dirty="0">
              <a:solidFill>
                <a:schemeClr val="bg1"/>
              </a:solidFill>
            </a:endParaRPr>
          </a:p>
          <a:p>
            <a:pPr marL="203200" indent="-203200">
              <a:lnSpc>
                <a:spcPct val="150000"/>
              </a:lnSpc>
              <a:spcBef>
                <a:spcPts val="600"/>
              </a:spcBef>
              <a:buSzPct val="100000"/>
              <a:buFont typeface="Arial"/>
              <a:buChar char="•"/>
            </a:pPr>
            <a:r>
              <a:rPr lang="zh-CN" altLang="en-US" dirty="0">
                <a:solidFill>
                  <a:schemeClr val="bg1"/>
                </a:solidFill>
              </a:rPr>
              <a:t>低收入人群占比（</a:t>
            </a:r>
            <a:r>
              <a:rPr lang="en-US" altLang="zh-CN" dirty="0">
                <a:solidFill>
                  <a:schemeClr val="bg1"/>
                </a:solidFill>
              </a:rPr>
              <a:t>LSTAT)</a:t>
            </a:r>
          </a:p>
          <a:p>
            <a:pPr marL="203200" indent="-203200">
              <a:lnSpc>
                <a:spcPct val="150000"/>
              </a:lnSpc>
              <a:spcBef>
                <a:spcPts val="600"/>
              </a:spcBef>
              <a:buSzPct val="100000"/>
              <a:buFont typeface="Arial"/>
              <a:buChar char="•"/>
            </a:pPr>
            <a:r>
              <a:rPr lang="zh-CN" altLang="en-US" dirty="0">
                <a:solidFill>
                  <a:schemeClr val="bg1"/>
                </a:solidFill>
              </a:rPr>
              <a:t>到市就业中心的距离（</a:t>
            </a:r>
            <a:r>
              <a:rPr lang="en-US" altLang="zh-CN" dirty="0">
                <a:solidFill>
                  <a:schemeClr val="bg1"/>
                </a:solidFill>
              </a:rPr>
              <a:t>DIS</a:t>
            </a:r>
            <a:r>
              <a:rPr lang="zh-CN" altLang="en-US" dirty="0">
                <a:solidFill>
                  <a:schemeClr val="bg1"/>
                </a:solidFill>
              </a:rPr>
              <a:t>）</a:t>
            </a:r>
            <a:endParaRPr lang="en-US" altLang="zh-CN" dirty="0">
              <a:solidFill>
                <a:schemeClr val="bg1"/>
              </a:solidFill>
            </a:endParaRPr>
          </a:p>
          <a:p>
            <a:pPr>
              <a:lnSpc>
                <a:spcPct val="150000"/>
              </a:lnSpc>
              <a:spcBef>
                <a:spcPts val="600"/>
              </a:spcBef>
              <a:buSzPct val="100000"/>
            </a:pPr>
            <a:r>
              <a:rPr lang="en-US" altLang="zh-CN" dirty="0">
                <a:solidFill>
                  <a:schemeClr val="bg1"/>
                </a:solidFill>
              </a:rPr>
              <a:t>2.</a:t>
            </a:r>
            <a:r>
              <a:rPr lang="zh-CN" altLang="en-US" dirty="0">
                <a:solidFill>
                  <a:schemeClr val="bg1"/>
                </a:solidFill>
              </a:rPr>
              <a:t>影响价格</a:t>
            </a:r>
            <a:r>
              <a:rPr lang="zh-CN" altLang="en-US" b="1" dirty="0">
                <a:solidFill>
                  <a:srgbClr val="92D050"/>
                </a:solidFill>
              </a:rPr>
              <a:t>升高</a:t>
            </a:r>
            <a:r>
              <a:rPr lang="zh-CN" altLang="en-US" dirty="0">
                <a:solidFill>
                  <a:schemeClr val="bg1"/>
                </a:solidFill>
              </a:rPr>
              <a:t>的头部因素是：</a:t>
            </a:r>
            <a:endParaRPr lang="en-US" altLang="zh-CN" dirty="0">
              <a:solidFill>
                <a:schemeClr val="bg1"/>
              </a:solidFill>
            </a:endParaRPr>
          </a:p>
          <a:p>
            <a:pPr marL="285750" indent="-285750">
              <a:lnSpc>
                <a:spcPct val="150000"/>
              </a:lnSpc>
              <a:spcBef>
                <a:spcPts val="600"/>
              </a:spcBef>
              <a:buSzPct val="100000"/>
              <a:buFont typeface="Arial" panose="020B0604020202020204" pitchFamily="34" charset="0"/>
              <a:buChar char="•"/>
            </a:pPr>
            <a:r>
              <a:rPr lang="zh-CN" altLang="en-US" dirty="0">
                <a:solidFill>
                  <a:schemeClr val="bg1"/>
                </a:solidFill>
              </a:rPr>
              <a:t>每栋房屋的平均房间数（</a:t>
            </a:r>
            <a:r>
              <a:rPr lang="en-US" altLang="zh-CN" dirty="0">
                <a:solidFill>
                  <a:schemeClr val="bg1"/>
                </a:solidFill>
              </a:rPr>
              <a:t>RM</a:t>
            </a:r>
            <a:r>
              <a:rPr lang="zh-CN" altLang="en-US" dirty="0">
                <a:solidFill>
                  <a:schemeClr val="bg1"/>
                </a:solidFill>
              </a:rPr>
              <a:t>）</a:t>
            </a:r>
            <a:endParaRPr lang="en-US" altLang="zh-CN" dirty="0">
              <a:solidFill>
                <a:schemeClr val="bg1"/>
              </a:solidFill>
            </a:endParaRPr>
          </a:p>
          <a:p>
            <a:pPr marL="285750" indent="-285750">
              <a:lnSpc>
                <a:spcPct val="150000"/>
              </a:lnSpc>
              <a:spcBef>
                <a:spcPts val="600"/>
              </a:spcBef>
              <a:buSzPct val="100000"/>
              <a:buFont typeface="Arial" panose="020B0604020202020204" pitchFamily="34" charset="0"/>
              <a:buChar char="•"/>
            </a:pPr>
            <a:r>
              <a:rPr lang="zh-CN" altLang="en-US" dirty="0">
                <a:solidFill>
                  <a:schemeClr val="bg1"/>
                </a:solidFill>
              </a:rPr>
              <a:t>到径向公路的可达性系数（</a:t>
            </a:r>
            <a:r>
              <a:rPr lang="en-US" altLang="zh-CN" dirty="0">
                <a:solidFill>
                  <a:schemeClr val="bg1"/>
                </a:solidFill>
              </a:rPr>
              <a:t>RAD</a:t>
            </a:r>
            <a:r>
              <a:rPr lang="zh-CN" altLang="en-US" dirty="0">
                <a:solidFill>
                  <a:schemeClr val="bg1"/>
                </a:solidFill>
              </a:rPr>
              <a:t>）</a:t>
            </a:r>
          </a:p>
        </p:txBody>
      </p:sp>
    </p:spTree>
    <p:extLst>
      <p:ext uri="{BB962C8B-B14F-4D97-AF65-F5344CB8AC3E}">
        <p14:creationId xmlns:p14="http://schemas.microsoft.com/office/powerpoint/2010/main" val="26821100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8267701" cy="129266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五</a:t>
            </a:r>
            <a:r>
              <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rPr>
              <a:t>.</a:t>
            </a: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模型可解释性演示（</a:t>
            </a:r>
            <a:r>
              <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rPr>
              <a:t>Boston House Price</a:t>
            </a: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a:t>
            </a:r>
            <a:endPar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endParaRPr>
          </a:p>
          <a:p>
            <a:pPr marL="0" marR="0" lvl="0" indent="0" algn="l" defTabSz="914400" rtl="0" eaLnBrk="1" fontAlgn="auto" latinLnBrk="0" hangingPunct="1">
              <a:lnSpc>
                <a:spcPct val="100000"/>
              </a:lnSpc>
              <a:spcBef>
                <a:spcPts val="600"/>
              </a:spcBef>
              <a:spcAft>
                <a:spcPts val="0"/>
              </a:spcAft>
              <a:buClrTx/>
              <a:buSzPct val="100000"/>
              <a:buFontTx/>
              <a:buNone/>
              <a:tabLst/>
              <a:defRPr/>
            </a:pPr>
            <a:endPar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endParaRPr>
          </a:p>
          <a:p>
            <a:pPr marL="285750" marR="0" lvl="0" indent="-28575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zh-CN" altLang="en-US" sz="1800" b="0" i="0" u="none" strike="noStrike" kern="1200" cap="none" spc="0" normalizeH="0" baseline="0" noProof="0" dirty="0">
                <a:ln>
                  <a:noFill/>
                </a:ln>
                <a:solidFill>
                  <a:srgbClr val="92D050"/>
                </a:solidFill>
                <a:effectLst/>
                <a:uLnTx/>
                <a:uFillTx/>
                <a:latin typeface="Calibri"/>
                <a:ea typeface="华文细黑"/>
                <a:cs typeface="+mn-cs"/>
              </a:rPr>
              <a:t>基于树模型（</a:t>
            </a:r>
            <a:r>
              <a:rPr kumimoji="0" lang="en-US" altLang="zh-CN" sz="1800" b="0" i="0" u="none" strike="noStrike" kern="1200" cap="none" spc="0" normalizeH="0" baseline="0" noProof="0" dirty="0">
                <a:ln>
                  <a:noFill/>
                </a:ln>
                <a:solidFill>
                  <a:srgbClr val="92D050"/>
                </a:solidFill>
                <a:effectLst/>
                <a:uLnTx/>
                <a:uFillTx/>
                <a:latin typeface="Calibri"/>
                <a:ea typeface="华文细黑"/>
                <a:cs typeface="+mn-cs"/>
              </a:rPr>
              <a:t>LightGBM</a:t>
            </a:r>
            <a:r>
              <a:rPr kumimoji="0" lang="zh-CN" altLang="en-US" sz="1800" b="0" i="0" u="none" strike="noStrike" kern="1200" cap="none" spc="0" normalizeH="0" baseline="0" noProof="0" dirty="0">
                <a:ln>
                  <a:noFill/>
                </a:ln>
                <a:solidFill>
                  <a:srgbClr val="92D050"/>
                </a:solidFill>
                <a:effectLst/>
                <a:uLnTx/>
                <a:uFillTx/>
                <a:latin typeface="Calibri"/>
                <a:ea typeface="华文细黑"/>
                <a:cs typeface="+mn-cs"/>
              </a:rPr>
              <a:t>）的模型可解释性</a:t>
            </a:r>
          </a:p>
        </p:txBody>
      </p:sp>
      <p:sp>
        <p:nvSpPr>
          <p:cNvPr id="13" name="文本框 12">
            <a:extLst>
              <a:ext uri="{FF2B5EF4-FFF2-40B4-BE49-F238E27FC236}">
                <a16:creationId xmlns:a16="http://schemas.microsoft.com/office/drawing/2014/main" id="{D5FCA418-0F2F-090F-BB62-279D841A4CD6}"/>
              </a:ext>
            </a:extLst>
          </p:cNvPr>
          <p:cNvSpPr txBox="1"/>
          <p:nvPr/>
        </p:nvSpPr>
        <p:spPr>
          <a:xfrm>
            <a:off x="7477124" y="2314575"/>
            <a:ext cx="4467225" cy="2833148"/>
          </a:xfrm>
          <a:prstGeom prst="rect">
            <a:avLst/>
          </a:prstGeom>
          <a:noFill/>
        </p:spPr>
        <p:txBody>
          <a:bodyPr wrap="square" lIns="0" tIns="0" rIns="0" bIns="0" rtlCol="0">
            <a:spAutoFit/>
          </a:bodyPr>
          <a:lstStyle/>
          <a:p>
            <a:pPr marL="0" marR="0" lvl="0" indent="0" algn="l" defTabSz="914400" rtl="0" eaLnBrk="1" fontAlgn="auto" latinLnBrk="0" hangingPunct="1">
              <a:lnSpc>
                <a:spcPct val="150000"/>
              </a:lnSpc>
              <a:spcBef>
                <a:spcPts val="600"/>
              </a:spcBef>
              <a:spcAft>
                <a:spcPts val="0"/>
              </a:spcAft>
              <a:buClrTx/>
              <a:buSzPct val="100000"/>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由左图：</a:t>
            </a:r>
            <a:endParaRPr kumimoji="0" lang="en-US" altLang="zh-CN" sz="1800" b="0" i="0" u="none" strike="noStrike" kern="1200" cap="none" spc="0" normalizeH="0" baseline="0" noProof="0" dirty="0">
              <a:ln>
                <a:noFill/>
              </a:ln>
              <a:solidFill>
                <a:prstClr val="white"/>
              </a:solidFill>
              <a:effectLst/>
              <a:uLnTx/>
              <a:uFillTx/>
              <a:latin typeface="Calibri"/>
              <a:ea typeface="华文细黑"/>
              <a:cs typeface="+mn-cs"/>
            </a:endParaRPr>
          </a:p>
          <a:p>
            <a:pPr marR="0" lvl="0" algn="l" defTabSz="914400" rtl="0" eaLnBrk="1" fontAlgn="auto" latinLnBrk="0" hangingPunct="1">
              <a:lnSpc>
                <a:spcPct val="150000"/>
              </a:lnSpc>
              <a:spcBef>
                <a:spcPts val="600"/>
              </a:spcBef>
              <a:spcAft>
                <a:spcPts val="0"/>
              </a:spcAft>
              <a:buClrTx/>
              <a:buSzPct val="100000"/>
              <a:tabLst/>
              <a:defRPr/>
            </a:pPr>
            <a:r>
              <a:rPr kumimoji="0" lang="en-US" altLang="zh-CN" sz="1800" b="0" i="0" u="none" strike="noStrike" kern="1200" cap="none" spc="0" normalizeH="0" baseline="0" noProof="0" dirty="0">
                <a:ln>
                  <a:noFill/>
                </a:ln>
                <a:solidFill>
                  <a:prstClr val="white"/>
                </a:solidFill>
                <a:effectLst/>
                <a:uLnTx/>
                <a:uFillTx/>
                <a:latin typeface="Calibri"/>
                <a:ea typeface="华文细黑"/>
                <a:cs typeface="+mn-cs"/>
              </a:rPr>
              <a:t>1.</a:t>
            </a: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树模型的特征重要性</a:t>
            </a:r>
            <a:r>
              <a:rPr kumimoji="0" lang="zh-CN" altLang="en-US" sz="1800" b="1" i="0" u="none" strike="noStrike" kern="1200" cap="none" spc="0" normalizeH="0" baseline="0" noProof="0" dirty="0">
                <a:ln>
                  <a:noFill/>
                </a:ln>
                <a:solidFill>
                  <a:srgbClr val="92D050"/>
                </a:solidFill>
                <a:effectLst/>
                <a:uLnTx/>
                <a:uFillTx/>
                <a:latin typeface="Calibri"/>
                <a:ea typeface="华文细黑"/>
                <a:cs typeface="+mn-cs"/>
              </a:rPr>
              <a:t>并没有正负相关影响</a:t>
            </a:r>
            <a:endParaRPr kumimoji="0" lang="en-US" altLang="zh-CN" sz="1800" b="1" i="0" u="none" strike="noStrike" kern="1200" cap="none" spc="0" normalizeH="0" baseline="0" noProof="0" dirty="0">
              <a:ln>
                <a:noFill/>
              </a:ln>
              <a:solidFill>
                <a:srgbClr val="92D050"/>
              </a:solidFill>
              <a:effectLst/>
              <a:uLnTx/>
              <a:uFillTx/>
              <a:latin typeface="Calibri"/>
              <a:ea typeface="华文细黑"/>
              <a:cs typeface="+mn-cs"/>
            </a:endParaRPr>
          </a:p>
          <a:p>
            <a:pPr marR="0" lvl="0" algn="l" defTabSz="914400" rtl="0" eaLnBrk="1" fontAlgn="auto" latinLnBrk="0" hangingPunct="1">
              <a:lnSpc>
                <a:spcPct val="150000"/>
              </a:lnSpc>
              <a:spcBef>
                <a:spcPts val="600"/>
              </a:spcBef>
              <a:spcAft>
                <a:spcPts val="0"/>
              </a:spcAft>
              <a:buClrTx/>
              <a:buSzPct val="100000"/>
              <a:tabLst/>
              <a:defRPr/>
            </a:pPr>
            <a:r>
              <a:rPr lang="en-US" altLang="zh-CN" dirty="0">
                <a:solidFill>
                  <a:prstClr val="white"/>
                </a:solidFill>
                <a:latin typeface="Calibri"/>
                <a:ea typeface="华文细黑"/>
              </a:rPr>
              <a:t>2.</a:t>
            </a:r>
            <a:r>
              <a:rPr lang="zh-CN" altLang="en-US" dirty="0">
                <a:solidFill>
                  <a:prstClr val="white"/>
                </a:solidFill>
                <a:latin typeface="Calibri"/>
                <a:ea typeface="华文细黑"/>
              </a:rPr>
              <a:t>影响房价的头部因素是：</a:t>
            </a:r>
            <a:endParaRPr lang="en-US" altLang="zh-CN" dirty="0">
              <a:solidFill>
                <a:prstClr val="white"/>
              </a:solidFill>
              <a:latin typeface="Calibri"/>
              <a:ea typeface="华文细黑"/>
            </a:endParaRPr>
          </a:p>
          <a:p>
            <a:pPr marL="285750" indent="-285750">
              <a:lnSpc>
                <a:spcPct val="150000"/>
              </a:lnSpc>
              <a:spcBef>
                <a:spcPts val="600"/>
              </a:spcBef>
              <a:buSzPct val="100000"/>
              <a:buFont typeface="Arial" panose="020B0604020202020204" pitchFamily="34" charset="0"/>
              <a:buChar char="•"/>
            </a:pPr>
            <a:r>
              <a:rPr lang="zh-CN" altLang="en-US" dirty="0">
                <a:solidFill>
                  <a:schemeClr val="bg1"/>
                </a:solidFill>
              </a:rPr>
              <a:t>低收入人群占比（</a:t>
            </a:r>
            <a:r>
              <a:rPr lang="en-US" altLang="zh-CN" dirty="0">
                <a:solidFill>
                  <a:schemeClr val="bg1"/>
                </a:solidFill>
              </a:rPr>
              <a:t>LSTAT)</a:t>
            </a:r>
          </a:p>
          <a:p>
            <a:pPr marL="285750" indent="-285750">
              <a:lnSpc>
                <a:spcPct val="150000"/>
              </a:lnSpc>
              <a:spcBef>
                <a:spcPts val="600"/>
              </a:spcBef>
              <a:buSzPct val="100000"/>
              <a:buFont typeface="Arial" panose="020B0604020202020204" pitchFamily="34" charset="0"/>
              <a:buChar char="•"/>
            </a:pPr>
            <a:r>
              <a:rPr lang="zh-CN" altLang="en-US" dirty="0">
                <a:solidFill>
                  <a:schemeClr val="bg1"/>
                </a:solidFill>
              </a:rPr>
              <a:t>到市就业中心的距离（</a:t>
            </a:r>
            <a:r>
              <a:rPr lang="en-US" altLang="zh-CN" dirty="0">
                <a:solidFill>
                  <a:schemeClr val="bg1"/>
                </a:solidFill>
              </a:rPr>
              <a:t>DIS</a:t>
            </a:r>
            <a:r>
              <a:rPr lang="zh-CN" altLang="en-US" dirty="0">
                <a:solidFill>
                  <a:schemeClr val="bg1"/>
                </a:solidFill>
              </a:rPr>
              <a:t>）</a:t>
            </a:r>
            <a:endParaRPr lang="en-US" altLang="zh-CN" dirty="0">
              <a:solidFill>
                <a:schemeClr val="bg1"/>
              </a:solidFill>
            </a:endParaRPr>
          </a:p>
          <a:p>
            <a:pPr marL="285750" indent="-285750">
              <a:lnSpc>
                <a:spcPct val="150000"/>
              </a:lnSpc>
              <a:spcBef>
                <a:spcPts val="600"/>
              </a:spcBef>
              <a:buSzPct val="100000"/>
              <a:buFont typeface="Arial" panose="020B0604020202020204" pitchFamily="34" charset="0"/>
              <a:buChar char="•"/>
            </a:pPr>
            <a:r>
              <a:rPr lang="zh-CN" altLang="en-US" dirty="0">
                <a:solidFill>
                  <a:schemeClr val="bg1"/>
                </a:solidFill>
              </a:rPr>
              <a:t>每栋房屋的平均房间数（</a:t>
            </a:r>
            <a:r>
              <a:rPr lang="en-US" altLang="zh-CN" dirty="0">
                <a:solidFill>
                  <a:schemeClr val="bg1"/>
                </a:solidFill>
              </a:rPr>
              <a:t>RM</a:t>
            </a:r>
            <a:r>
              <a:rPr lang="zh-CN" altLang="en-US" dirty="0">
                <a:solidFill>
                  <a:schemeClr val="bg1"/>
                </a:solidFill>
              </a:rPr>
              <a:t>）</a:t>
            </a:r>
            <a:endParaRPr lang="en-US" altLang="zh-CN" dirty="0">
              <a:solidFill>
                <a:schemeClr val="bg1"/>
              </a:solidFill>
            </a:endParaRPr>
          </a:p>
        </p:txBody>
      </p:sp>
      <p:pic>
        <p:nvPicPr>
          <p:cNvPr id="3" name="图片 2">
            <a:extLst>
              <a:ext uri="{FF2B5EF4-FFF2-40B4-BE49-F238E27FC236}">
                <a16:creationId xmlns:a16="http://schemas.microsoft.com/office/drawing/2014/main" id="{6ABB668A-C45A-262D-41C5-C4889A1010A1}"/>
              </a:ext>
            </a:extLst>
          </p:cNvPr>
          <p:cNvPicPr>
            <a:picLocks noChangeAspect="1"/>
          </p:cNvPicPr>
          <p:nvPr/>
        </p:nvPicPr>
        <p:blipFill>
          <a:blip r:embed="rId2"/>
          <a:stretch>
            <a:fillRect/>
          </a:stretch>
        </p:blipFill>
        <p:spPr>
          <a:xfrm>
            <a:off x="1466850" y="2211754"/>
            <a:ext cx="4762500" cy="3648122"/>
          </a:xfrm>
          <a:prstGeom prst="rect">
            <a:avLst/>
          </a:prstGeom>
        </p:spPr>
      </p:pic>
    </p:spTree>
    <p:extLst>
      <p:ext uri="{BB962C8B-B14F-4D97-AF65-F5344CB8AC3E}">
        <p14:creationId xmlns:p14="http://schemas.microsoft.com/office/powerpoint/2010/main" val="17595096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8267701" cy="129266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五</a:t>
            </a:r>
            <a:r>
              <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rPr>
              <a:t>.</a:t>
            </a: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模型可解释性演示（</a:t>
            </a:r>
            <a:r>
              <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rPr>
              <a:t>Boston House Price</a:t>
            </a:r>
            <a:r>
              <a:rPr kumimoji="0" lang="zh-CN" altLang="en-US" sz="2800" b="0" i="0" u="none" strike="noStrike" kern="1200" cap="none" spc="0" normalizeH="0" baseline="0" noProof="0" dirty="0">
                <a:ln>
                  <a:noFill/>
                </a:ln>
                <a:solidFill>
                  <a:srgbClr val="92D050"/>
                </a:solidFill>
                <a:effectLst/>
                <a:uLnTx/>
                <a:uFillTx/>
                <a:latin typeface="华文细黑"/>
                <a:ea typeface="华文细黑"/>
                <a:cs typeface="+mn-cs"/>
              </a:rPr>
              <a:t>）</a:t>
            </a:r>
            <a:endPar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endParaRPr>
          </a:p>
          <a:p>
            <a:pPr marL="0" marR="0" lvl="0" indent="0" algn="l" defTabSz="914400" rtl="0" eaLnBrk="1" fontAlgn="auto" latinLnBrk="0" hangingPunct="1">
              <a:lnSpc>
                <a:spcPct val="100000"/>
              </a:lnSpc>
              <a:spcBef>
                <a:spcPts val="600"/>
              </a:spcBef>
              <a:spcAft>
                <a:spcPts val="0"/>
              </a:spcAft>
              <a:buClrTx/>
              <a:buSzPct val="100000"/>
              <a:buFontTx/>
              <a:buNone/>
              <a:tabLst/>
              <a:defRPr/>
            </a:pPr>
            <a:endParaRPr kumimoji="0" lang="en-US" altLang="zh-CN" sz="2800" b="0" i="0" u="none" strike="noStrike" kern="1200" cap="none" spc="0" normalizeH="0" baseline="0" noProof="0" dirty="0">
              <a:ln>
                <a:noFill/>
              </a:ln>
              <a:solidFill>
                <a:srgbClr val="92D050"/>
              </a:solidFill>
              <a:effectLst/>
              <a:uLnTx/>
              <a:uFillTx/>
              <a:latin typeface="华文细黑"/>
              <a:ea typeface="华文细黑"/>
              <a:cs typeface="+mn-cs"/>
            </a:endParaRPr>
          </a:p>
          <a:p>
            <a:pPr marL="285750" marR="0" lvl="0" indent="-28575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zh-CN" altLang="en-US" sz="1800" b="0" i="0" u="none" strike="noStrike" kern="1200" cap="none" spc="0" normalizeH="0" baseline="0" noProof="0" dirty="0">
                <a:ln>
                  <a:noFill/>
                </a:ln>
                <a:solidFill>
                  <a:srgbClr val="92D050"/>
                </a:solidFill>
                <a:effectLst/>
                <a:uLnTx/>
                <a:uFillTx/>
                <a:latin typeface="Calibri"/>
                <a:ea typeface="华文细黑"/>
                <a:cs typeface="+mn-cs"/>
              </a:rPr>
              <a:t>基于</a:t>
            </a:r>
            <a:r>
              <a:rPr kumimoji="0" lang="en-US" altLang="zh-CN" sz="1800" b="0" i="0" u="none" strike="noStrike" kern="1200" cap="none" spc="0" normalizeH="0" baseline="0" noProof="0" dirty="0">
                <a:ln>
                  <a:noFill/>
                </a:ln>
                <a:solidFill>
                  <a:srgbClr val="92D050"/>
                </a:solidFill>
                <a:effectLst/>
                <a:uLnTx/>
                <a:uFillTx/>
                <a:latin typeface="Calibri"/>
                <a:ea typeface="华文细黑"/>
                <a:cs typeface="+mn-cs"/>
              </a:rPr>
              <a:t>SHAP</a:t>
            </a:r>
            <a:r>
              <a:rPr kumimoji="0" lang="zh-CN" altLang="en-US" sz="1800" b="0" i="0" u="none" strike="noStrike" kern="1200" cap="none" spc="0" normalizeH="0" baseline="0" noProof="0" dirty="0">
                <a:ln>
                  <a:noFill/>
                </a:ln>
                <a:solidFill>
                  <a:srgbClr val="92D050"/>
                </a:solidFill>
                <a:effectLst/>
                <a:uLnTx/>
                <a:uFillTx/>
                <a:latin typeface="Calibri"/>
                <a:ea typeface="华文细黑"/>
                <a:cs typeface="+mn-cs"/>
              </a:rPr>
              <a:t>的模型可解释性</a:t>
            </a:r>
            <a:r>
              <a:rPr lang="zh-CN" altLang="en-US" dirty="0">
                <a:solidFill>
                  <a:srgbClr val="92D050"/>
                </a:solidFill>
                <a:latin typeface="Calibri"/>
                <a:ea typeface="华文细黑"/>
              </a:rPr>
              <a:t>（全局解释）</a:t>
            </a:r>
            <a:endParaRPr kumimoji="0" lang="zh-CN" altLang="en-US" sz="1800" b="0" i="0" u="none" strike="noStrike" kern="1200" cap="none" spc="0" normalizeH="0" baseline="0" noProof="0" dirty="0">
              <a:ln>
                <a:noFill/>
              </a:ln>
              <a:solidFill>
                <a:srgbClr val="92D050"/>
              </a:solidFill>
              <a:effectLst/>
              <a:uLnTx/>
              <a:uFillTx/>
              <a:latin typeface="Calibri"/>
              <a:ea typeface="华文细黑"/>
              <a:cs typeface="+mn-cs"/>
            </a:endParaRPr>
          </a:p>
        </p:txBody>
      </p:sp>
      <p:sp>
        <p:nvSpPr>
          <p:cNvPr id="13" name="文本框 12">
            <a:extLst>
              <a:ext uri="{FF2B5EF4-FFF2-40B4-BE49-F238E27FC236}">
                <a16:creationId xmlns:a16="http://schemas.microsoft.com/office/drawing/2014/main" id="{D5FCA418-0F2F-090F-BB62-279D841A4CD6}"/>
              </a:ext>
            </a:extLst>
          </p:cNvPr>
          <p:cNvSpPr txBox="1"/>
          <p:nvPr/>
        </p:nvSpPr>
        <p:spPr>
          <a:xfrm>
            <a:off x="7010399" y="2283796"/>
            <a:ext cx="4867276" cy="289470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由左图：</a:t>
            </a:r>
            <a:endParaRPr kumimoji="0" lang="en-US" altLang="zh-CN" sz="1800" b="0" i="0" u="none" strike="noStrike" kern="1200" cap="none" spc="0" normalizeH="0" baseline="0" noProof="0" dirty="0">
              <a:ln>
                <a:noFill/>
              </a:ln>
              <a:solidFill>
                <a:prstClr val="white"/>
              </a:solidFill>
              <a:effectLst/>
              <a:uLnTx/>
              <a:uFillTx/>
              <a:latin typeface="Calibri"/>
              <a:ea typeface="华文细黑"/>
              <a:cs typeface="+mn-cs"/>
            </a:endParaRPr>
          </a:p>
          <a:p>
            <a:pPr marL="0" marR="0" lvl="0" indent="0" algn="l" defTabSz="914400" rtl="0" eaLnBrk="1" fontAlgn="auto" latinLnBrk="0" hangingPunct="1">
              <a:lnSpc>
                <a:spcPct val="100000"/>
              </a:lnSpc>
              <a:spcBef>
                <a:spcPts val="600"/>
              </a:spcBef>
              <a:spcAft>
                <a:spcPts val="0"/>
              </a:spcAft>
              <a:buClrTx/>
              <a:buSzPct val="100000"/>
              <a:buFontTx/>
              <a:buNone/>
              <a:tabLst/>
              <a:defRPr/>
            </a:pPr>
            <a:endParaRPr kumimoji="0" lang="en-US" altLang="zh-CN" sz="1800" b="0" i="0" u="none" strike="noStrike" kern="1200" cap="none" spc="0" normalizeH="0" baseline="0" noProof="0" dirty="0">
              <a:ln>
                <a:noFill/>
              </a:ln>
              <a:solidFill>
                <a:prstClr val="white"/>
              </a:solidFill>
              <a:effectLst/>
              <a:uLnTx/>
              <a:uFillTx/>
              <a:latin typeface="Calibri"/>
              <a:ea typeface="华文细黑"/>
              <a:cs typeface="+mn-cs"/>
            </a:endParaRPr>
          </a:p>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颜色表示特征值，红色代表高，蓝色代表低。</a:t>
            </a:r>
          </a:p>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可以看出当“低收入人群”（</a:t>
            </a:r>
            <a:r>
              <a:rPr kumimoji="0" lang="en-US" altLang="zh-CN" sz="1800" b="0" i="0" u="none" strike="noStrike" kern="1200" cap="none" spc="0" normalizeH="0" baseline="0" noProof="0" dirty="0">
                <a:ln>
                  <a:noFill/>
                </a:ln>
                <a:solidFill>
                  <a:prstClr val="white"/>
                </a:solidFill>
                <a:effectLst/>
                <a:uLnTx/>
                <a:uFillTx/>
                <a:latin typeface="Calibri"/>
                <a:ea typeface="华文细黑"/>
                <a:cs typeface="+mn-cs"/>
              </a:rPr>
              <a:t>LSTAT</a:t>
            </a: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）越大时，</a:t>
            </a:r>
            <a:r>
              <a:rPr kumimoji="0" lang="en-US" altLang="zh-CN" sz="1800" b="0" i="0" u="none" strike="noStrike" kern="1200" cap="none" spc="0" normalizeH="0" baseline="0" noProof="0" dirty="0">
                <a:ln>
                  <a:noFill/>
                </a:ln>
                <a:solidFill>
                  <a:prstClr val="white"/>
                </a:solidFill>
                <a:effectLst/>
                <a:uLnTx/>
                <a:uFillTx/>
                <a:latin typeface="Calibri"/>
                <a:ea typeface="华文细黑"/>
                <a:cs typeface="+mn-cs"/>
              </a:rPr>
              <a:t>drive</a:t>
            </a: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房价变低</a:t>
            </a:r>
          </a:p>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可以看出当“每栋房屋的平均房间数”（</a:t>
            </a:r>
            <a:r>
              <a:rPr kumimoji="0" lang="en-US" altLang="zh-CN" sz="1800" b="0" i="0" u="none" strike="noStrike" kern="1200" cap="none" spc="0" normalizeH="0" baseline="0" noProof="0" dirty="0">
                <a:ln>
                  <a:noFill/>
                </a:ln>
                <a:solidFill>
                  <a:prstClr val="white"/>
                </a:solidFill>
                <a:effectLst/>
                <a:uLnTx/>
                <a:uFillTx/>
                <a:latin typeface="Calibri"/>
                <a:ea typeface="华文细黑"/>
                <a:cs typeface="+mn-cs"/>
              </a:rPr>
              <a:t>RM</a:t>
            </a: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）越大时，</a:t>
            </a:r>
            <a:r>
              <a:rPr kumimoji="0" lang="en-US" altLang="zh-CN" sz="1800" b="0" i="0" u="none" strike="noStrike" kern="1200" cap="none" spc="0" normalizeH="0" baseline="0" noProof="0" dirty="0">
                <a:ln>
                  <a:noFill/>
                </a:ln>
                <a:solidFill>
                  <a:prstClr val="white"/>
                </a:solidFill>
                <a:effectLst/>
                <a:uLnTx/>
                <a:uFillTx/>
                <a:latin typeface="Calibri"/>
                <a:ea typeface="华文细黑"/>
                <a:cs typeface="+mn-cs"/>
              </a:rPr>
              <a:t>drive</a:t>
            </a:r>
            <a:r>
              <a:rPr kumimoji="0" lang="zh-CN" altLang="en-US" sz="1800" b="0" i="0" u="none" strike="noStrike" kern="1200" cap="none" spc="0" normalizeH="0" baseline="0" noProof="0" dirty="0">
                <a:ln>
                  <a:noFill/>
                </a:ln>
                <a:solidFill>
                  <a:prstClr val="white"/>
                </a:solidFill>
                <a:effectLst/>
                <a:uLnTx/>
                <a:uFillTx/>
                <a:latin typeface="Calibri"/>
                <a:ea typeface="华文细黑"/>
                <a:cs typeface="+mn-cs"/>
              </a:rPr>
              <a:t>房价变高</a:t>
            </a:r>
            <a:endParaRPr kumimoji="0" lang="en-US" altLang="zh-CN" sz="1800" b="0" i="0" u="none" strike="noStrike" kern="1200" cap="none" spc="0" normalizeH="0" baseline="0" noProof="0" dirty="0">
              <a:ln>
                <a:noFill/>
              </a:ln>
              <a:solidFill>
                <a:prstClr val="white"/>
              </a:solidFill>
              <a:effectLst/>
              <a:uLnTx/>
              <a:uFillTx/>
              <a:latin typeface="Calibri"/>
              <a:ea typeface="华文细黑"/>
              <a:cs typeface="+mn-cs"/>
            </a:endParaRPr>
          </a:p>
        </p:txBody>
      </p:sp>
      <p:pic>
        <p:nvPicPr>
          <p:cNvPr id="4" name="图片 3">
            <a:extLst>
              <a:ext uri="{FF2B5EF4-FFF2-40B4-BE49-F238E27FC236}">
                <a16:creationId xmlns:a16="http://schemas.microsoft.com/office/drawing/2014/main" id="{9E1C6E17-3B2C-4213-54D8-0121201AE547}"/>
              </a:ext>
            </a:extLst>
          </p:cNvPr>
          <p:cNvPicPr>
            <a:picLocks noChangeAspect="1"/>
          </p:cNvPicPr>
          <p:nvPr/>
        </p:nvPicPr>
        <p:blipFill>
          <a:blip r:embed="rId2"/>
          <a:stretch>
            <a:fillRect/>
          </a:stretch>
        </p:blipFill>
        <p:spPr>
          <a:xfrm>
            <a:off x="1457325" y="2314574"/>
            <a:ext cx="4333875" cy="3831857"/>
          </a:xfrm>
          <a:prstGeom prst="rect">
            <a:avLst/>
          </a:prstGeom>
        </p:spPr>
      </p:pic>
    </p:spTree>
    <p:extLst>
      <p:ext uri="{BB962C8B-B14F-4D97-AF65-F5344CB8AC3E}">
        <p14:creationId xmlns:p14="http://schemas.microsoft.com/office/powerpoint/2010/main" val="2074666751"/>
      </p:ext>
    </p:extLst>
  </p:cSld>
  <p:clrMapOvr>
    <a:masterClrMapping/>
  </p:clrMapOvr>
  <p:transition>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loitte Brand Theme">
  <a:themeElements>
    <a:clrScheme name="Custom 1">
      <a:dk1>
        <a:sysClr val="windowText" lastClr="000000"/>
      </a:dk1>
      <a:lt1>
        <a:sysClr val="window" lastClr="FFFFFF"/>
      </a:lt1>
      <a:dk2>
        <a:srgbClr val="D0D0CE"/>
      </a:dk2>
      <a:lt2>
        <a:srgbClr val="53565A"/>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11">
      <a:majorFont>
        <a:latin typeface="Calibri"/>
        <a:ea typeface="华文细黑"/>
        <a:cs typeface=""/>
      </a:majorFont>
      <a:minorFont>
        <a:latin typeface="Calibri"/>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A4 Presentation template_SC.potx" id="{FD363F28-FB0D-4D39-A361-BC099978830F}" vid="{06AB5A1C-D5F6-488D-877E-581AE94813F0}"/>
    </a:ext>
  </a:extLst>
</a:theme>
</file>

<file path=docProps/app.xml><?xml version="1.0" encoding="utf-8"?>
<Properties xmlns="http://schemas.openxmlformats.org/officeDocument/2006/extended-properties" xmlns:vt="http://schemas.openxmlformats.org/officeDocument/2006/docPropsVTypes">
  <TotalTime>588</TotalTime>
  <Words>1287</Words>
  <Application>Microsoft Office PowerPoint</Application>
  <PresentationFormat>宽屏</PresentationFormat>
  <Paragraphs>145</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14</vt:i4>
      </vt:variant>
    </vt:vector>
  </HeadingPairs>
  <TitlesOfParts>
    <vt:vector size="24" baseType="lpstr">
      <vt:lpstr>-apple-system</vt:lpstr>
      <vt:lpstr>PingFang SC</vt:lpstr>
      <vt:lpstr>等线</vt:lpstr>
      <vt:lpstr>等线 Light</vt:lpstr>
      <vt:lpstr>华文细黑</vt:lpstr>
      <vt:lpstr>Arial</vt:lpstr>
      <vt:lpstr>Calibri</vt:lpstr>
      <vt:lpstr>Verdana</vt:lpstr>
      <vt:lpstr>Office 主题​​</vt:lpstr>
      <vt:lpstr>Deloitte Brand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卓民</dc:creator>
  <cp:lastModifiedBy>黄 卓民</cp:lastModifiedBy>
  <cp:revision>48</cp:revision>
  <dcterms:created xsi:type="dcterms:W3CDTF">2022-06-27T01:55:39Z</dcterms:created>
  <dcterms:modified xsi:type="dcterms:W3CDTF">2022-07-01T04:03:20Z</dcterms:modified>
</cp:coreProperties>
</file>