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03" d="100"/>
          <a:sy n="103" d="100"/>
        </p:scale>
        <p:origin x="2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7D4-4736-3D98-1320-D2841C74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59227-D8AB-F707-CDC3-A37319CA6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E18B-89C0-A62D-EAAC-6A7BB962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904C-6BC7-3D13-7BE9-C21C5B60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C828-0734-AA25-6D53-0BCC9421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5796-A97A-4EDF-7E51-97989571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527F-81C2-F806-088A-D6407C23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79F1-D2B9-2957-6D6D-27F0560D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3C76-D2D2-E26A-10A4-C9627618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4FFE-C5D0-81AA-8E0A-3F185E69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2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937F7-0881-6461-861E-758E6BD8A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830BB-5E5D-AAC6-7DB8-07976140D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78E1-27F3-9E22-D6E4-5367363A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E668-D521-4A96-83D0-708C21D2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479E-C8B1-2ACC-A414-40989CE5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5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C84E-F0EF-FCA9-4E8F-9F04278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FBE6-CF15-0D84-293D-0D0A6F14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B0B8-13AC-DC23-4DDF-B693121A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9742-C594-A5EE-323C-5D2A3F11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FA6B-73A9-5C22-D124-007B08D2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1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3500-BBEC-E32A-6E23-3E5865C9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E33FC-2C89-3DBD-F6F6-4F8F95FD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683A-7FD1-2B8F-0AE2-8F330E45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7E52-89F8-44D4-E9E3-C60C90C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D9CF-AD27-92C7-E78F-FF12A44E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C1BC-B803-8C82-40D4-0DC30781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9E87-9BC6-C338-A4A1-A26C6F97F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8B40D-0BCA-6BB0-4D50-123DB8FBA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F3B4-5BCA-EEB2-C5A4-27288E94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FE2E-106F-502C-D827-F32FD5AA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3B4D-E26F-718A-3ED3-6FCA8AEE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E6FE-4988-3566-BFFB-EA118C9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3D74-E7E7-C241-C9A3-8666FEFC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4E69C-3B90-5400-EBCB-5F68F463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58795-5369-719D-D437-896D8C662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F474F-C3DB-81F9-BBA3-D7D02B47D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EEC2F-1FBC-0435-FE2C-26BC4700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337C9-F0A5-BFF5-393D-1CD29CD6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5B4BC-D589-B4FB-58BD-45BEB4B0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4EE0-61EA-2278-96C4-D0F7066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5B5D5-1514-FF86-A9B4-BDD786C6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D3497-5E96-47A8-B3AD-26483720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4EDA1-F055-8110-18A5-4BD2A68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6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1F3D0-608F-4849-3458-33FE7998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92220-2D1D-D4FA-3B4B-93CC29EF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80EF3-6D25-C1FA-01C6-B66BFD01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2EF-2F2C-2071-5AFD-71F6C6CD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FCB4-2CB7-E873-23F3-EB16A6F9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8BCCB-9471-BAEA-A6AE-F6798516D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499C3-3609-33F6-5097-3BCF78A9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434B3-2E73-439C-078C-A66ADB71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6211-0AEA-6725-0929-1C697759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2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192D-9F29-BC31-D707-6D41C071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2B124-C798-3FA0-D98A-4FB4C1304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E848-8A3D-DED7-949D-97F7D103C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D62B0-E20F-E79D-0D6D-D7C81EB1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B5C6-FE71-1011-11A6-12833F26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9C2EF-6911-8932-1DCA-BCDEC973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8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6EB9E-EE78-3893-5EF7-F7FC0F99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9D5C-D357-BE61-0841-4E693354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8935-9F33-BB0E-935C-EEA3E47D9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478-F5F3-47B5-8395-F849E3DCE7B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1840-A2F4-FC2F-CB19-7979995C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FF11-DC4C-851D-666D-9C1CA43B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888E-E4B8-41BF-9DAB-7A5F16065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8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10359C-90AA-0634-4F9A-6A6C58B7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18" y="0"/>
            <a:ext cx="399513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D9C1E-5BC4-ACBC-A8AA-2831D592434F}"/>
              </a:ext>
            </a:extLst>
          </p:cNvPr>
          <p:cNvSpPr txBox="1"/>
          <p:nvPr/>
        </p:nvSpPr>
        <p:spPr>
          <a:xfrm>
            <a:off x="234777" y="216243"/>
            <a:ext cx="461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# 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95440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DFD3-FCA4-3DDB-6598-661B26C7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38BEDC-359A-4F78-64B9-160707445884}"/>
              </a:ext>
            </a:extLst>
          </p:cNvPr>
          <p:cNvSpPr txBox="1"/>
          <p:nvPr/>
        </p:nvSpPr>
        <p:spPr>
          <a:xfrm>
            <a:off x="234777" y="216243"/>
            <a:ext cx="461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# PROCURE TO PAY (P2P)</a:t>
            </a:r>
          </a:p>
        </p:txBody>
      </p:sp>
    </p:spTree>
    <p:extLst>
      <p:ext uri="{BB962C8B-B14F-4D97-AF65-F5344CB8AC3E}">
        <p14:creationId xmlns:p14="http://schemas.microsoft.com/office/powerpoint/2010/main" val="282360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C27BA-4A8A-EDFF-81C5-4CB30310A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6884FE-7BB6-C1A6-16A9-165B197F209B}"/>
              </a:ext>
            </a:extLst>
          </p:cNvPr>
          <p:cNvSpPr txBox="1"/>
          <p:nvPr/>
        </p:nvSpPr>
        <p:spPr>
          <a:xfrm>
            <a:off x="234777" y="216243"/>
            <a:ext cx="461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# SOURCETO PAY (S2P)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584A4-E2AC-F9E8-14F8-7033DB4F2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38" y="0"/>
            <a:ext cx="4867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vivek.rajwanshi0025@outlook.com</dc:creator>
  <cp:lastModifiedBy>vivek.rajwanshi0025@outlook.com</cp:lastModifiedBy>
  <cp:revision>1</cp:revision>
  <dcterms:created xsi:type="dcterms:W3CDTF">2025-08-07T12:09:38Z</dcterms:created>
  <dcterms:modified xsi:type="dcterms:W3CDTF">2025-08-07T12:09:59Z</dcterms:modified>
</cp:coreProperties>
</file>