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85" r:id="rId5"/>
  </p:sldMasterIdLst>
  <p:notesMasterIdLst>
    <p:notesMasterId r:id="rId8"/>
  </p:notesMasterIdLst>
  <p:handoutMasterIdLst>
    <p:handoutMasterId r:id="rId9"/>
  </p:handoutMasterIdLst>
  <p:sldIdLst>
    <p:sldId id="10491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6"/>
  </p:normalViewPr>
  <p:slideViewPr>
    <p:cSldViewPr snapToGrid="0" snapToObjects="1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628E6F-31FC-C041-82E1-C5E677A612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804672" y="8542606"/>
            <a:ext cx="4462272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9DF323-C2B9-DE4A-8F48-27B97461A8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85335" y="8542606"/>
            <a:ext cx="328481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AEDECC24-8BFB-A744-A0FF-5825A936C007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3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0575" y="528404"/>
            <a:ext cx="2896849" cy="162947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4632" y="2458387"/>
            <a:ext cx="5871198" cy="58611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04672" y="8540496"/>
            <a:ext cx="4462272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84632" y="8540496"/>
            <a:ext cx="329184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F977B6-3EAF-9E4C-9ACA-37B34D4622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G (gr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A825DFF-F5D5-7D42-8EE1-3BC626F40699}"/>
              </a:ext>
            </a:extLst>
          </p:cNvPr>
          <p:cNvSpPr/>
          <p:nvPr userDrawn="1"/>
        </p:nvSpPr>
        <p:spPr>
          <a:xfrm>
            <a:off x="426720" y="5910072"/>
            <a:ext cx="11193780" cy="70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xmlns="" id="{9ECA0AD2-1847-664B-B6F2-6F202091B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xmlns="" id="{090FD5AF-2AC7-DF44-B50E-0AD2F4D2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71" y="1625935"/>
            <a:ext cx="8148954" cy="15367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spcAft>
                <a:spcPts val="600"/>
              </a:spcAft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xmlns="" id="{5A9999AA-AB98-034D-A877-AD56E48A7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71" y="3237062"/>
            <a:ext cx="8148954" cy="70183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2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xmlns="" id="{D7D6E31E-D414-8A46-B1A7-2BB590B9F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8934" y="4063324"/>
            <a:ext cx="5385816" cy="704088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xmlns="" id="{4DE06635-3AFB-4047-AF9D-2E4D47C18D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77500" y="582343"/>
            <a:ext cx="1143000" cy="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solid (Sp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E07335-4493-5243-9AD4-53AE40B734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6AF2040A-65CD-02EB-C010-2F16A5F76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4852599 h 6858000"/>
              <a:gd name="connsiteX1" fmla="*/ 137845 w 12192000"/>
              <a:gd name="connsiteY1" fmla="*/ 4936428 h 6858000"/>
              <a:gd name="connsiteX2" fmla="*/ 955010 w 12192000"/>
              <a:gd name="connsiteY2" fmla="*/ 5143502 h 6858000"/>
              <a:gd name="connsiteX3" fmla="*/ 138491 w 12192000"/>
              <a:gd name="connsiteY3" fmla="*/ 5350282 h 6858000"/>
              <a:gd name="connsiteX4" fmla="*/ 0 w 12192000"/>
              <a:gd name="connsiteY4" fmla="*/ 5434411 h 6858000"/>
              <a:gd name="connsiteX5" fmla="*/ 12192000 w 12192000"/>
              <a:gd name="connsiteY5" fmla="*/ 4852594 h 6858000"/>
              <a:gd name="connsiteX6" fmla="*/ 12192000 w 12192000"/>
              <a:gd name="connsiteY6" fmla="*/ 5434020 h 6858000"/>
              <a:gd name="connsiteX7" fmla="*/ 12054158 w 12192000"/>
              <a:gd name="connsiteY7" fmla="*/ 5350282 h 6858000"/>
              <a:gd name="connsiteX8" fmla="*/ 11236993 w 12192000"/>
              <a:gd name="connsiteY8" fmla="*/ 5143502 h 6858000"/>
              <a:gd name="connsiteX9" fmla="*/ 12053512 w 12192000"/>
              <a:gd name="connsiteY9" fmla="*/ 4936721 h 6858000"/>
              <a:gd name="connsiteX10" fmla="*/ 9523329 w 12192000"/>
              <a:gd name="connsiteY10" fmla="*/ 3429000 h 6858000"/>
              <a:gd name="connsiteX11" fmla="*/ 11236993 w 12192000"/>
              <a:gd name="connsiteY11" fmla="*/ 5143502 h 6858000"/>
              <a:gd name="connsiteX12" fmla="*/ 9558174 w 12192000"/>
              <a:gd name="connsiteY12" fmla="*/ 6512256 h 6858000"/>
              <a:gd name="connsiteX13" fmla="*/ 9523329 w 12192000"/>
              <a:gd name="connsiteY13" fmla="*/ 6858000 h 6858000"/>
              <a:gd name="connsiteX14" fmla="*/ 9523329 w 12192000"/>
              <a:gd name="connsiteY14" fmla="*/ 6858000 h 6858000"/>
              <a:gd name="connsiteX15" fmla="*/ 9488544 w 12192000"/>
              <a:gd name="connsiteY15" fmla="*/ 6512256 h 6858000"/>
              <a:gd name="connsiteX16" fmla="*/ 7809665 w 12192000"/>
              <a:gd name="connsiteY16" fmla="*/ 5143502 h 6858000"/>
              <a:gd name="connsiteX17" fmla="*/ 9523329 w 12192000"/>
              <a:gd name="connsiteY17" fmla="*/ 3429000 h 6858000"/>
              <a:gd name="connsiteX18" fmla="*/ 6096001 w 12192000"/>
              <a:gd name="connsiteY18" fmla="*/ 3429000 h 6858000"/>
              <a:gd name="connsiteX19" fmla="*/ 7809665 w 12192000"/>
              <a:gd name="connsiteY19" fmla="*/ 5143502 h 6858000"/>
              <a:gd name="connsiteX20" fmla="*/ 6130846 w 12192000"/>
              <a:gd name="connsiteY20" fmla="*/ 6512256 h 6858000"/>
              <a:gd name="connsiteX21" fmla="*/ 6096001 w 12192000"/>
              <a:gd name="connsiteY21" fmla="*/ 6858000 h 6858000"/>
              <a:gd name="connsiteX22" fmla="*/ 6096001 w 12192000"/>
              <a:gd name="connsiteY22" fmla="*/ 6858000 h 6858000"/>
              <a:gd name="connsiteX23" fmla="*/ 6061216 w 12192000"/>
              <a:gd name="connsiteY23" fmla="*/ 6512256 h 6858000"/>
              <a:gd name="connsiteX24" fmla="*/ 4382338 w 12192000"/>
              <a:gd name="connsiteY24" fmla="*/ 5143502 h 6858000"/>
              <a:gd name="connsiteX25" fmla="*/ 6096001 w 12192000"/>
              <a:gd name="connsiteY25" fmla="*/ 3429000 h 6858000"/>
              <a:gd name="connsiteX26" fmla="*/ 2668674 w 12192000"/>
              <a:gd name="connsiteY26" fmla="*/ 3429000 h 6858000"/>
              <a:gd name="connsiteX27" fmla="*/ 4382338 w 12192000"/>
              <a:gd name="connsiteY27" fmla="*/ 5143502 h 6858000"/>
              <a:gd name="connsiteX28" fmla="*/ 2703519 w 12192000"/>
              <a:gd name="connsiteY28" fmla="*/ 6512256 h 6858000"/>
              <a:gd name="connsiteX29" fmla="*/ 2668674 w 12192000"/>
              <a:gd name="connsiteY29" fmla="*/ 6858000 h 6858000"/>
              <a:gd name="connsiteX30" fmla="*/ 2668674 w 12192000"/>
              <a:gd name="connsiteY30" fmla="*/ 6858000 h 6858000"/>
              <a:gd name="connsiteX31" fmla="*/ 2633829 w 12192000"/>
              <a:gd name="connsiteY31" fmla="*/ 6512256 h 6858000"/>
              <a:gd name="connsiteX32" fmla="*/ 955010 w 12192000"/>
              <a:gd name="connsiteY32" fmla="*/ 5143502 h 6858000"/>
              <a:gd name="connsiteX33" fmla="*/ 2668674 w 12192000"/>
              <a:gd name="connsiteY33" fmla="*/ 3429000 h 6858000"/>
              <a:gd name="connsiteX34" fmla="*/ 0 w 12192000"/>
              <a:gd name="connsiteY34" fmla="*/ 1423599 h 6858000"/>
              <a:gd name="connsiteX35" fmla="*/ 137845 w 12192000"/>
              <a:gd name="connsiteY35" fmla="*/ 1507428 h 6858000"/>
              <a:gd name="connsiteX36" fmla="*/ 955010 w 12192000"/>
              <a:gd name="connsiteY36" fmla="*/ 1714501 h 6858000"/>
              <a:gd name="connsiteX37" fmla="*/ 138491 w 12192000"/>
              <a:gd name="connsiteY37" fmla="*/ 1921281 h 6858000"/>
              <a:gd name="connsiteX38" fmla="*/ 0 w 12192000"/>
              <a:gd name="connsiteY38" fmla="*/ 2005410 h 6858000"/>
              <a:gd name="connsiteX39" fmla="*/ 12192000 w 12192000"/>
              <a:gd name="connsiteY39" fmla="*/ 1423594 h 6858000"/>
              <a:gd name="connsiteX40" fmla="*/ 12192000 w 12192000"/>
              <a:gd name="connsiteY40" fmla="*/ 2005019 h 6858000"/>
              <a:gd name="connsiteX41" fmla="*/ 12054158 w 12192000"/>
              <a:gd name="connsiteY41" fmla="*/ 1921281 h 6858000"/>
              <a:gd name="connsiteX42" fmla="*/ 11236993 w 12192000"/>
              <a:gd name="connsiteY42" fmla="*/ 1714501 h 6858000"/>
              <a:gd name="connsiteX43" fmla="*/ 12053512 w 12192000"/>
              <a:gd name="connsiteY43" fmla="*/ 1507721 h 6858000"/>
              <a:gd name="connsiteX44" fmla="*/ 9523329 w 12192000"/>
              <a:gd name="connsiteY44" fmla="*/ 0 h 6858000"/>
              <a:gd name="connsiteX45" fmla="*/ 11236993 w 12192000"/>
              <a:gd name="connsiteY45" fmla="*/ 1714501 h 6858000"/>
              <a:gd name="connsiteX46" fmla="*/ 9523329 w 12192000"/>
              <a:gd name="connsiteY46" fmla="*/ 3429000 h 6858000"/>
              <a:gd name="connsiteX47" fmla="*/ 7809665 w 12192000"/>
              <a:gd name="connsiteY47" fmla="*/ 1714501 h 6858000"/>
              <a:gd name="connsiteX48" fmla="*/ 9523329 w 12192000"/>
              <a:gd name="connsiteY48" fmla="*/ 0 h 6858000"/>
              <a:gd name="connsiteX49" fmla="*/ 6096001 w 12192000"/>
              <a:gd name="connsiteY49" fmla="*/ 0 h 6858000"/>
              <a:gd name="connsiteX50" fmla="*/ 7809665 w 12192000"/>
              <a:gd name="connsiteY50" fmla="*/ 1714501 h 6858000"/>
              <a:gd name="connsiteX51" fmla="*/ 6096001 w 12192000"/>
              <a:gd name="connsiteY51" fmla="*/ 3429000 h 6858000"/>
              <a:gd name="connsiteX52" fmla="*/ 4382338 w 12192000"/>
              <a:gd name="connsiteY52" fmla="*/ 1714501 h 6858000"/>
              <a:gd name="connsiteX53" fmla="*/ 6096001 w 12192000"/>
              <a:gd name="connsiteY53" fmla="*/ 0 h 6858000"/>
              <a:gd name="connsiteX54" fmla="*/ 2668674 w 12192000"/>
              <a:gd name="connsiteY54" fmla="*/ 0 h 6858000"/>
              <a:gd name="connsiteX55" fmla="*/ 4382338 w 12192000"/>
              <a:gd name="connsiteY55" fmla="*/ 1714501 h 6858000"/>
              <a:gd name="connsiteX56" fmla="*/ 2668674 w 12192000"/>
              <a:gd name="connsiteY56" fmla="*/ 3429000 h 6858000"/>
              <a:gd name="connsiteX57" fmla="*/ 955010 w 12192000"/>
              <a:gd name="connsiteY57" fmla="*/ 1714501 h 6858000"/>
              <a:gd name="connsiteX58" fmla="*/ 2668674 w 12192000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858000">
                <a:moveTo>
                  <a:pt x="0" y="4852599"/>
                </a:moveTo>
                <a:lnTo>
                  <a:pt x="137845" y="4936428"/>
                </a:lnTo>
                <a:cubicBezTo>
                  <a:pt x="380670" y="5068471"/>
                  <a:pt x="659017" y="5143502"/>
                  <a:pt x="955010" y="5143502"/>
                </a:cubicBezTo>
                <a:cubicBezTo>
                  <a:pt x="659473" y="5143502"/>
                  <a:pt x="381296" y="5218390"/>
                  <a:pt x="138491" y="5350282"/>
                </a:cubicBezTo>
                <a:lnTo>
                  <a:pt x="0" y="5434411"/>
                </a:lnTo>
                <a:close/>
                <a:moveTo>
                  <a:pt x="12192000" y="4852594"/>
                </a:moveTo>
                <a:lnTo>
                  <a:pt x="12192000" y="5434020"/>
                </a:lnTo>
                <a:lnTo>
                  <a:pt x="12054158" y="5350282"/>
                </a:lnTo>
                <a:cubicBezTo>
                  <a:pt x="11811333" y="5218390"/>
                  <a:pt x="11532986" y="5143502"/>
                  <a:pt x="11236993" y="5143502"/>
                </a:cubicBezTo>
                <a:cubicBezTo>
                  <a:pt x="11532530" y="5143502"/>
                  <a:pt x="11810707" y="5068613"/>
                  <a:pt x="12053512" y="4936721"/>
                </a:cubicBezTo>
                <a:close/>
                <a:moveTo>
                  <a:pt x="9523329" y="3429000"/>
                </a:moveTo>
                <a:cubicBezTo>
                  <a:pt x="9523329" y="4375184"/>
                  <a:pt x="10289816" y="5143502"/>
                  <a:pt x="11236993" y="5143502"/>
                </a:cubicBezTo>
                <a:cubicBezTo>
                  <a:pt x="10409485" y="5143502"/>
                  <a:pt x="9718092" y="5730629"/>
                  <a:pt x="9558174" y="6512256"/>
                </a:cubicBezTo>
                <a:lnTo>
                  <a:pt x="9523329" y="6858000"/>
                </a:lnTo>
                <a:lnTo>
                  <a:pt x="9523329" y="6858000"/>
                </a:lnTo>
                <a:lnTo>
                  <a:pt x="9488544" y="6512256"/>
                </a:lnTo>
                <a:cubicBezTo>
                  <a:pt x="9328884" y="5730629"/>
                  <a:pt x="8638445" y="5143502"/>
                  <a:pt x="7809665" y="5143502"/>
                </a:cubicBezTo>
                <a:cubicBezTo>
                  <a:pt x="8755385" y="5143502"/>
                  <a:pt x="9523329" y="4376641"/>
                  <a:pt x="9523329" y="3429000"/>
                </a:cubicBezTo>
                <a:close/>
                <a:moveTo>
                  <a:pt x="6096001" y="3429000"/>
                </a:moveTo>
                <a:cubicBezTo>
                  <a:pt x="6096001" y="4375184"/>
                  <a:pt x="6862485" y="5143502"/>
                  <a:pt x="7809665" y="5143502"/>
                </a:cubicBezTo>
                <a:cubicBezTo>
                  <a:pt x="6982160" y="5143502"/>
                  <a:pt x="6290765" y="5730629"/>
                  <a:pt x="6130846" y="6512256"/>
                </a:cubicBezTo>
                <a:lnTo>
                  <a:pt x="6096001" y="6858000"/>
                </a:lnTo>
                <a:lnTo>
                  <a:pt x="6096001" y="6858000"/>
                </a:lnTo>
                <a:lnTo>
                  <a:pt x="6061216" y="6512256"/>
                </a:lnTo>
                <a:cubicBezTo>
                  <a:pt x="5901556" y="5730629"/>
                  <a:pt x="5211118" y="5143502"/>
                  <a:pt x="4382338" y="5143502"/>
                </a:cubicBezTo>
                <a:cubicBezTo>
                  <a:pt x="5328058" y="5143502"/>
                  <a:pt x="6096001" y="4376641"/>
                  <a:pt x="6096001" y="3429000"/>
                </a:cubicBezTo>
                <a:close/>
                <a:moveTo>
                  <a:pt x="2668674" y="3429000"/>
                </a:moveTo>
                <a:cubicBezTo>
                  <a:pt x="2668674" y="4375184"/>
                  <a:pt x="3435160" y="5143502"/>
                  <a:pt x="4382338" y="5143502"/>
                </a:cubicBezTo>
                <a:cubicBezTo>
                  <a:pt x="3554833" y="5143502"/>
                  <a:pt x="2863438" y="5730629"/>
                  <a:pt x="2703519" y="6512256"/>
                </a:cubicBezTo>
                <a:lnTo>
                  <a:pt x="2668674" y="6858000"/>
                </a:lnTo>
                <a:lnTo>
                  <a:pt x="2668674" y="6858000"/>
                </a:lnTo>
                <a:lnTo>
                  <a:pt x="2633829" y="6512256"/>
                </a:lnTo>
                <a:cubicBezTo>
                  <a:pt x="2473910" y="5730629"/>
                  <a:pt x="1782515" y="5143502"/>
                  <a:pt x="955010" y="5143502"/>
                </a:cubicBezTo>
                <a:cubicBezTo>
                  <a:pt x="1900730" y="5143502"/>
                  <a:pt x="2668674" y="4376641"/>
                  <a:pt x="2668674" y="3429000"/>
                </a:cubicBezTo>
                <a:close/>
                <a:moveTo>
                  <a:pt x="0" y="1423599"/>
                </a:moveTo>
                <a:lnTo>
                  <a:pt x="137845" y="1507428"/>
                </a:lnTo>
                <a:cubicBezTo>
                  <a:pt x="380670" y="1639470"/>
                  <a:pt x="659017" y="1714501"/>
                  <a:pt x="955010" y="1714501"/>
                </a:cubicBezTo>
                <a:cubicBezTo>
                  <a:pt x="659473" y="1714501"/>
                  <a:pt x="381296" y="1789390"/>
                  <a:pt x="138491" y="1921281"/>
                </a:cubicBezTo>
                <a:lnTo>
                  <a:pt x="0" y="2005410"/>
                </a:lnTo>
                <a:close/>
                <a:moveTo>
                  <a:pt x="12192000" y="1423594"/>
                </a:moveTo>
                <a:lnTo>
                  <a:pt x="12192000" y="2005019"/>
                </a:lnTo>
                <a:lnTo>
                  <a:pt x="12054158" y="1921281"/>
                </a:lnTo>
                <a:cubicBezTo>
                  <a:pt x="11811333" y="1789390"/>
                  <a:pt x="11532986" y="1714501"/>
                  <a:pt x="11236993" y="1714501"/>
                </a:cubicBezTo>
                <a:cubicBezTo>
                  <a:pt x="11532530" y="1714501"/>
                  <a:pt x="11810707" y="1639613"/>
                  <a:pt x="12053512" y="1507721"/>
                </a:cubicBezTo>
                <a:close/>
                <a:moveTo>
                  <a:pt x="9523329" y="0"/>
                </a:moveTo>
                <a:cubicBezTo>
                  <a:pt x="9523329" y="946184"/>
                  <a:pt x="10289816" y="1714501"/>
                  <a:pt x="11236993" y="1714501"/>
                </a:cubicBezTo>
                <a:cubicBezTo>
                  <a:pt x="10291270" y="1714501"/>
                  <a:pt x="9523329" y="2481360"/>
                  <a:pt x="9523329" y="3429000"/>
                </a:cubicBezTo>
                <a:cubicBezTo>
                  <a:pt x="9523329" y="2481360"/>
                  <a:pt x="8756842" y="1714501"/>
                  <a:pt x="7809665" y="1714501"/>
                </a:cubicBezTo>
                <a:cubicBezTo>
                  <a:pt x="8755385" y="1714501"/>
                  <a:pt x="9523329" y="947641"/>
                  <a:pt x="9523329" y="0"/>
                </a:cubicBezTo>
                <a:close/>
                <a:moveTo>
                  <a:pt x="6096001" y="0"/>
                </a:moveTo>
                <a:cubicBezTo>
                  <a:pt x="6096001" y="946184"/>
                  <a:pt x="6862485" y="1714501"/>
                  <a:pt x="7809665" y="1714501"/>
                </a:cubicBezTo>
                <a:cubicBezTo>
                  <a:pt x="6863945" y="1714501"/>
                  <a:pt x="6096001" y="2481360"/>
                  <a:pt x="6096001" y="3429000"/>
                </a:cubicBezTo>
                <a:cubicBezTo>
                  <a:pt x="6096001" y="2481360"/>
                  <a:pt x="5329515" y="1714501"/>
                  <a:pt x="4382338" y="1714501"/>
                </a:cubicBezTo>
                <a:cubicBezTo>
                  <a:pt x="5328058" y="1714501"/>
                  <a:pt x="6096001" y="947641"/>
                  <a:pt x="6096001" y="0"/>
                </a:cubicBezTo>
                <a:close/>
                <a:moveTo>
                  <a:pt x="2668674" y="0"/>
                </a:moveTo>
                <a:cubicBezTo>
                  <a:pt x="2668674" y="946184"/>
                  <a:pt x="3435160" y="1714501"/>
                  <a:pt x="4382338" y="1714501"/>
                </a:cubicBezTo>
                <a:cubicBezTo>
                  <a:pt x="3436618" y="1714501"/>
                  <a:pt x="2668674" y="2481360"/>
                  <a:pt x="2668674" y="3429000"/>
                </a:cubicBezTo>
                <a:cubicBezTo>
                  <a:pt x="2668674" y="2481360"/>
                  <a:pt x="1900730" y="1714501"/>
                  <a:pt x="955010" y="1714501"/>
                </a:cubicBezTo>
                <a:cubicBezTo>
                  <a:pt x="1900730" y="1714501"/>
                  <a:pt x="2668674" y="947641"/>
                  <a:pt x="2668674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C254D441-26DC-204F-B494-64D6E3398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694331"/>
            <a:ext cx="10082788" cy="315112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spcAft>
                <a:spcPts val="600"/>
              </a:spcAft>
              <a:defRPr sz="5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5A433B3-3186-CDCA-35B4-9330DFB0B495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88E0FAAF-F23C-AD7B-E1E8-070DDA4BC44E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C18DC447-97F8-30DC-4D20-D0C8CB3E94B6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31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7AB3-A0A6-425B-BBB2-E3BE0EEA2E40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DA-8BF9-488D-8146-494E32963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319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7AB3-A0A6-425B-BBB2-E3BE0EEA2E40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DA-8BF9-488D-8146-494E32963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8884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7AB3-A0A6-425B-BBB2-E3BE0EEA2E40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DA-8BF9-488D-8146-494E32963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036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7AB3-A0A6-425B-BBB2-E3BE0EEA2E40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DA-8BF9-488D-8146-494E32963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36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7AB3-A0A6-425B-BBB2-E3BE0EEA2E40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DA-8BF9-488D-8146-494E32963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7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7AB3-A0A6-425B-BBB2-E3BE0EEA2E40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DA-8BF9-488D-8146-494E32963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7AB3-A0A6-425B-BBB2-E3BE0EEA2E40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DA-8BF9-488D-8146-494E32963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157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7AB3-A0A6-425B-BBB2-E3BE0EEA2E40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DA-8BF9-488D-8146-494E32963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341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7AB3-A0A6-425B-BBB2-E3BE0EEA2E40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DA-8BF9-488D-8146-494E32963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09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xmlns="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9" y="457200"/>
            <a:ext cx="9601200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xmlns="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3" y="2069822"/>
            <a:ext cx="11056534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xmlns="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8" y="3207657"/>
            <a:ext cx="11056536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xmlns="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55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7AB3-A0A6-425B-BBB2-E3BE0EEA2E40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DA-8BF9-488D-8146-494E32963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534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7AB3-A0A6-425B-BBB2-E3BE0EEA2E40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DA-8BF9-488D-8146-494E32963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239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solid (Sp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E07335-4493-5243-9AD4-53AE40B734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6AF2040A-65CD-02EB-C010-2F16A5F76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4852599 h 6858000"/>
              <a:gd name="connsiteX1" fmla="*/ 137845 w 12192000"/>
              <a:gd name="connsiteY1" fmla="*/ 4936428 h 6858000"/>
              <a:gd name="connsiteX2" fmla="*/ 955010 w 12192000"/>
              <a:gd name="connsiteY2" fmla="*/ 5143502 h 6858000"/>
              <a:gd name="connsiteX3" fmla="*/ 138491 w 12192000"/>
              <a:gd name="connsiteY3" fmla="*/ 5350282 h 6858000"/>
              <a:gd name="connsiteX4" fmla="*/ 0 w 12192000"/>
              <a:gd name="connsiteY4" fmla="*/ 5434411 h 6858000"/>
              <a:gd name="connsiteX5" fmla="*/ 12192000 w 12192000"/>
              <a:gd name="connsiteY5" fmla="*/ 4852594 h 6858000"/>
              <a:gd name="connsiteX6" fmla="*/ 12192000 w 12192000"/>
              <a:gd name="connsiteY6" fmla="*/ 5434020 h 6858000"/>
              <a:gd name="connsiteX7" fmla="*/ 12054158 w 12192000"/>
              <a:gd name="connsiteY7" fmla="*/ 5350282 h 6858000"/>
              <a:gd name="connsiteX8" fmla="*/ 11236993 w 12192000"/>
              <a:gd name="connsiteY8" fmla="*/ 5143502 h 6858000"/>
              <a:gd name="connsiteX9" fmla="*/ 12053512 w 12192000"/>
              <a:gd name="connsiteY9" fmla="*/ 4936721 h 6858000"/>
              <a:gd name="connsiteX10" fmla="*/ 9523329 w 12192000"/>
              <a:gd name="connsiteY10" fmla="*/ 3429000 h 6858000"/>
              <a:gd name="connsiteX11" fmla="*/ 11236993 w 12192000"/>
              <a:gd name="connsiteY11" fmla="*/ 5143502 h 6858000"/>
              <a:gd name="connsiteX12" fmla="*/ 9558174 w 12192000"/>
              <a:gd name="connsiteY12" fmla="*/ 6512256 h 6858000"/>
              <a:gd name="connsiteX13" fmla="*/ 9523329 w 12192000"/>
              <a:gd name="connsiteY13" fmla="*/ 6858000 h 6858000"/>
              <a:gd name="connsiteX14" fmla="*/ 9523329 w 12192000"/>
              <a:gd name="connsiteY14" fmla="*/ 6858000 h 6858000"/>
              <a:gd name="connsiteX15" fmla="*/ 9488544 w 12192000"/>
              <a:gd name="connsiteY15" fmla="*/ 6512256 h 6858000"/>
              <a:gd name="connsiteX16" fmla="*/ 7809665 w 12192000"/>
              <a:gd name="connsiteY16" fmla="*/ 5143502 h 6858000"/>
              <a:gd name="connsiteX17" fmla="*/ 9523329 w 12192000"/>
              <a:gd name="connsiteY17" fmla="*/ 3429000 h 6858000"/>
              <a:gd name="connsiteX18" fmla="*/ 6096001 w 12192000"/>
              <a:gd name="connsiteY18" fmla="*/ 3429000 h 6858000"/>
              <a:gd name="connsiteX19" fmla="*/ 7809665 w 12192000"/>
              <a:gd name="connsiteY19" fmla="*/ 5143502 h 6858000"/>
              <a:gd name="connsiteX20" fmla="*/ 6130846 w 12192000"/>
              <a:gd name="connsiteY20" fmla="*/ 6512256 h 6858000"/>
              <a:gd name="connsiteX21" fmla="*/ 6096001 w 12192000"/>
              <a:gd name="connsiteY21" fmla="*/ 6858000 h 6858000"/>
              <a:gd name="connsiteX22" fmla="*/ 6096001 w 12192000"/>
              <a:gd name="connsiteY22" fmla="*/ 6858000 h 6858000"/>
              <a:gd name="connsiteX23" fmla="*/ 6061216 w 12192000"/>
              <a:gd name="connsiteY23" fmla="*/ 6512256 h 6858000"/>
              <a:gd name="connsiteX24" fmla="*/ 4382338 w 12192000"/>
              <a:gd name="connsiteY24" fmla="*/ 5143502 h 6858000"/>
              <a:gd name="connsiteX25" fmla="*/ 6096001 w 12192000"/>
              <a:gd name="connsiteY25" fmla="*/ 3429000 h 6858000"/>
              <a:gd name="connsiteX26" fmla="*/ 2668674 w 12192000"/>
              <a:gd name="connsiteY26" fmla="*/ 3429000 h 6858000"/>
              <a:gd name="connsiteX27" fmla="*/ 4382338 w 12192000"/>
              <a:gd name="connsiteY27" fmla="*/ 5143502 h 6858000"/>
              <a:gd name="connsiteX28" fmla="*/ 2703519 w 12192000"/>
              <a:gd name="connsiteY28" fmla="*/ 6512256 h 6858000"/>
              <a:gd name="connsiteX29" fmla="*/ 2668674 w 12192000"/>
              <a:gd name="connsiteY29" fmla="*/ 6858000 h 6858000"/>
              <a:gd name="connsiteX30" fmla="*/ 2668674 w 12192000"/>
              <a:gd name="connsiteY30" fmla="*/ 6858000 h 6858000"/>
              <a:gd name="connsiteX31" fmla="*/ 2633829 w 12192000"/>
              <a:gd name="connsiteY31" fmla="*/ 6512256 h 6858000"/>
              <a:gd name="connsiteX32" fmla="*/ 955010 w 12192000"/>
              <a:gd name="connsiteY32" fmla="*/ 5143502 h 6858000"/>
              <a:gd name="connsiteX33" fmla="*/ 2668674 w 12192000"/>
              <a:gd name="connsiteY33" fmla="*/ 3429000 h 6858000"/>
              <a:gd name="connsiteX34" fmla="*/ 0 w 12192000"/>
              <a:gd name="connsiteY34" fmla="*/ 1423599 h 6858000"/>
              <a:gd name="connsiteX35" fmla="*/ 137845 w 12192000"/>
              <a:gd name="connsiteY35" fmla="*/ 1507428 h 6858000"/>
              <a:gd name="connsiteX36" fmla="*/ 955010 w 12192000"/>
              <a:gd name="connsiteY36" fmla="*/ 1714501 h 6858000"/>
              <a:gd name="connsiteX37" fmla="*/ 138491 w 12192000"/>
              <a:gd name="connsiteY37" fmla="*/ 1921281 h 6858000"/>
              <a:gd name="connsiteX38" fmla="*/ 0 w 12192000"/>
              <a:gd name="connsiteY38" fmla="*/ 2005410 h 6858000"/>
              <a:gd name="connsiteX39" fmla="*/ 12192000 w 12192000"/>
              <a:gd name="connsiteY39" fmla="*/ 1423594 h 6858000"/>
              <a:gd name="connsiteX40" fmla="*/ 12192000 w 12192000"/>
              <a:gd name="connsiteY40" fmla="*/ 2005019 h 6858000"/>
              <a:gd name="connsiteX41" fmla="*/ 12054158 w 12192000"/>
              <a:gd name="connsiteY41" fmla="*/ 1921281 h 6858000"/>
              <a:gd name="connsiteX42" fmla="*/ 11236993 w 12192000"/>
              <a:gd name="connsiteY42" fmla="*/ 1714501 h 6858000"/>
              <a:gd name="connsiteX43" fmla="*/ 12053512 w 12192000"/>
              <a:gd name="connsiteY43" fmla="*/ 1507721 h 6858000"/>
              <a:gd name="connsiteX44" fmla="*/ 9523329 w 12192000"/>
              <a:gd name="connsiteY44" fmla="*/ 0 h 6858000"/>
              <a:gd name="connsiteX45" fmla="*/ 11236993 w 12192000"/>
              <a:gd name="connsiteY45" fmla="*/ 1714501 h 6858000"/>
              <a:gd name="connsiteX46" fmla="*/ 9523329 w 12192000"/>
              <a:gd name="connsiteY46" fmla="*/ 3429000 h 6858000"/>
              <a:gd name="connsiteX47" fmla="*/ 7809665 w 12192000"/>
              <a:gd name="connsiteY47" fmla="*/ 1714501 h 6858000"/>
              <a:gd name="connsiteX48" fmla="*/ 9523329 w 12192000"/>
              <a:gd name="connsiteY48" fmla="*/ 0 h 6858000"/>
              <a:gd name="connsiteX49" fmla="*/ 6096001 w 12192000"/>
              <a:gd name="connsiteY49" fmla="*/ 0 h 6858000"/>
              <a:gd name="connsiteX50" fmla="*/ 7809665 w 12192000"/>
              <a:gd name="connsiteY50" fmla="*/ 1714501 h 6858000"/>
              <a:gd name="connsiteX51" fmla="*/ 6096001 w 12192000"/>
              <a:gd name="connsiteY51" fmla="*/ 3429000 h 6858000"/>
              <a:gd name="connsiteX52" fmla="*/ 4382338 w 12192000"/>
              <a:gd name="connsiteY52" fmla="*/ 1714501 h 6858000"/>
              <a:gd name="connsiteX53" fmla="*/ 6096001 w 12192000"/>
              <a:gd name="connsiteY53" fmla="*/ 0 h 6858000"/>
              <a:gd name="connsiteX54" fmla="*/ 2668674 w 12192000"/>
              <a:gd name="connsiteY54" fmla="*/ 0 h 6858000"/>
              <a:gd name="connsiteX55" fmla="*/ 4382338 w 12192000"/>
              <a:gd name="connsiteY55" fmla="*/ 1714501 h 6858000"/>
              <a:gd name="connsiteX56" fmla="*/ 2668674 w 12192000"/>
              <a:gd name="connsiteY56" fmla="*/ 3429000 h 6858000"/>
              <a:gd name="connsiteX57" fmla="*/ 955010 w 12192000"/>
              <a:gd name="connsiteY57" fmla="*/ 1714501 h 6858000"/>
              <a:gd name="connsiteX58" fmla="*/ 2668674 w 12192000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858000">
                <a:moveTo>
                  <a:pt x="0" y="4852599"/>
                </a:moveTo>
                <a:lnTo>
                  <a:pt x="137845" y="4936428"/>
                </a:lnTo>
                <a:cubicBezTo>
                  <a:pt x="380670" y="5068471"/>
                  <a:pt x="659017" y="5143502"/>
                  <a:pt x="955010" y="5143502"/>
                </a:cubicBezTo>
                <a:cubicBezTo>
                  <a:pt x="659473" y="5143502"/>
                  <a:pt x="381296" y="5218390"/>
                  <a:pt x="138491" y="5350282"/>
                </a:cubicBezTo>
                <a:lnTo>
                  <a:pt x="0" y="5434411"/>
                </a:lnTo>
                <a:close/>
                <a:moveTo>
                  <a:pt x="12192000" y="4852594"/>
                </a:moveTo>
                <a:lnTo>
                  <a:pt x="12192000" y="5434020"/>
                </a:lnTo>
                <a:lnTo>
                  <a:pt x="12054158" y="5350282"/>
                </a:lnTo>
                <a:cubicBezTo>
                  <a:pt x="11811333" y="5218390"/>
                  <a:pt x="11532986" y="5143502"/>
                  <a:pt x="11236993" y="5143502"/>
                </a:cubicBezTo>
                <a:cubicBezTo>
                  <a:pt x="11532530" y="5143502"/>
                  <a:pt x="11810707" y="5068613"/>
                  <a:pt x="12053512" y="4936721"/>
                </a:cubicBezTo>
                <a:close/>
                <a:moveTo>
                  <a:pt x="9523329" y="3429000"/>
                </a:moveTo>
                <a:cubicBezTo>
                  <a:pt x="9523329" y="4375184"/>
                  <a:pt x="10289816" y="5143502"/>
                  <a:pt x="11236993" y="5143502"/>
                </a:cubicBezTo>
                <a:cubicBezTo>
                  <a:pt x="10409485" y="5143502"/>
                  <a:pt x="9718092" y="5730629"/>
                  <a:pt x="9558174" y="6512256"/>
                </a:cubicBezTo>
                <a:lnTo>
                  <a:pt x="9523329" y="6858000"/>
                </a:lnTo>
                <a:lnTo>
                  <a:pt x="9523329" y="6858000"/>
                </a:lnTo>
                <a:lnTo>
                  <a:pt x="9488544" y="6512256"/>
                </a:lnTo>
                <a:cubicBezTo>
                  <a:pt x="9328884" y="5730629"/>
                  <a:pt x="8638445" y="5143502"/>
                  <a:pt x="7809665" y="5143502"/>
                </a:cubicBezTo>
                <a:cubicBezTo>
                  <a:pt x="8755385" y="5143502"/>
                  <a:pt x="9523329" y="4376641"/>
                  <a:pt x="9523329" y="3429000"/>
                </a:cubicBezTo>
                <a:close/>
                <a:moveTo>
                  <a:pt x="6096001" y="3429000"/>
                </a:moveTo>
                <a:cubicBezTo>
                  <a:pt x="6096001" y="4375184"/>
                  <a:pt x="6862485" y="5143502"/>
                  <a:pt x="7809665" y="5143502"/>
                </a:cubicBezTo>
                <a:cubicBezTo>
                  <a:pt x="6982160" y="5143502"/>
                  <a:pt x="6290765" y="5730629"/>
                  <a:pt x="6130846" y="6512256"/>
                </a:cubicBezTo>
                <a:lnTo>
                  <a:pt x="6096001" y="6858000"/>
                </a:lnTo>
                <a:lnTo>
                  <a:pt x="6096001" y="6858000"/>
                </a:lnTo>
                <a:lnTo>
                  <a:pt x="6061216" y="6512256"/>
                </a:lnTo>
                <a:cubicBezTo>
                  <a:pt x="5901556" y="5730629"/>
                  <a:pt x="5211118" y="5143502"/>
                  <a:pt x="4382338" y="5143502"/>
                </a:cubicBezTo>
                <a:cubicBezTo>
                  <a:pt x="5328058" y="5143502"/>
                  <a:pt x="6096001" y="4376641"/>
                  <a:pt x="6096001" y="3429000"/>
                </a:cubicBezTo>
                <a:close/>
                <a:moveTo>
                  <a:pt x="2668674" y="3429000"/>
                </a:moveTo>
                <a:cubicBezTo>
                  <a:pt x="2668674" y="4375184"/>
                  <a:pt x="3435160" y="5143502"/>
                  <a:pt x="4382338" y="5143502"/>
                </a:cubicBezTo>
                <a:cubicBezTo>
                  <a:pt x="3554833" y="5143502"/>
                  <a:pt x="2863438" y="5730629"/>
                  <a:pt x="2703519" y="6512256"/>
                </a:cubicBezTo>
                <a:lnTo>
                  <a:pt x="2668674" y="6858000"/>
                </a:lnTo>
                <a:lnTo>
                  <a:pt x="2668674" y="6858000"/>
                </a:lnTo>
                <a:lnTo>
                  <a:pt x="2633829" y="6512256"/>
                </a:lnTo>
                <a:cubicBezTo>
                  <a:pt x="2473910" y="5730629"/>
                  <a:pt x="1782515" y="5143502"/>
                  <a:pt x="955010" y="5143502"/>
                </a:cubicBezTo>
                <a:cubicBezTo>
                  <a:pt x="1900730" y="5143502"/>
                  <a:pt x="2668674" y="4376641"/>
                  <a:pt x="2668674" y="3429000"/>
                </a:cubicBezTo>
                <a:close/>
                <a:moveTo>
                  <a:pt x="0" y="1423599"/>
                </a:moveTo>
                <a:lnTo>
                  <a:pt x="137845" y="1507428"/>
                </a:lnTo>
                <a:cubicBezTo>
                  <a:pt x="380670" y="1639470"/>
                  <a:pt x="659017" y="1714501"/>
                  <a:pt x="955010" y="1714501"/>
                </a:cubicBezTo>
                <a:cubicBezTo>
                  <a:pt x="659473" y="1714501"/>
                  <a:pt x="381296" y="1789390"/>
                  <a:pt x="138491" y="1921281"/>
                </a:cubicBezTo>
                <a:lnTo>
                  <a:pt x="0" y="2005410"/>
                </a:lnTo>
                <a:close/>
                <a:moveTo>
                  <a:pt x="12192000" y="1423594"/>
                </a:moveTo>
                <a:lnTo>
                  <a:pt x="12192000" y="2005019"/>
                </a:lnTo>
                <a:lnTo>
                  <a:pt x="12054158" y="1921281"/>
                </a:lnTo>
                <a:cubicBezTo>
                  <a:pt x="11811333" y="1789390"/>
                  <a:pt x="11532986" y="1714501"/>
                  <a:pt x="11236993" y="1714501"/>
                </a:cubicBezTo>
                <a:cubicBezTo>
                  <a:pt x="11532530" y="1714501"/>
                  <a:pt x="11810707" y="1639613"/>
                  <a:pt x="12053512" y="1507721"/>
                </a:cubicBezTo>
                <a:close/>
                <a:moveTo>
                  <a:pt x="9523329" y="0"/>
                </a:moveTo>
                <a:cubicBezTo>
                  <a:pt x="9523329" y="946184"/>
                  <a:pt x="10289816" y="1714501"/>
                  <a:pt x="11236993" y="1714501"/>
                </a:cubicBezTo>
                <a:cubicBezTo>
                  <a:pt x="10291270" y="1714501"/>
                  <a:pt x="9523329" y="2481360"/>
                  <a:pt x="9523329" y="3429000"/>
                </a:cubicBezTo>
                <a:cubicBezTo>
                  <a:pt x="9523329" y="2481360"/>
                  <a:pt x="8756842" y="1714501"/>
                  <a:pt x="7809665" y="1714501"/>
                </a:cubicBezTo>
                <a:cubicBezTo>
                  <a:pt x="8755385" y="1714501"/>
                  <a:pt x="9523329" y="947641"/>
                  <a:pt x="9523329" y="0"/>
                </a:cubicBezTo>
                <a:close/>
                <a:moveTo>
                  <a:pt x="6096001" y="0"/>
                </a:moveTo>
                <a:cubicBezTo>
                  <a:pt x="6096001" y="946184"/>
                  <a:pt x="6862485" y="1714501"/>
                  <a:pt x="7809665" y="1714501"/>
                </a:cubicBezTo>
                <a:cubicBezTo>
                  <a:pt x="6863945" y="1714501"/>
                  <a:pt x="6096001" y="2481360"/>
                  <a:pt x="6096001" y="3429000"/>
                </a:cubicBezTo>
                <a:cubicBezTo>
                  <a:pt x="6096001" y="2481360"/>
                  <a:pt x="5329515" y="1714501"/>
                  <a:pt x="4382338" y="1714501"/>
                </a:cubicBezTo>
                <a:cubicBezTo>
                  <a:pt x="5328058" y="1714501"/>
                  <a:pt x="6096001" y="947641"/>
                  <a:pt x="6096001" y="0"/>
                </a:cubicBezTo>
                <a:close/>
                <a:moveTo>
                  <a:pt x="2668674" y="0"/>
                </a:moveTo>
                <a:cubicBezTo>
                  <a:pt x="2668674" y="946184"/>
                  <a:pt x="3435160" y="1714501"/>
                  <a:pt x="4382338" y="1714501"/>
                </a:cubicBezTo>
                <a:cubicBezTo>
                  <a:pt x="3436618" y="1714501"/>
                  <a:pt x="2668674" y="2481360"/>
                  <a:pt x="2668674" y="3429000"/>
                </a:cubicBezTo>
                <a:cubicBezTo>
                  <a:pt x="2668674" y="2481360"/>
                  <a:pt x="1900730" y="1714501"/>
                  <a:pt x="955010" y="1714501"/>
                </a:cubicBezTo>
                <a:cubicBezTo>
                  <a:pt x="1900730" y="1714501"/>
                  <a:pt x="2668674" y="947641"/>
                  <a:pt x="2668674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C254D441-26DC-204F-B494-64D6E3398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694331"/>
            <a:ext cx="10082788" cy="315112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spcAft>
                <a:spcPts val="600"/>
              </a:spcAft>
              <a:defRPr sz="5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5A433B3-3186-CDCA-35B4-9330DFB0B495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88E0FAAF-F23C-AD7B-E1E8-070DDA4BC44E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C18DC447-97F8-30DC-4D20-D0C8CB3E94B6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32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xmlns="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199"/>
            <a:ext cx="9597953" cy="94183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xmlns="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2" y="2069822"/>
            <a:ext cx="11056161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xmlns="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3207657"/>
            <a:ext cx="5393112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xmlns="" id="{9F438B82-AB11-074A-ABAC-0F706957D0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6987" y="3207657"/>
            <a:ext cx="5392737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xmlns="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3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xmlns="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xmlns="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3" y="2069822"/>
            <a:ext cx="5532438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xmlns="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3207657"/>
            <a:ext cx="3531144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xmlns="" id="{9F438B82-AB11-074A-ABAC-0F706957D0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0551" y="3207657"/>
            <a:ext cx="3530898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xmlns="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  <p:sp>
        <p:nvSpPr>
          <p:cNvPr id="12" name="Content Placeholder">
            <a:extLst>
              <a:ext uri="{FF2B5EF4-FFF2-40B4-BE49-F238E27FC236}">
                <a16:creationId xmlns:a16="http://schemas.microsoft.com/office/drawing/2014/main" xmlns="" id="{4F9BF545-8FC3-1A4A-BF9B-15E48334DC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7913" y="3207657"/>
            <a:ext cx="3530898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62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4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xmlns="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xmlns="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3" y="2069822"/>
            <a:ext cx="5532438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xmlns="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3207657"/>
            <a:ext cx="2634036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xmlns="" id="{9F438B82-AB11-074A-ABAC-0F706957D0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71126" y="3207657"/>
            <a:ext cx="2633472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xmlns="" id="{DC8695E3-A3AE-6345-ACB3-14422881E2A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78499" y="3207657"/>
            <a:ext cx="2633662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">
            <a:extLst>
              <a:ext uri="{FF2B5EF4-FFF2-40B4-BE49-F238E27FC236}">
                <a16:creationId xmlns:a16="http://schemas.microsoft.com/office/drawing/2014/main" xmlns="" id="{2C71314A-A19A-174E-9DC1-2A1C011EF9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986062" y="3207657"/>
            <a:ext cx="2633662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xmlns="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1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xmlns="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">
            <a:extLst>
              <a:ext uri="{FF2B5EF4-FFF2-40B4-BE49-F238E27FC236}">
                <a16:creationId xmlns:a16="http://schemas.microsoft.com/office/drawing/2014/main" xmlns="" id="{CA576634-3B31-FF4B-A18B-D307FFC8B4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563" y="2172076"/>
            <a:ext cx="2633472" cy="4572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xmlns="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2953598"/>
            <a:ext cx="2634036" cy="307482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/>
            </a:lvl1pPr>
            <a:lvl2pPr>
              <a:spcBef>
                <a:spcPts val="0"/>
              </a:spcBef>
              <a:spcAft>
                <a:spcPts val="0"/>
              </a:spcAft>
              <a:defRPr sz="1000"/>
            </a:lvl2pPr>
            <a:lvl3pPr>
              <a:spcBef>
                <a:spcPts val="0"/>
              </a:spcBef>
              <a:spcAft>
                <a:spcPts val="0"/>
              </a:spcAft>
              <a:defRPr sz="1000"/>
            </a:lvl3pPr>
            <a:lvl4pPr>
              <a:spcBef>
                <a:spcPts val="0"/>
              </a:spcBef>
              <a:spcAft>
                <a:spcPts val="0"/>
              </a:spcAft>
              <a:defRPr sz="1000"/>
            </a:lvl4pPr>
            <a:lvl5pPr>
              <a:spcBef>
                <a:spcPts val="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">
            <a:extLst>
              <a:ext uri="{FF2B5EF4-FFF2-40B4-BE49-F238E27FC236}">
                <a16:creationId xmlns:a16="http://schemas.microsoft.com/office/drawing/2014/main" xmlns="" id="{20B2B8E0-CB67-A642-92F7-34BCF7C247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70873" y="2175251"/>
            <a:ext cx="2633662" cy="454025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xmlns="" id="{9F438B82-AB11-074A-ABAC-0F706957D0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71126" y="2953598"/>
            <a:ext cx="2633472" cy="307407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/>
            </a:lvl1pPr>
            <a:lvl2pPr>
              <a:spcBef>
                <a:spcPts val="0"/>
              </a:spcBef>
              <a:spcAft>
                <a:spcPts val="0"/>
              </a:spcAft>
              <a:defRPr sz="1000"/>
            </a:lvl2pPr>
            <a:lvl3pPr>
              <a:spcBef>
                <a:spcPts val="0"/>
              </a:spcBef>
              <a:spcAft>
                <a:spcPts val="0"/>
              </a:spcAft>
              <a:defRPr sz="1000"/>
            </a:lvl3pPr>
            <a:lvl4pPr>
              <a:spcBef>
                <a:spcPts val="0"/>
              </a:spcBef>
              <a:spcAft>
                <a:spcPts val="0"/>
              </a:spcAft>
              <a:defRPr sz="1000"/>
            </a:lvl4pPr>
            <a:lvl5pPr>
              <a:spcBef>
                <a:spcPts val="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">
            <a:extLst>
              <a:ext uri="{FF2B5EF4-FFF2-40B4-BE49-F238E27FC236}">
                <a16:creationId xmlns:a16="http://schemas.microsoft.com/office/drawing/2014/main" xmlns="" id="{5C3B4083-4C5F-444E-8649-385320B19E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78373" y="2172076"/>
            <a:ext cx="2632075" cy="4572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xmlns="" id="{DC8695E3-A3AE-6345-ACB3-14422881E2A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78499" y="2953598"/>
            <a:ext cx="2633662" cy="307407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/>
            </a:lvl1pPr>
            <a:lvl2pPr>
              <a:spcBef>
                <a:spcPts val="0"/>
              </a:spcBef>
              <a:spcAft>
                <a:spcPts val="0"/>
              </a:spcAft>
              <a:defRPr sz="1000"/>
            </a:lvl2pPr>
            <a:lvl3pPr>
              <a:spcBef>
                <a:spcPts val="0"/>
              </a:spcBef>
              <a:spcAft>
                <a:spcPts val="0"/>
              </a:spcAft>
              <a:defRPr sz="1000"/>
            </a:lvl3pPr>
            <a:lvl4pPr>
              <a:spcBef>
                <a:spcPts val="0"/>
              </a:spcBef>
              <a:spcAft>
                <a:spcPts val="0"/>
              </a:spcAft>
              <a:defRPr sz="1000"/>
            </a:lvl4pPr>
            <a:lvl5pPr>
              <a:spcBef>
                <a:spcPts val="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">
            <a:extLst>
              <a:ext uri="{FF2B5EF4-FFF2-40B4-BE49-F238E27FC236}">
                <a16:creationId xmlns:a16="http://schemas.microsoft.com/office/drawing/2014/main" xmlns="" id="{1F70EBFE-7BB7-FE4A-87AA-6614401895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84285" y="2172076"/>
            <a:ext cx="2633663" cy="4572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">
            <a:extLst>
              <a:ext uri="{FF2B5EF4-FFF2-40B4-BE49-F238E27FC236}">
                <a16:creationId xmlns:a16="http://schemas.microsoft.com/office/drawing/2014/main" xmlns="" id="{2C71314A-A19A-174E-9DC1-2A1C011EF9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986062" y="2953598"/>
            <a:ext cx="2633662" cy="307407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/>
            </a:lvl1pPr>
            <a:lvl2pPr>
              <a:spcBef>
                <a:spcPts val="0"/>
              </a:spcBef>
              <a:spcAft>
                <a:spcPts val="0"/>
              </a:spcAft>
              <a:defRPr sz="1000"/>
            </a:lvl2pPr>
            <a:lvl3pPr>
              <a:spcBef>
                <a:spcPts val="0"/>
              </a:spcBef>
              <a:spcAft>
                <a:spcPts val="0"/>
              </a:spcAft>
              <a:defRPr sz="1000"/>
            </a:lvl3pPr>
            <a:lvl4pPr>
              <a:spcBef>
                <a:spcPts val="0"/>
              </a:spcBef>
              <a:spcAft>
                <a:spcPts val="0"/>
              </a:spcAft>
              <a:defRPr sz="1000"/>
            </a:lvl4pPr>
            <a:lvl5pPr>
              <a:spcBef>
                <a:spcPts val="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xmlns="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8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xmlns="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 wrap="square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xmlns="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2235201"/>
            <a:ext cx="5393112" cy="379253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hart Placeholder">
            <a:extLst>
              <a:ext uri="{FF2B5EF4-FFF2-40B4-BE49-F238E27FC236}">
                <a16:creationId xmlns:a16="http://schemas.microsoft.com/office/drawing/2014/main" xmlns="" id="{C26AB0B4-C0C7-4F4C-8E98-AA7B3B373CD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35336" y="2235201"/>
            <a:ext cx="5385163" cy="3792537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xmlns="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xmlns="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xmlns="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olid (gray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1994AC-422D-7D46-866D-A30AD6428978}"/>
              </a:ext>
            </a:extLst>
          </p:cNvPr>
          <p:cNvSpPr/>
          <p:nvPr userDrawn="1"/>
        </p:nvSpPr>
        <p:spPr>
          <a:xfrm>
            <a:off x="416560" y="6152598"/>
            <a:ext cx="11031728" cy="5123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xmlns="" id="{B6EA84FD-429F-AA44-9756-B2C4CC1F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1676633"/>
            <a:ext cx="8158537" cy="142375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xmlns="" id="{0A76A471-96EC-004F-8CAA-B16B052AE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64" y="3134095"/>
            <a:ext cx="8156448" cy="142646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xmlns="" id="{F9734FE0-7FFE-4144-A0FF-3C428F374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1994" y="577850"/>
            <a:ext cx="698505" cy="158751"/>
          </a:xfrm>
          <a:prstGeom prst="rect">
            <a:avLst/>
          </a:prstGeom>
        </p:spPr>
      </p:pic>
      <p:sp>
        <p:nvSpPr>
          <p:cNvPr id="11" name="Footer Placeholder">
            <a:extLst>
              <a:ext uri="{FF2B5EF4-FFF2-40B4-BE49-F238E27FC236}">
                <a16:creationId xmlns:a16="http://schemas.microsoft.com/office/drawing/2014/main" xmlns="" id="{DB73EFC5-1588-5949-9353-EAAFD979F720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bg1"/>
                </a:solidFill>
              </a:rPr>
              <a:pPr algn="l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xmlns="" id="{EFB815D6-4014-084E-9B7D-E0C9456BC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39" r="-249"/>
          <a:stretch/>
        </p:blipFill>
        <p:spPr>
          <a:xfrm>
            <a:off x="542291" y="6152598"/>
            <a:ext cx="10908030" cy="298367"/>
          </a:xfrm>
          <a:prstGeom prst="rect">
            <a:avLst/>
          </a:prstGeom>
        </p:spPr>
      </p:pic>
      <p:sp>
        <p:nvSpPr>
          <p:cNvPr id="14" name="Footer Placeholder">
            <a:extLst>
              <a:ext uri="{FF2B5EF4-FFF2-40B4-BE49-F238E27FC236}">
                <a16:creationId xmlns:a16="http://schemas.microsoft.com/office/drawing/2014/main" xmlns="" id="{EB4B23B6-6456-3544-9CF8-93683156CC57}"/>
              </a:ext>
            </a:extLst>
          </p:cNvPr>
          <p:cNvSpPr txBox="1">
            <a:spLocks/>
          </p:cNvSpPr>
          <p:nvPr userDrawn="1"/>
        </p:nvSpPr>
        <p:spPr>
          <a:xfrm>
            <a:off x="768349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Copyright © 2019 Virtusa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985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xmlns="" id="{9A2BB1E0-FCB5-0D4D-BCAD-230D6C2E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11057312" cy="9400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1 Column Click to edit Master title style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xmlns="" id="{2F7C4AF1-09E7-FD40-A50F-49DD8096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188" y="1969448"/>
            <a:ext cx="11057312" cy="4051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xmlns="" id="{CE41C520-E7F3-7A4B-85A3-6D35257D752E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Copyright © 2019 Virtusa Corporation. All Rights Reserved.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xmlns="" id="{427DEB76-8CC0-B04F-9AB6-B3BAC637A7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alphaModFix amt="76000"/>
          </a:blip>
          <a:srcRect l="1449" r="44"/>
          <a:stretch/>
        </p:blipFill>
        <p:spPr>
          <a:xfrm>
            <a:off x="532003" y="6152598"/>
            <a:ext cx="10881360" cy="298368"/>
          </a:xfrm>
          <a:prstGeom prst="rect">
            <a:avLst/>
          </a:prstGeom>
        </p:spPr>
      </p:pic>
      <p:sp>
        <p:nvSpPr>
          <p:cNvPr id="12" name="Footer Placeholder">
            <a:extLst>
              <a:ext uri="{FF2B5EF4-FFF2-40B4-BE49-F238E27FC236}">
                <a16:creationId xmlns:a16="http://schemas.microsoft.com/office/drawing/2014/main" xmlns="" id="{284C079A-9E24-2241-8116-8240FDBF2C00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/>
              <a:pPr algn="l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9606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83" r:id="rId4"/>
    <p:sldLayoutId id="2147483672" r:id="rId5"/>
    <p:sldLayoutId id="2147483673" r:id="rId6"/>
    <p:sldLayoutId id="2147483674" r:id="rId7"/>
    <p:sldLayoutId id="2147483677" r:id="rId8"/>
    <p:sldLayoutId id="2147483666" r:id="rId9"/>
    <p:sldLayoutId id="2147483684" r:id="rId10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60">
          <p15:clr>
            <a:srgbClr val="F26B43"/>
          </p15:clr>
        </p15:guide>
        <p15:guide id="5" pos="7320">
          <p15:clr>
            <a:srgbClr val="F26B43"/>
          </p15:clr>
        </p15:guide>
        <p15:guide id="6" pos="2098">
          <p15:clr>
            <a:srgbClr val="F26B43"/>
          </p15:clr>
        </p15:guide>
        <p15:guide id="7" pos="5582">
          <p15:clr>
            <a:srgbClr val="F26B43"/>
          </p15:clr>
        </p15:guide>
        <p15:guide id="9" pos="3752">
          <p15:clr>
            <a:srgbClr val="F26B43"/>
          </p15:clr>
        </p15:guide>
        <p15:guide id="11" pos="3925">
          <p15:clr>
            <a:srgbClr val="F26B43"/>
          </p15:clr>
        </p15:guide>
        <p15:guide id="12" pos="2014">
          <p15:clr>
            <a:srgbClr val="F26B43"/>
          </p15:clr>
        </p15:guide>
        <p15:guide id="13" pos="2186">
          <p15:clr>
            <a:srgbClr val="F26B43"/>
          </p15:clr>
        </p15:guide>
        <p15:guide id="14" pos="5494">
          <p15:clr>
            <a:srgbClr val="F26B43"/>
          </p15:clr>
        </p15:guide>
        <p15:guide id="15" pos="5666">
          <p15:clr>
            <a:srgbClr val="F26B43"/>
          </p15:clr>
        </p15:guide>
        <p15:guide id="16" orient="horz" pos="4039">
          <p15:clr>
            <a:srgbClr val="F26B43"/>
          </p15:clr>
        </p15:guide>
        <p15:guide id="18" orient="horz" pos="653">
          <p15:clr>
            <a:srgbClr val="F26B43"/>
          </p15:clr>
        </p15:guide>
        <p15:guide id="19" orient="horz" pos="379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7AB3-A0A6-425B-BBB2-E3BE0EEA2E40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93ADA-8BF9-488D-8146-494E32963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1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21366" y="346682"/>
            <a:ext cx="10309529" cy="535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the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Agentic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Architecture?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1365" y="1159883"/>
            <a:ext cx="11712484" cy="157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Giving instructions or asking questions from a LLM is mimicking the behavior of a single human to get a task done. </a:t>
            </a:r>
          </a:p>
          <a:p>
            <a:pPr algn="just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Agentic architecture mimics the behavior of a team of humans with specialized skills and specific objectives. They work together in orchestration to achieve a grand objective which is a complex problem.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team of AIs can solve a complex problem much better than an individual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just like human beings.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1366" y="3058000"/>
            <a:ext cx="10309529" cy="53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Agentic CAI for UHG?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1365" y="3877248"/>
            <a:ext cx="11712484" cy="256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Traditional CAI frameworks have the intent flow pre-defined and users are expected to chat with the bot in a particular flow to get the task done. Agentic CAI can accommodate natural language and various turns that a human can take within a flow.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various different turns one can take while inquiring about the status of a claim.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powerful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be implemented in the provider space to accomplish automation of simple to medium complex intents. Providers can converse with the bot on matters of varying complexity to get a precise answer or to carry out a task. Once provider space is tested and proven, even common queries of members can be addressed via a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reducing the contact center traffic. 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Additional AI tools are not required and a complete Agentic CAI can be build on top of Vertex AI with the use of Gemini models. Supports the chosen technology stack.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94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xmlns="" id="{489D19D9-093D-4F41-9A15-139411094F9D}"/>
              </a:ext>
            </a:extLst>
          </p:cNvPr>
          <p:cNvSpPr txBox="1">
            <a:spLocks/>
          </p:cNvSpPr>
          <p:nvPr/>
        </p:nvSpPr>
        <p:spPr>
          <a:xfrm>
            <a:off x="220326" y="144020"/>
            <a:ext cx="8148954" cy="55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5000" b="1" kern="120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Agentic Conversational AI </a:t>
            </a:r>
          </a:p>
        </p:txBody>
      </p:sp>
      <p:pic>
        <p:nvPicPr>
          <p:cNvPr id="1028" name="Picture 4" descr="Bot - Free communication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290" y="3001958"/>
            <a:ext cx="339120" cy="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0" y="3551607"/>
            <a:ext cx="154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Conversation</a:t>
            </a:r>
          </a:p>
        </p:txBody>
      </p:sp>
      <p:pic>
        <p:nvPicPr>
          <p:cNvPr id="35" name="Picture 14" descr="Person Icon, Transparent Person.PNG Images &amp; Vector - FreeIcons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3" y="3152883"/>
            <a:ext cx="342309" cy="44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2159315" y="3343099"/>
            <a:ext cx="1546949" cy="4782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Intent Recognition / Semantic Routing</a:t>
            </a:r>
          </a:p>
        </p:txBody>
      </p:sp>
      <p:pic>
        <p:nvPicPr>
          <p:cNvPr id="44" name="Picture 4" descr="Bot - Free communication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19" y="123458"/>
            <a:ext cx="339120" cy="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4585393" y="514226"/>
            <a:ext cx="1690575" cy="3942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Payment</a:t>
            </a:r>
          </a:p>
        </p:txBody>
      </p:sp>
      <p:pic>
        <p:nvPicPr>
          <p:cNvPr id="46" name="Picture 4" descr="Bot - Free communication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15" y="5130004"/>
            <a:ext cx="339120" cy="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4580787" y="5510930"/>
            <a:ext cx="1690575" cy="3942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Account Balance</a:t>
            </a:r>
          </a:p>
        </p:txBody>
      </p:sp>
      <p:pic>
        <p:nvPicPr>
          <p:cNvPr id="48" name="Picture 4" descr="Bot - Free communication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12" y="2665556"/>
            <a:ext cx="339120" cy="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4580787" y="3013368"/>
            <a:ext cx="1690575" cy="3942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Disputes</a:t>
            </a:r>
          </a:p>
        </p:txBody>
      </p:sp>
      <p:pic>
        <p:nvPicPr>
          <p:cNvPr id="51" name="Picture 4" descr="Bot - Free communication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19" y="4086034"/>
            <a:ext cx="339120" cy="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4585393" y="4476802"/>
            <a:ext cx="1690575" cy="3942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 for New Card</a:t>
            </a:r>
          </a:p>
        </p:txBody>
      </p:sp>
      <p:pic>
        <p:nvPicPr>
          <p:cNvPr id="53" name="Picture 4" descr="Bot - Free communication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15" y="1137461"/>
            <a:ext cx="339120" cy="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4591188" y="1502996"/>
            <a:ext cx="1690575" cy="3942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FAQ Bot</a:t>
            </a:r>
          </a:p>
        </p:txBody>
      </p:sp>
      <p:pic>
        <p:nvPicPr>
          <p:cNvPr id="58" name="Picture 4" descr="Bot - Free communications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68" y="2520466"/>
            <a:ext cx="250139" cy="32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6397078" y="2508066"/>
            <a:ext cx="1252403" cy="3991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a Dispute</a:t>
            </a:r>
          </a:p>
        </p:txBody>
      </p:sp>
      <p:pic>
        <p:nvPicPr>
          <p:cNvPr id="60" name="Picture 4" descr="Bot - Free communications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82" y="3065643"/>
            <a:ext cx="250139" cy="32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6805723" y="3048709"/>
            <a:ext cx="1252403" cy="3991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Status of a Dispute</a:t>
            </a:r>
          </a:p>
        </p:txBody>
      </p:sp>
      <p:pic>
        <p:nvPicPr>
          <p:cNvPr id="63" name="Picture 4" descr="Bot - Free communications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68" y="3667078"/>
            <a:ext cx="250139" cy="32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6397078" y="3645610"/>
            <a:ext cx="1252403" cy="3991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a dispute</a:t>
            </a:r>
          </a:p>
        </p:txBody>
      </p:sp>
      <p:pic>
        <p:nvPicPr>
          <p:cNvPr id="67" name="Picture 4" descr="Bot - Free communication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19" y="5995399"/>
            <a:ext cx="339120" cy="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580787" y="6334519"/>
            <a:ext cx="1690575" cy="3942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Intent not Found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81819" y="3551607"/>
            <a:ext cx="80225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0" idx="3"/>
            <a:endCxn id="45" idx="1"/>
          </p:cNvCxnSpPr>
          <p:nvPr/>
        </p:nvCxnSpPr>
        <p:spPr>
          <a:xfrm flipV="1">
            <a:off x="3706264" y="711344"/>
            <a:ext cx="879129" cy="287086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0" idx="3"/>
            <a:endCxn id="47" idx="1"/>
          </p:cNvCxnSpPr>
          <p:nvPr/>
        </p:nvCxnSpPr>
        <p:spPr>
          <a:xfrm>
            <a:off x="3706264" y="3582210"/>
            <a:ext cx="874523" cy="212583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0" idx="3"/>
            <a:endCxn id="50" idx="1"/>
          </p:cNvCxnSpPr>
          <p:nvPr/>
        </p:nvCxnSpPr>
        <p:spPr>
          <a:xfrm flipV="1">
            <a:off x="3706264" y="3210486"/>
            <a:ext cx="874523" cy="37172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3"/>
            <a:endCxn id="52" idx="1"/>
          </p:cNvCxnSpPr>
          <p:nvPr/>
        </p:nvCxnSpPr>
        <p:spPr>
          <a:xfrm>
            <a:off x="3706264" y="3582210"/>
            <a:ext cx="879129" cy="109171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0" idx="3"/>
            <a:endCxn id="54" idx="1"/>
          </p:cNvCxnSpPr>
          <p:nvPr/>
        </p:nvCxnSpPr>
        <p:spPr>
          <a:xfrm flipV="1">
            <a:off x="3706264" y="1700114"/>
            <a:ext cx="884924" cy="18820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0" idx="3"/>
            <a:endCxn id="68" idx="1"/>
          </p:cNvCxnSpPr>
          <p:nvPr/>
        </p:nvCxnSpPr>
        <p:spPr>
          <a:xfrm>
            <a:off x="3706264" y="3582210"/>
            <a:ext cx="874523" cy="294942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9389553" y="5463541"/>
            <a:ext cx="2279382" cy="442136"/>
            <a:chOff x="8907781" y="1507435"/>
            <a:chExt cx="2279382" cy="442136"/>
          </a:xfrm>
          <a:solidFill>
            <a:srgbClr val="7030A0"/>
          </a:solidFill>
        </p:grpSpPr>
        <p:sp>
          <p:nvSpPr>
            <p:cNvPr id="109" name="Rectangle 108"/>
            <p:cNvSpPr/>
            <p:nvPr/>
          </p:nvSpPr>
          <p:spPr>
            <a:xfrm>
              <a:off x="9269427" y="1507435"/>
              <a:ext cx="1917736" cy="4421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Check Account Balance  ( GET API )</a:t>
              </a:r>
            </a:p>
          </p:txBody>
        </p:sp>
        <p:pic>
          <p:nvPicPr>
            <p:cNvPr id="110" name="Picture 6" descr="Tool Icon PNG Images, Vectors Free Download - Pngtre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7781" y="1560775"/>
              <a:ext cx="340842" cy="340842"/>
            </a:xfrm>
            <a:prstGeom prst="rect">
              <a:avLst/>
            </a:prstGeom>
            <a:grpFill/>
          </p:spPr>
        </p:pic>
      </p:grpSp>
      <p:grpSp>
        <p:nvGrpSpPr>
          <p:cNvPr id="111" name="Group 110"/>
          <p:cNvGrpSpPr/>
          <p:nvPr/>
        </p:nvGrpSpPr>
        <p:grpSpPr>
          <a:xfrm>
            <a:off x="9389553" y="2076409"/>
            <a:ext cx="2279382" cy="442136"/>
            <a:chOff x="8907781" y="1507435"/>
            <a:chExt cx="2279382" cy="442136"/>
          </a:xfrm>
          <a:solidFill>
            <a:srgbClr val="7030A0"/>
          </a:solidFill>
        </p:grpSpPr>
        <p:sp>
          <p:nvSpPr>
            <p:cNvPr id="112" name="Rectangle 111"/>
            <p:cNvSpPr/>
            <p:nvPr/>
          </p:nvSpPr>
          <p:spPr>
            <a:xfrm>
              <a:off x="9269427" y="1507435"/>
              <a:ext cx="1917736" cy="4421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 Dispute POST API</a:t>
              </a:r>
            </a:p>
          </p:txBody>
        </p:sp>
        <p:pic>
          <p:nvPicPr>
            <p:cNvPr id="113" name="Picture 6" descr="Tool Icon PNG Images, Vectors Free Download - Pngtre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7781" y="1560775"/>
              <a:ext cx="340842" cy="340842"/>
            </a:xfrm>
            <a:prstGeom prst="rect">
              <a:avLst/>
            </a:prstGeom>
            <a:grpFill/>
          </p:spPr>
        </p:pic>
      </p:grpSp>
      <p:grpSp>
        <p:nvGrpSpPr>
          <p:cNvPr id="114" name="Group 113"/>
          <p:cNvGrpSpPr/>
          <p:nvPr/>
        </p:nvGrpSpPr>
        <p:grpSpPr>
          <a:xfrm>
            <a:off x="9389553" y="3034360"/>
            <a:ext cx="2279382" cy="442136"/>
            <a:chOff x="8907781" y="1507435"/>
            <a:chExt cx="2279382" cy="442136"/>
          </a:xfrm>
          <a:solidFill>
            <a:srgbClr val="7030A0"/>
          </a:solidFill>
        </p:grpSpPr>
        <p:sp>
          <p:nvSpPr>
            <p:cNvPr id="115" name="Rectangle 114"/>
            <p:cNvSpPr/>
            <p:nvPr/>
          </p:nvSpPr>
          <p:spPr>
            <a:xfrm>
              <a:off x="9269427" y="1507435"/>
              <a:ext cx="1917736" cy="4421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Dispute Status GET API</a:t>
              </a:r>
            </a:p>
          </p:txBody>
        </p:sp>
        <p:pic>
          <p:nvPicPr>
            <p:cNvPr id="116" name="Picture 6" descr="Tool Icon PNG Images, Vectors Free Download - Pngtre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7781" y="1560775"/>
              <a:ext cx="340842" cy="340842"/>
            </a:xfrm>
            <a:prstGeom prst="rect">
              <a:avLst/>
            </a:prstGeom>
            <a:grpFill/>
          </p:spPr>
        </p:pic>
      </p:grpSp>
      <p:grpSp>
        <p:nvGrpSpPr>
          <p:cNvPr id="117" name="Group 116"/>
          <p:cNvGrpSpPr/>
          <p:nvPr/>
        </p:nvGrpSpPr>
        <p:grpSpPr>
          <a:xfrm>
            <a:off x="9370272" y="3903398"/>
            <a:ext cx="2279382" cy="442136"/>
            <a:chOff x="8907781" y="1507435"/>
            <a:chExt cx="2279382" cy="442136"/>
          </a:xfrm>
          <a:solidFill>
            <a:srgbClr val="7030A0"/>
          </a:solidFill>
        </p:grpSpPr>
        <p:sp>
          <p:nvSpPr>
            <p:cNvPr id="118" name="Rectangle 117"/>
            <p:cNvSpPr/>
            <p:nvPr/>
          </p:nvSpPr>
          <p:spPr>
            <a:xfrm>
              <a:off x="9269427" y="1507435"/>
              <a:ext cx="1917736" cy="4421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Update Dispute PUT API</a:t>
              </a:r>
            </a:p>
          </p:txBody>
        </p:sp>
        <p:pic>
          <p:nvPicPr>
            <p:cNvPr id="119" name="Picture 6" descr="Tool Icon PNG Images, Vectors Free Download - Pngtre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7781" y="1560775"/>
              <a:ext cx="340842" cy="340842"/>
            </a:xfrm>
            <a:prstGeom prst="rect">
              <a:avLst/>
            </a:prstGeom>
            <a:grpFill/>
          </p:spPr>
        </p:pic>
      </p:grpSp>
      <p:cxnSp>
        <p:nvCxnSpPr>
          <p:cNvPr id="120" name="Straight Arrow Connector 119"/>
          <p:cNvCxnSpPr>
            <a:stCxn id="59" idx="3"/>
            <a:endCxn id="113" idx="1"/>
          </p:cNvCxnSpPr>
          <p:nvPr/>
        </p:nvCxnSpPr>
        <p:spPr>
          <a:xfrm flipV="1">
            <a:off x="7649481" y="2300170"/>
            <a:ext cx="1740072" cy="40749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62" idx="3"/>
            <a:endCxn id="116" idx="1"/>
          </p:cNvCxnSpPr>
          <p:nvPr/>
        </p:nvCxnSpPr>
        <p:spPr>
          <a:xfrm>
            <a:off x="8058126" y="3248305"/>
            <a:ext cx="1331427" cy="981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4" idx="3"/>
            <a:endCxn id="119" idx="1"/>
          </p:cNvCxnSpPr>
          <p:nvPr/>
        </p:nvCxnSpPr>
        <p:spPr>
          <a:xfrm>
            <a:off x="7649481" y="3845206"/>
            <a:ext cx="1720791" cy="2819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7" idx="3"/>
            <a:endCxn id="110" idx="1"/>
          </p:cNvCxnSpPr>
          <p:nvPr/>
        </p:nvCxnSpPr>
        <p:spPr>
          <a:xfrm flipV="1">
            <a:off x="6271362" y="5687302"/>
            <a:ext cx="3118191" cy="2074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Rounded Rectangle 1052"/>
          <p:cNvSpPr/>
          <p:nvPr/>
        </p:nvSpPr>
        <p:spPr>
          <a:xfrm>
            <a:off x="4347240" y="123458"/>
            <a:ext cx="3952182" cy="6734542"/>
          </a:xfrm>
          <a:prstGeom prst="roundRect">
            <a:avLst>
              <a:gd name="adj" fmla="val 3466"/>
            </a:avLst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9135373" y="1810816"/>
            <a:ext cx="2749181" cy="4313939"/>
          </a:xfrm>
          <a:prstGeom prst="roundRect">
            <a:avLst>
              <a:gd name="adj" fmla="val 3466"/>
            </a:avLst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058126" y="111747"/>
            <a:ext cx="154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Agent Layer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703164" y="1481008"/>
            <a:ext cx="154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 Layer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196521" y="556528"/>
            <a:ext cx="167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Primary Intent Agents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286402" y="2270712"/>
            <a:ext cx="154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 Intent Agents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9605400" y="457303"/>
            <a:ext cx="1800259" cy="558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LLM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8352027" y="746478"/>
            <a:ext cx="1236120" cy="80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1" idx="2"/>
            <a:endCxn id="160" idx="0"/>
          </p:cNvCxnSpPr>
          <p:nvPr/>
        </p:nvCxnSpPr>
        <p:spPr>
          <a:xfrm>
            <a:off x="10505530" y="1015347"/>
            <a:ext cx="4434" cy="79546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3711565" y="736329"/>
            <a:ext cx="879129" cy="287086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711565" y="3607195"/>
            <a:ext cx="874523" cy="212583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3711565" y="3235471"/>
            <a:ext cx="874523" cy="371724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3711565" y="3607195"/>
            <a:ext cx="879129" cy="109171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3711565" y="1725099"/>
            <a:ext cx="884924" cy="188209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3711565" y="3607195"/>
            <a:ext cx="874523" cy="2949427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357328" y="771463"/>
            <a:ext cx="1236120" cy="80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4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7" grpId="0" animBg="1"/>
      <p:bldP spid="50" grpId="0" animBg="1"/>
      <p:bldP spid="52" grpId="0" animBg="1"/>
      <p:bldP spid="54" grpId="0" animBg="1"/>
      <p:bldP spid="59" grpId="0" animBg="1"/>
      <p:bldP spid="62" grpId="0" animBg="1"/>
      <p:bldP spid="64" grpId="0" animBg="1"/>
      <p:bldP spid="68" grpId="0" animBg="1"/>
      <p:bldP spid="1053" grpId="0" animBg="1"/>
      <p:bldP spid="160" grpId="0" animBg="1"/>
      <p:bldP spid="161" grpId="0"/>
      <p:bldP spid="162" grpId="0"/>
      <p:bldP spid="163" grpId="0"/>
      <p:bldP spid="164" grpId="0"/>
      <p:bldP spid="171" grpId="0" animBg="1"/>
    </p:bldLst>
  </p:timing>
</p:sld>
</file>

<file path=ppt/theme/theme1.xml><?xml version="1.0" encoding="utf-8"?>
<a:theme xmlns:a="http://schemas.openxmlformats.org/drawingml/2006/main" name="Virtusa Master Template 062019">
  <a:themeElements>
    <a:clrScheme name="Virtusa">
      <a:dk1>
        <a:srgbClr val="000000"/>
      </a:dk1>
      <a:lt1>
        <a:srgbClr val="FFFFFF"/>
      </a:lt1>
      <a:dk2>
        <a:srgbClr val="00AAE8"/>
      </a:dk2>
      <a:lt2>
        <a:srgbClr val="F4F4F4"/>
      </a:lt2>
      <a:accent1>
        <a:srgbClr val="00FEFF"/>
      </a:accent1>
      <a:accent2>
        <a:srgbClr val="0069A4"/>
      </a:accent2>
      <a:accent3>
        <a:srgbClr val="053353"/>
      </a:accent3>
      <a:accent4>
        <a:srgbClr val="868381"/>
      </a:accent4>
      <a:accent5>
        <a:srgbClr val="894DFF"/>
      </a:accent5>
      <a:accent6>
        <a:srgbClr val="532ABE"/>
      </a:accent6>
      <a:hlink>
        <a:srgbClr val="00FEFF"/>
      </a:hlink>
      <a:folHlink>
        <a:srgbClr val="00FEFF"/>
      </a:folHlink>
    </a:clrScheme>
    <a:fontScheme name="Aria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marL="0" indent="0" algn="l">
          <a:buFont typeface="Arial" panose="020B0604020202020204" pitchFamily="34" charset="0"/>
          <a:buNone/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 algn="l">
          <a:buFont typeface="Arial" panose="020B0604020202020204" pitchFamily="34" charset="0"/>
          <a:buNone/>
          <a:defRPr sz="1400" dirty="0" smtClean="0"/>
        </a:defPPr>
      </a:lstStyle>
    </a:txDef>
  </a:objectDefaults>
  <a:extraClrSchemeLst/>
  <a:custClrLst>
    <a:custClr name="Blue 1">
      <a:srgbClr val="00FEFF"/>
    </a:custClr>
    <a:custClr name="Blue 2">
      <a:srgbClr val="00AAE8"/>
    </a:custClr>
    <a:custClr name="Blue 3">
      <a:srgbClr val="006AA5"/>
    </a:custClr>
    <a:custClr name="Blue 4">
      <a:srgbClr val="053354"/>
    </a:custClr>
    <a:custClr name="Purple 1">
      <a:srgbClr val="5C7AFF"/>
    </a:custClr>
    <a:custClr name="Purple 2">
      <a:srgbClr val="454DBD"/>
    </a:custClr>
    <a:custClr name="Purple 3">
      <a:srgbClr val="0D1861"/>
    </a:custClr>
    <a:custClr name="Purple 4">
      <a:srgbClr val="894DFF"/>
    </a:custClr>
    <a:custClr name="Purple 5">
      <a:srgbClr val="532ABF"/>
    </a:custClr>
    <a:custClr name="Purple 6">
      <a:srgbClr val="27005E"/>
    </a:custClr>
    <a:custClr name="Gray 1">
      <a:srgbClr val="36312D"/>
    </a:custClr>
    <a:custClr name="Gray 2">
      <a:srgbClr val="5E5A57"/>
    </a:custClr>
    <a:custClr name="Gray 3">
      <a:srgbClr val="868381"/>
    </a:custClr>
    <a:custClr name="Gray 4">
      <a:srgbClr val="AFADAB"/>
    </a:custClr>
    <a:custClr name="Gray 5">
      <a:srgbClr val="D7D6D5"/>
    </a:custClr>
    <a:custClr name="Gray 6">
      <a:srgbClr val="EBEAEA"/>
    </a:custClr>
    <a:custClr name="Gray 7">
      <a:srgbClr val="F5F5F4"/>
    </a:custClr>
  </a:custClrLst>
  <a:extLst>
    <a:ext uri="{05A4C25C-085E-4340-85A3-A5531E510DB2}">
      <thm15:themeFamily xmlns:thm15="http://schemas.microsoft.com/office/thememl/2012/main" name="Virtusa-Presentation-Template-2019" id="{7D002675-5804-8348-9004-F98C0090AEB2}" vid="{392E8C80-5255-974D-918C-EA071191C6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5293F65A843E4999D15893456D4F4A" ma:contentTypeVersion="2" ma:contentTypeDescription="Create a new document." ma:contentTypeScope="" ma:versionID="1bbf84d04d424cc01d9719f1d3357c17">
  <xsd:schema xmlns:xsd="http://www.w3.org/2001/XMLSchema" xmlns:xs="http://www.w3.org/2001/XMLSchema" xmlns:p="http://schemas.microsoft.com/office/2006/metadata/properties" xmlns:ns2="9aef633f-d3bb-430a-960a-321dbf89dd71" targetNamespace="http://schemas.microsoft.com/office/2006/metadata/properties" ma:root="true" ma:fieldsID="ef52b3898adddd2c4fbb444f3e01a9dc" ns2:_="">
    <xsd:import namespace="9aef633f-d3bb-430a-960a-321dbf89d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f633f-d3bb-430a-960a-321dbf89d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9656E6-3344-4A7A-A6B8-706CC66ED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ef633f-d3bb-430a-960a-321dbf89d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209DA3-B59E-4E09-B4BF-ADEF5887B1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70B46-58A1-4559-841F-800FB1CDF627}">
  <ds:schemaRefs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9aef633f-d3bb-430a-960a-321dbf89dd7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</TotalTime>
  <Words>317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Virtusa Master Template 062019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Chathusha Wijenayake</dc:creator>
  <cp:lastModifiedBy>oshi kariyawasam</cp:lastModifiedBy>
  <cp:revision>4</cp:revision>
  <dcterms:created xsi:type="dcterms:W3CDTF">2024-07-24T13:19:50Z</dcterms:created>
  <dcterms:modified xsi:type="dcterms:W3CDTF">2024-07-29T09:13:18Z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0x010100715293F65A843E4999D15893456D4F4A</vt:lpwstr>
  </property>
</Properties>
</file>