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7"/>
  </p:notesMasterIdLst>
  <p:handoutMasterIdLst>
    <p:handoutMasterId r:id="rId18"/>
  </p:handoutMasterIdLst>
  <p:sldIdLst>
    <p:sldId id="258" r:id="rId5"/>
    <p:sldId id="283" r:id="rId6"/>
    <p:sldId id="292" r:id="rId7"/>
    <p:sldId id="293" r:id="rId8"/>
    <p:sldId id="263" r:id="rId9"/>
    <p:sldId id="291" r:id="rId10"/>
    <p:sldId id="266" r:id="rId11"/>
    <p:sldId id="290" r:id="rId12"/>
    <p:sldId id="261" r:id="rId13"/>
    <p:sldId id="272" r:id="rId14"/>
    <p:sldId id="262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7127D-E7A7-455E-93D3-1EAC1DAB5C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B54B875-7D75-439A-96AC-0B6B0E0F902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Design the circuit diagram</a:t>
          </a:r>
        </a:p>
      </dgm:t>
    </dgm:pt>
    <dgm:pt modelId="{E10A52C8-AA57-46D3-B7CE-50C51AD1F38B}" type="parTrans" cxnId="{2D027D54-0797-4CE1-8646-E3A6F4D7AE6C}">
      <dgm:prSet/>
      <dgm:spPr/>
      <dgm:t>
        <a:bodyPr/>
        <a:lstStyle/>
        <a:p>
          <a:endParaRPr lang="en-US"/>
        </a:p>
      </dgm:t>
    </dgm:pt>
    <dgm:pt modelId="{6BB7D5D8-B58C-4639-AB04-F3323C9E3D5A}" type="sibTrans" cxnId="{2D027D54-0797-4CE1-8646-E3A6F4D7AE6C}">
      <dgm:prSet/>
      <dgm:spPr/>
      <dgm:t>
        <a:bodyPr/>
        <a:lstStyle/>
        <a:p>
          <a:endParaRPr lang="en-US"/>
        </a:p>
      </dgm:t>
    </dgm:pt>
    <dgm:pt modelId="{F342216F-FBF1-41D7-919C-7049CA2057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Implement the circuit</a:t>
          </a:r>
        </a:p>
      </dgm:t>
    </dgm:pt>
    <dgm:pt modelId="{458C9A33-97A5-4CBB-B140-5648BC39D963}" type="parTrans" cxnId="{3D238423-40A9-4D99-B54D-A2855A3DA7BF}">
      <dgm:prSet/>
      <dgm:spPr/>
      <dgm:t>
        <a:bodyPr/>
        <a:lstStyle/>
        <a:p>
          <a:endParaRPr lang="en-US"/>
        </a:p>
      </dgm:t>
    </dgm:pt>
    <dgm:pt modelId="{4264E9A9-DAC3-427B-8E9E-0073816BE51F}" type="sibTrans" cxnId="{3D238423-40A9-4D99-B54D-A2855A3DA7BF}">
      <dgm:prSet/>
      <dgm:spPr/>
      <dgm:t>
        <a:bodyPr/>
        <a:lstStyle/>
        <a:p>
          <a:endParaRPr lang="en-US"/>
        </a:p>
      </dgm:t>
    </dgm:pt>
    <dgm:pt modelId="{89123716-B84D-436A-B032-220B2B9CAD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Design the PCB and Enclosure</a:t>
          </a:r>
        </a:p>
      </dgm:t>
    </dgm:pt>
    <dgm:pt modelId="{A99727AF-82D3-4448-923F-255E12D7C9BC}" type="parTrans" cxnId="{4160E90A-0E10-4739-BB63-163659A712F0}">
      <dgm:prSet/>
      <dgm:spPr/>
      <dgm:t>
        <a:bodyPr/>
        <a:lstStyle/>
        <a:p>
          <a:endParaRPr lang="en-US"/>
        </a:p>
      </dgm:t>
    </dgm:pt>
    <dgm:pt modelId="{79535D29-4C9A-449D-A727-B90BC51637B7}" type="sibTrans" cxnId="{4160E90A-0E10-4739-BB63-163659A712F0}">
      <dgm:prSet/>
      <dgm:spPr/>
      <dgm:t>
        <a:bodyPr/>
        <a:lstStyle/>
        <a:p>
          <a:endParaRPr lang="en-US"/>
        </a:p>
      </dgm:t>
    </dgm:pt>
    <dgm:pt modelId="{BD4CDB43-353E-4B02-B096-C95F07496D3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Design the user manuals</a:t>
          </a:r>
        </a:p>
      </dgm:t>
    </dgm:pt>
    <dgm:pt modelId="{50B9826E-03A9-4BEC-83AF-4FE3EC5546B9}" type="parTrans" cxnId="{0560C2CF-2867-4C41-9B84-C43B49A1EFCF}">
      <dgm:prSet/>
      <dgm:spPr/>
      <dgm:t>
        <a:bodyPr/>
        <a:lstStyle/>
        <a:p>
          <a:endParaRPr lang="en-US"/>
        </a:p>
      </dgm:t>
    </dgm:pt>
    <dgm:pt modelId="{F766CB66-C9FA-4DBA-A25A-4A827F70313C}" type="sibTrans" cxnId="{0560C2CF-2867-4C41-9B84-C43B49A1EFCF}">
      <dgm:prSet/>
      <dgm:spPr/>
      <dgm:t>
        <a:bodyPr/>
        <a:lstStyle/>
        <a:p>
          <a:endParaRPr lang="en-US"/>
        </a:p>
      </dgm:t>
    </dgm:pt>
    <dgm:pt modelId="{03357AA3-34FD-4084-981B-4888AF7A877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Finalize the product</a:t>
          </a:r>
        </a:p>
      </dgm:t>
    </dgm:pt>
    <dgm:pt modelId="{808A9C68-B161-452E-964F-0C64CF06ACB9}" type="parTrans" cxnId="{3339A85E-8A17-474A-9625-A3A8050AE3F3}">
      <dgm:prSet/>
      <dgm:spPr/>
      <dgm:t>
        <a:bodyPr/>
        <a:lstStyle/>
        <a:p>
          <a:endParaRPr lang="en-US"/>
        </a:p>
      </dgm:t>
    </dgm:pt>
    <dgm:pt modelId="{E46BB54B-28C9-4098-8BD7-9DBBCB69561D}" type="sibTrans" cxnId="{3339A85E-8A17-474A-9625-A3A8050AE3F3}">
      <dgm:prSet/>
      <dgm:spPr/>
      <dgm:t>
        <a:bodyPr/>
        <a:lstStyle/>
        <a:p>
          <a:endParaRPr lang="en-US"/>
        </a:p>
      </dgm:t>
    </dgm:pt>
    <dgm:pt modelId="{D8316F63-CE47-407B-9DCB-E8FEC91F0742}" type="pres">
      <dgm:prSet presAssocID="{1187127D-E7A7-455E-93D3-1EAC1DAB5C83}" presName="root" presStyleCnt="0">
        <dgm:presLayoutVars>
          <dgm:dir/>
          <dgm:resizeHandles val="exact"/>
        </dgm:presLayoutVars>
      </dgm:prSet>
      <dgm:spPr/>
    </dgm:pt>
    <dgm:pt modelId="{AE2471DD-AEF0-46AC-AE4E-4047B474E634}" type="pres">
      <dgm:prSet presAssocID="{0B54B875-7D75-439A-96AC-0B6B0E0F9027}" presName="compNode" presStyleCnt="0"/>
      <dgm:spPr/>
    </dgm:pt>
    <dgm:pt modelId="{6A28B40A-85CB-44CF-9E81-3063936285E3}" type="pres">
      <dgm:prSet presAssocID="{0B54B875-7D75-439A-96AC-0B6B0E0F9027}" presName="iconBgRect" presStyleLbl="bgShp" presStyleIdx="0" presStyleCnt="5"/>
      <dgm:spPr/>
    </dgm:pt>
    <dgm:pt modelId="{005524FB-3A0E-4BA5-B04E-59FC2E252AEB}" type="pres">
      <dgm:prSet presAssocID="{0B54B875-7D75-439A-96AC-0B6B0E0F9027}" presName="iconRect" presStyleLbl="node1" presStyleIdx="0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10E3AB85-F629-46B7-9081-FC073256C023}" type="pres">
      <dgm:prSet presAssocID="{0B54B875-7D75-439A-96AC-0B6B0E0F9027}" presName="spaceRect" presStyleCnt="0"/>
      <dgm:spPr/>
    </dgm:pt>
    <dgm:pt modelId="{1A451185-6747-4E77-A3B3-9CCD7AC625EB}" type="pres">
      <dgm:prSet presAssocID="{0B54B875-7D75-439A-96AC-0B6B0E0F9027}" presName="textRect" presStyleLbl="revTx" presStyleIdx="0" presStyleCnt="5">
        <dgm:presLayoutVars>
          <dgm:chMax val="1"/>
          <dgm:chPref val="1"/>
        </dgm:presLayoutVars>
      </dgm:prSet>
      <dgm:spPr/>
    </dgm:pt>
    <dgm:pt modelId="{BD8992B9-B7CC-44F7-8E17-FEAD75D73260}" type="pres">
      <dgm:prSet presAssocID="{6BB7D5D8-B58C-4639-AB04-F3323C9E3D5A}" presName="sibTrans" presStyleCnt="0"/>
      <dgm:spPr/>
    </dgm:pt>
    <dgm:pt modelId="{4A705C56-DCC9-4BDC-963E-E3C1A32B8124}" type="pres">
      <dgm:prSet presAssocID="{F342216F-FBF1-41D7-919C-7049CA20572C}" presName="compNode" presStyleCnt="0"/>
      <dgm:spPr/>
    </dgm:pt>
    <dgm:pt modelId="{C4618682-3912-4E72-999D-4BF5CD06322D}" type="pres">
      <dgm:prSet presAssocID="{F342216F-FBF1-41D7-919C-7049CA20572C}" presName="iconBgRect" presStyleLbl="bgShp" presStyleIdx="1" presStyleCnt="5"/>
      <dgm:spPr/>
    </dgm:pt>
    <dgm:pt modelId="{172F9AEA-3377-4AFB-BDDB-45672D648ACC}" type="pres">
      <dgm:prSet presAssocID="{F342216F-FBF1-41D7-919C-7049CA20572C}" presName="iconRect" presStyleLbl="nod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C97D28A-6337-4BD4-88DA-E386C94E58EA}" type="pres">
      <dgm:prSet presAssocID="{F342216F-FBF1-41D7-919C-7049CA20572C}" presName="spaceRect" presStyleCnt="0"/>
      <dgm:spPr/>
    </dgm:pt>
    <dgm:pt modelId="{7CEA8AF0-CDCB-4FBD-8FCB-A8EECB922CE0}" type="pres">
      <dgm:prSet presAssocID="{F342216F-FBF1-41D7-919C-7049CA20572C}" presName="textRect" presStyleLbl="revTx" presStyleIdx="1" presStyleCnt="5">
        <dgm:presLayoutVars>
          <dgm:chMax val="1"/>
          <dgm:chPref val="1"/>
        </dgm:presLayoutVars>
      </dgm:prSet>
      <dgm:spPr/>
    </dgm:pt>
    <dgm:pt modelId="{92A8B23C-69B8-4E96-B33F-BB2C249D15FB}" type="pres">
      <dgm:prSet presAssocID="{4264E9A9-DAC3-427B-8E9E-0073816BE51F}" presName="sibTrans" presStyleCnt="0"/>
      <dgm:spPr/>
    </dgm:pt>
    <dgm:pt modelId="{D938C496-9BEF-45FE-B395-F2557FB65E88}" type="pres">
      <dgm:prSet presAssocID="{89123716-B84D-436A-B032-220B2B9CADDC}" presName="compNode" presStyleCnt="0"/>
      <dgm:spPr/>
    </dgm:pt>
    <dgm:pt modelId="{1F290E81-B7E4-40F0-A220-DB97594D9AE3}" type="pres">
      <dgm:prSet presAssocID="{89123716-B84D-436A-B032-220B2B9CADDC}" presName="iconBgRect" presStyleLbl="bgShp" presStyleIdx="2" presStyleCnt="5"/>
      <dgm:spPr/>
    </dgm:pt>
    <dgm:pt modelId="{9FDBD919-83B2-43D2-B22A-C1D340DD896A}" type="pres">
      <dgm:prSet presAssocID="{89123716-B84D-436A-B032-220B2B9CADDC}" presName="iconRect" presStyleLbl="node1" presStyleIdx="2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48386B8-992B-4E81-92FA-A2A8D3DE4E53}" type="pres">
      <dgm:prSet presAssocID="{89123716-B84D-436A-B032-220B2B9CADDC}" presName="spaceRect" presStyleCnt="0"/>
      <dgm:spPr/>
    </dgm:pt>
    <dgm:pt modelId="{3F410A1B-B3E5-49A9-AA89-AAA8A26BCB24}" type="pres">
      <dgm:prSet presAssocID="{89123716-B84D-436A-B032-220B2B9CADDC}" presName="textRect" presStyleLbl="revTx" presStyleIdx="2" presStyleCnt="5">
        <dgm:presLayoutVars>
          <dgm:chMax val="1"/>
          <dgm:chPref val="1"/>
        </dgm:presLayoutVars>
      </dgm:prSet>
      <dgm:spPr/>
    </dgm:pt>
    <dgm:pt modelId="{AD0B658B-B50A-40EF-B4FE-7234C25616F8}" type="pres">
      <dgm:prSet presAssocID="{79535D29-4C9A-449D-A727-B90BC51637B7}" presName="sibTrans" presStyleCnt="0"/>
      <dgm:spPr/>
    </dgm:pt>
    <dgm:pt modelId="{CAC241F1-438C-4156-AE32-1C9D5A4592D9}" type="pres">
      <dgm:prSet presAssocID="{BD4CDB43-353E-4B02-B096-C95F07496D3C}" presName="compNode" presStyleCnt="0"/>
      <dgm:spPr/>
    </dgm:pt>
    <dgm:pt modelId="{17388459-6EB8-4F5E-BF5C-9EB4EB9F5789}" type="pres">
      <dgm:prSet presAssocID="{BD4CDB43-353E-4B02-B096-C95F07496D3C}" presName="iconBgRect" presStyleLbl="bgShp" presStyleIdx="3" presStyleCnt="5"/>
      <dgm:spPr/>
    </dgm:pt>
    <dgm:pt modelId="{958D9CF1-097F-4361-ABD4-11EB84ECFAE9}" type="pres">
      <dgm:prSet presAssocID="{BD4CDB43-353E-4B02-B096-C95F07496D3C}" presName="iconRect" presStyleLbl="node1" presStyleIdx="3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B133744-2F9F-4D93-9D78-885476BC07F6}" type="pres">
      <dgm:prSet presAssocID="{BD4CDB43-353E-4B02-B096-C95F07496D3C}" presName="spaceRect" presStyleCnt="0"/>
      <dgm:spPr/>
    </dgm:pt>
    <dgm:pt modelId="{FE08D94C-0979-4A7E-9611-4E89C272E0B9}" type="pres">
      <dgm:prSet presAssocID="{BD4CDB43-353E-4B02-B096-C95F07496D3C}" presName="textRect" presStyleLbl="revTx" presStyleIdx="3" presStyleCnt="5">
        <dgm:presLayoutVars>
          <dgm:chMax val="1"/>
          <dgm:chPref val="1"/>
        </dgm:presLayoutVars>
      </dgm:prSet>
      <dgm:spPr/>
    </dgm:pt>
    <dgm:pt modelId="{D32C510A-6CA6-410D-A15E-1EF69D9DB601}" type="pres">
      <dgm:prSet presAssocID="{F766CB66-C9FA-4DBA-A25A-4A827F70313C}" presName="sibTrans" presStyleCnt="0"/>
      <dgm:spPr/>
    </dgm:pt>
    <dgm:pt modelId="{CC946639-4A2B-4307-8E5A-06D67A6E7DE4}" type="pres">
      <dgm:prSet presAssocID="{03357AA3-34FD-4084-981B-4888AF7A877E}" presName="compNode" presStyleCnt="0"/>
      <dgm:spPr/>
    </dgm:pt>
    <dgm:pt modelId="{21D2485F-A179-4312-960D-B04D23F73093}" type="pres">
      <dgm:prSet presAssocID="{03357AA3-34FD-4084-981B-4888AF7A877E}" presName="iconBgRect" presStyleLbl="bgShp" presStyleIdx="4" presStyleCnt="5"/>
      <dgm:spPr/>
    </dgm:pt>
    <dgm:pt modelId="{E71EB1C6-24EC-4328-9469-745343CCA869}" type="pres">
      <dgm:prSet presAssocID="{03357AA3-34FD-4084-981B-4888AF7A877E}" presName="iconRect" presStyleLbl="node1" presStyleIdx="4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284A2FFB-96C0-4491-838B-4F5E0ADB220A}" type="pres">
      <dgm:prSet presAssocID="{03357AA3-34FD-4084-981B-4888AF7A877E}" presName="spaceRect" presStyleCnt="0"/>
      <dgm:spPr/>
    </dgm:pt>
    <dgm:pt modelId="{1BA5D214-334E-4BA2-B451-DC551C28264B}" type="pres">
      <dgm:prSet presAssocID="{03357AA3-34FD-4084-981B-4888AF7A877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160E90A-0E10-4739-BB63-163659A712F0}" srcId="{1187127D-E7A7-455E-93D3-1EAC1DAB5C83}" destId="{89123716-B84D-436A-B032-220B2B9CADDC}" srcOrd="2" destOrd="0" parTransId="{A99727AF-82D3-4448-923F-255E12D7C9BC}" sibTransId="{79535D29-4C9A-449D-A727-B90BC51637B7}"/>
    <dgm:cxn modelId="{284BEB15-5C71-4905-A027-57797D994D65}" type="presOf" srcId="{F342216F-FBF1-41D7-919C-7049CA20572C}" destId="{7CEA8AF0-CDCB-4FBD-8FCB-A8EECB922CE0}" srcOrd="0" destOrd="0" presId="urn:microsoft.com/office/officeart/2018/5/layout/IconCircleLabelList"/>
    <dgm:cxn modelId="{665AB720-9620-4AC6-8DF1-9FB6CD014567}" type="presOf" srcId="{BD4CDB43-353E-4B02-B096-C95F07496D3C}" destId="{FE08D94C-0979-4A7E-9611-4E89C272E0B9}" srcOrd="0" destOrd="0" presId="urn:microsoft.com/office/officeart/2018/5/layout/IconCircleLabelList"/>
    <dgm:cxn modelId="{3D238423-40A9-4D99-B54D-A2855A3DA7BF}" srcId="{1187127D-E7A7-455E-93D3-1EAC1DAB5C83}" destId="{F342216F-FBF1-41D7-919C-7049CA20572C}" srcOrd="1" destOrd="0" parTransId="{458C9A33-97A5-4CBB-B140-5648BC39D963}" sibTransId="{4264E9A9-DAC3-427B-8E9E-0073816BE51F}"/>
    <dgm:cxn modelId="{D1F63E5B-71C3-4407-B69C-53CC2F17F251}" type="presOf" srcId="{0B54B875-7D75-439A-96AC-0B6B0E0F9027}" destId="{1A451185-6747-4E77-A3B3-9CCD7AC625EB}" srcOrd="0" destOrd="0" presId="urn:microsoft.com/office/officeart/2018/5/layout/IconCircleLabelList"/>
    <dgm:cxn modelId="{3339A85E-8A17-474A-9625-A3A8050AE3F3}" srcId="{1187127D-E7A7-455E-93D3-1EAC1DAB5C83}" destId="{03357AA3-34FD-4084-981B-4888AF7A877E}" srcOrd="4" destOrd="0" parTransId="{808A9C68-B161-452E-964F-0C64CF06ACB9}" sibTransId="{E46BB54B-28C9-4098-8BD7-9DBBCB69561D}"/>
    <dgm:cxn modelId="{945A7769-26D7-4812-8F59-B88B5CE7C0F3}" type="presOf" srcId="{03357AA3-34FD-4084-981B-4888AF7A877E}" destId="{1BA5D214-334E-4BA2-B451-DC551C28264B}" srcOrd="0" destOrd="0" presId="urn:microsoft.com/office/officeart/2018/5/layout/IconCircleLabelList"/>
    <dgm:cxn modelId="{2D027D54-0797-4CE1-8646-E3A6F4D7AE6C}" srcId="{1187127D-E7A7-455E-93D3-1EAC1DAB5C83}" destId="{0B54B875-7D75-439A-96AC-0B6B0E0F9027}" srcOrd="0" destOrd="0" parTransId="{E10A52C8-AA57-46D3-B7CE-50C51AD1F38B}" sibTransId="{6BB7D5D8-B58C-4639-AB04-F3323C9E3D5A}"/>
    <dgm:cxn modelId="{46799A86-856A-4949-AC18-96B169E2E058}" type="presOf" srcId="{1187127D-E7A7-455E-93D3-1EAC1DAB5C83}" destId="{D8316F63-CE47-407B-9DCB-E8FEC91F0742}" srcOrd="0" destOrd="0" presId="urn:microsoft.com/office/officeart/2018/5/layout/IconCircleLabelList"/>
    <dgm:cxn modelId="{0560C2CF-2867-4C41-9B84-C43B49A1EFCF}" srcId="{1187127D-E7A7-455E-93D3-1EAC1DAB5C83}" destId="{BD4CDB43-353E-4B02-B096-C95F07496D3C}" srcOrd="3" destOrd="0" parTransId="{50B9826E-03A9-4BEC-83AF-4FE3EC5546B9}" sibTransId="{F766CB66-C9FA-4DBA-A25A-4A827F70313C}"/>
    <dgm:cxn modelId="{3F295CDC-7471-482D-90A1-CAF76E95A10C}" type="presOf" srcId="{89123716-B84D-436A-B032-220B2B9CADDC}" destId="{3F410A1B-B3E5-49A9-AA89-AAA8A26BCB24}" srcOrd="0" destOrd="0" presId="urn:microsoft.com/office/officeart/2018/5/layout/IconCircleLabelList"/>
    <dgm:cxn modelId="{CC2717E0-B745-4FA0-BA9D-61935A040744}" type="presParOf" srcId="{D8316F63-CE47-407B-9DCB-E8FEC91F0742}" destId="{AE2471DD-AEF0-46AC-AE4E-4047B474E634}" srcOrd="0" destOrd="0" presId="urn:microsoft.com/office/officeart/2018/5/layout/IconCircleLabelList"/>
    <dgm:cxn modelId="{69E34C59-CEB5-4F65-8A99-276EFDDA7804}" type="presParOf" srcId="{AE2471DD-AEF0-46AC-AE4E-4047B474E634}" destId="{6A28B40A-85CB-44CF-9E81-3063936285E3}" srcOrd="0" destOrd="0" presId="urn:microsoft.com/office/officeart/2018/5/layout/IconCircleLabelList"/>
    <dgm:cxn modelId="{7FA62A85-3AE0-4230-8DEC-136FF67A2F75}" type="presParOf" srcId="{AE2471DD-AEF0-46AC-AE4E-4047B474E634}" destId="{005524FB-3A0E-4BA5-B04E-59FC2E252AEB}" srcOrd="1" destOrd="0" presId="urn:microsoft.com/office/officeart/2018/5/layout/IconCircleLabelList"/>
    <dgm:cxn modelId="{7CA4F707-4953-4BB7-8153-F387AA80FACC}" type="presParOf" srcId="{AE2471DD-AEF0-46AC-AE4E-4047B474E634}" destId="{10E3AB85-F629-46B7-9081-FC073256C023}" srcOrd="2" destOrd="0" presId="urn:microsoft.com/office/officeart/2018/5/layout/IconCircleLabelList"/>
    <dgm:cxn modelId="{2E91F802-C502-4DD3-B43A-1601D4FA9BC1}" type="presParOf" srcId="{AE2471DD-AEF0-46AC-AE4E-4047B474E634}" destId="{1A451185-6747-4E77-A3B3-9CCD7AC625EB}" srcOrd="3" destOrd="0" presId="urn:microsoft.com/office/officeart/2018/5/layout/IconCircleLabelList"/>
    <dgm:cxn modelId="{B4839D52-EE0B-4A8A-9C6D-7FD814118460}" type="presParOf" srcId="{D8316F63-CE47-407B-9DCB-E8FEC91F0742}" destId="{BD8992B9-B7CC-44F7-8E17-FEAD75D73260}" srcOrd="1" destOrd="0" presId="urn:microsoft.com/office/officeart/2018/5/layout/IconCircleLabelList"/>
    <dgm:cxn modelId="{FBD61538-10AA-4771-BB43-1A8DDA8B6D38}" type="presParOf" srcId="{D8316F63-CE47-407B-9DCB-E8FEC91F0742}" destId="{4A705C56-DCC9-4BDC-963E-E3C1A32B8124}" srcOrd="2" destOrd="0" presId="urn:microsoft.com/office/officeart/2018/5/layout/IconCircleLabelList"/>
    <dgm:cxn modelId="{F9E26C15-BFC6-4D29-9CB1-05963DCE45AF}" type="presParOf" srcId="{4A705C56-DCC9-4BDC-963E-E3C1A32B8124}" destId="{C4618682-3912-4E72-999D-4BF5CD06322D}" srcOrd="0" destOrd="0" presId="urn:microsoft.com/office/officeart/2018/5/layout/IconCircleLabelList"/>
    <dgm:cxn modelId="{EE54B73B-63D2-4205-B860-DF511475FABF}" type="presParOf" srcId="{4A705C56-DCC9-4BDC-963E-E3C1A32B8124}" destId="{172F9AEA-3377-4AFB-BDDB-45672D648ACC}" srcOrd="1" destOrd="0" presId="urn:microsoft.com/office/officeart/2018/5/layout/IconCircleLabelList"/>
    <dgm:cxn modelId="{E70A3D01-85AC-4556-B266-4E7847A9FEEC}" type="presParOf" srcId="{4A705C56-DCC9-4BDC-963E-E3C1A32B8124}" destId="{7C97D28A-6337-4BD4-88DA-E386C94E58EA}" srcOrd="2" destOrd="0" presId="urn:microsoft.com/office/officeart/2018/5/layout/IconCircleLabelList"/>
    <dgm:cxn modelId="{1D938727-B51F-4DB6-B47F-19DCB6B3B3E0}" type="presParOf" srcId="{4A705C56-DCC9-4BDC-963E-E3C1A32B8124}" destId="{7CEA8AF0-CDCB-4FBD-8FCB-A8EECB922CE0}" srcOrd="3" destOrd="0" presId="urn:microsoft.com/office/officeart/2018/5/layout/IconCircleLabelList"/>
    <dgm:cxn modelId="{C99FA575-863A-4F30-A66C-2AC2D9CDF739}" type="presParOf" srcId="{D8316F63-CE47-407B-9DCB-E8FEC91F0742}" destId="{92A8B23C-69B8-4E96-B33F-BB2C249D15FB}" srcOrd="3" destOrd="0" presId="urn:microsoft.com/office/officeart/2018/5/layout/IconCircleLabelList"/>
    <dgm:cxn modelId="{19CF721B-33E2-4529-9403-5AB9BBA47D98}" type="presParOf" srcId="{D8316F63-CE47-407B-9DCB-E8FEC91F0742}" destId="{D938C496-9BEF-45FE-B395-F2557FB65E88}" srcOrd="4" destOrd="0" presId="urn:microsoft.com/office/officeart/2018/5/layout/IconCircleLabelList"/>
    <dgm:cxn modelId="{658D0125-C3C9-4D5B-8DF0-5E2057102680}" type="presParOf" srcId="{D938C496-9BEF-45FE-B395-F2557FB65E88}" destId="{1F290E81-B7E4-40F0-A220-DB97594D9AE3}" srcOrd="0" destOrd="0" presId="urn:microsoft.com/office/officeart/2018/5/layout/IconCircleLabelList"/>
    <dgm:cxn modelId="{50F2BB0B-CE08-4F41-A25B-1FF84C93EEEF}" type="presParOf" srcId="{D938C496-9BEF-45FE-B395-F2557FB65E88}" destId="{9FDBD919-83B2-43D2-B22A-C1D340DD896A}" srcOrd="1" destOrd="0" presId="urn:microsoft.com/office/officeart/2018/5/layout/IconCircleLabelList"/>
    <dgm:cxn modelId="{51BF9BE5-F346-4A35-A9C3-91EDDD48FDDA}" type="presParOf" srcId="{D938C496-9BEF-45FE-B395-F2557FB65E88}" destId="{448386B8-992B-4E81-92FA-A2A8D3DE4E53}" srcOrd="2" destOrd="0" presId="urn:microsoft.com/office/officeart/2018/5/layout/IconCircleLabelList"/>
    <dgm:cxn modelId="{DFB9ED2B-2930-4C79-B0BD-4EA886CDAA92}" type="presParOf" srcId="{D938C496-9BEF-45FE-B395-F2557FB65E88}" destId="{3F410A1B-B3E5-49A9-AA89-AAA8A26BCB24}" srcOrd="3" destOrd="0" presId="urn:microsoft.com/office/officeart/2018/5/layout/IconCircleLabelList"/>
    <dgm:cxn modelId="{261BF724-C195-49FC-98B1-0E02F339F1F9}" type="presParOf" srcId="{D8316F63-CE47-407B-9DCB-E8FEC91F0742}" destId="{AD0B658B-B50A-40EF-B4FE-7234C25616F8}" srcOrd="5" destOrd="0" presId="urn:microsoft.com/office/officeart/2018/5/layout/IconCircleLabelList"/>
    <dgm:cxn modelId="{D185BF21-7E56-4FEF-8D8D-7AFA57AE257F}" type="presParOf" srcId="{D8316F63-CE47-407B-9DCB-E8FEC91F0742}" destId="{CAC241F1-438C-4156-AE32-1C9D5A4592D9}" srcOrd="6" destOrd="0" presId="urn:microsoft.com/office/officeart/2018/5/layout/IconCircleLabelList"/>
    <dgm:cxn modelId="{CCB975DD-FEAD-46AB-8FA8-28FB14C050DE}" type="presParOf" srcId="{CAC241F1-438C-4156-AE32-1C9D5A4592D9}" destId="{17388459-6EB8-4F5E-BF5C-9EB4EB9F5789}" srcOrd="0" destOrd="0" presId="urn:microsoft.com/office/officeart/2018/5/layout/IconCircleLabelList"/>
    <dgm:cxn modelId="{B1B44AEE-20A0-49E0-A0A9-7D5238CE1C61}" type="presParOf" srcId="{CAC241F1-438C-4156-AE32-1C9D5A4592D9}" destId="{958D9CF1-097F-4361-ABD4-11EB84ECFAE9}" srcOrd="1" destOrd="0" presId="urn:microsoft.com/office/officeart/2018/5/layout/IconCircleLabelList"/>
    <dgm:cxn modelId="{7028E282-AF31-4A2A-AED3-D9025F008A50}" type="presParOf" srcId="{CAC241F1-438C-4156-AE32-1C9D5A4592D9}" destId="{9B133744-2F9F-4D93-9D78-885476BC07F6}" srcOrd="2" destOrd="0" presId="urn:microsoft.com/office/officeart/2018/5/layout/IconCircleLabelList"/>
    <dgm:cxn modelId="{CF8EEE8A-A4B0-424D-BC69-4A13116257FE}" type="presParOf" srcId="{CAC241F1-438C-4156-AE32-1C9D5A4592D9}" destId="{FE08D94C-0979-4A7E-9611-4E89C272E0B9}" srcOrd="3" destOrd="0" presId="urn:microsoft.com/office/officeart/2018/5/layout/IconCircleLabelList"/>
    <dgm:cxn modelId="{6F8A1D2F-4082-46E9-97C8-228A569C506F}" type="presParOf" srcId="{D8316F63-CE47-407B-9DCB-E8FEC91F0742}" destId="{D32C510A-6CA6-410D-A15E-1EF69D9DB601}" srcOrd="7" destOrd="0" presId="urn:microsoft.com/office/officeart/2018/5/layout/IconCircleLabelList"/>
    <dgm:cxn modelId="{FBF44D68-C0CF-441D-85FF-0B869D691C1B}" type="presParOf" srcId="{D8316F63-CE47-407B-9DCB-E8FEC91F0742}" destId="{CC946639-4A2B-4307-8E5A-06D67A6E7DE4}" srcOrd="8" destOrd="0" presId="urn:microsoft.com/office/officeart/2018/5/layout/IconCircleLabelList"/>
    <dgm:cxn modelId="{C419D7C9-2225-481C-9224-DE994A445339}" type="presParOf" srcId="{CC946639-4A2B-4307-8E5A-06D67A6E7DE4}" destId="{21D2485F-A179-4312-960D-B04D23F73093}" srcOrd="0" destOrd="0" presId="urn:microsoft.com/office/officeart/2018/5/layout/IconCircleLabelList"/>
    <dgm:cxn modelId="{8A0E5A25-9340-4772-8BFE-36DB1C781D0C}" type="presParOf" srcId="{CC946639-4A2B-4307-8E5A-06D67A6E7DE4}" destId="{E71EB1C6-24EC-4328-9469-745343CCA869}" srcOrd="1" destOrd="0" presId="urn:microsoft.com/office/officeart/2018/5/layout/IconCircleLabelList"/>
    <dgm:cxn modelId="{1C8FF9A0-00E9-4C75-BDAF-F80A970D010E}" type="presParOf" srcId="{CC946639-4A2B-4307-8E5A-06D67A6E7DE4}" destId="{284A2FFB-96C0-4491-838B-4F5E0ADB220A}" srcOrd="2" destOrd="0" presId="urn:microsoft.com/office/officeart/2018/5/layout/IconCircleLabelList"/>
    <dgm:cxn modelId="{5AAD1A1D-C6C7-4AB9-AC64-270DF1571F9E}" type="presParOf" srcId="{CC946639-4A2B-4307-8E5A-06D67A6E7DE4}" destId="{1BA5D214-334E-4BA2-B451-DC551C28264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8B40A-85CB-44CF-9E81-3063936285E3}">
      <dsp:nvSpPr>
        <dsp:cNvPr id="0" name=""/>
        <dsp:cNvSpPr/>
      </dsp:nvSpPr>
      <dsp:spPr>
        <a:xfrm>
          <a:off x="348206" y="835188"/>
          <a:ext cx="1075482" cy="10754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524FB-3A0E-4BA5-B04E-59FC2E252AEB}">
      <dsp:nvSpPr>
        <dsp:cNvPr id="0" name=""/>
        <dsp:cNvSpPr/>
      </dsp:nvSpPr>
      <dsp:spPr>
        <a:xfrm>
          <a:off x="577408" y="1064389"/>
          <a:ext cx="617080" cy="61708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51185-6747-4E77-A3B3-9CCD7AC625EB}">
      <dsp:nvSpPr>
        <dsp:cNvPr id="0" name=""/>
        <dsp:cNvSpPr/>
      </dsp:nvSpPr>
      <dsp:spPr>
        <a:xfrm>
          <a:off x="4405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Design the circuit diagram</a:t>
          </a:r>
        </a:p>
      </dsp:txBody>
      <dsp:txXfrm>
        <a:off x="4405" y="2245657"/>
        <a:ext cx="1763085" cy="705234"/>
      </dsp:txXfrm>
    </dsp:sp>
    <dsp:sp modelId="{C4618682-3912-4E72-999D-4BF5CD06322D}">
      <dsp:nvSpPr>
        <dsp:cNvPr id="0" name=""/>
        <dsp:cNvSpPr/>
      </dsp:nvSpPr>
      <dsp:spPr>
        <a:xfrm>
          <a:off x="2419832" y="835188"/>
          <a:ext cx="1075482" cy="10754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F9AEA-3377-4AFB-BDDB-45672D648ACC}">
      <dsp:nvSpPr>
        <dsp:cNvPr id="0" name=""/>
        <dsp:cNvSpPr/>
      </dsp:nvSpPr>
      <dsp:spPr>
        <a:xfrm>
          <a:off x="2649033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A8AF0-CDCB-4FBD-8FCB-A8EECB922CE0}">
      <dsp:nvSpPr>
        <dsp:cNvPr id="0" name=""/>
        <dsp:cNvSpPr/>
      </dsp:nvSpPr>
      <dsp:spPr>
        <a:xfrm>
          <a:off x="2076031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Implement the circuit</a:t>
          </a:r>
        </a:p>
      </dsp:txBody>
      <dsp:txXfrm>
        <a:off x="2076031" y="2245657"/>
        <a:ext cx="1763085" cy="705234"/>
      </dsp:txXfrm>
    </dsp:sp>
    <dsp:sp modelId="{1F290E81-B7E4-40F0-A220-DB97594D9AE3}">
      <dsp:nvSpPr>
        <dsp:cNvPr id="0" name=""/>
        <dsp:cNvSpPr/>
      </dsp:nvSpPr>
      <dsp:spPr>
        <a:xfrm>
          <a:off x="4491458" y="835188"/>
          <a:ext cx="1075482" cy="10754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BD919-83B2-43D2-B22A-C1D340DD896A}">
      <dsp:nvSpPr>
        <dsp:cNvPr id="0" name=""/>
        <dsp:cNvSpPr/>
      </dsp:nvSpPr>
      <dsp:spPr>
        <a:xfrm>
          <a:off x="4720659" y="1064389"/>
          <a:ext cx="617080" cy="61708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10A1B-B3E5-49A9-AA89-AAA8A26BCB24}">
      <dsp:nvSpPr>
        <dsp:cNvPr id="0" name=""/>
        <dsp:cNvSpPr/>
      </dsp:nvSpPr>
      <dsp:spPr>
        <a:xfrm>
          <a:off x="4147657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Design the PCB and Enclosure</a:t>
          </a:r>
        </a:p>
      </dsp:txBody>
      <dsp:txXfrm>
        <a:off x="4147657" y="2245657"/>
        <a:ext cx="1763085" cy="705234"/>
      </dsp:txXfrm>
    </dsp:sp>
    <dsp:sp modelId="{17388459-6EB8-4F5E-BF5C-9EB4EB9F5789}">
      <dsp:nvSpPr>
        <dsp:cNvPr id="0" name=""/>
        <dsp:cNvSpPr/>
      </dsp:nvSpPr>
      <dsp:spPr>
        <a:xfrm>
          <a:off x="6563084" y="835188"/>
          <a:ext cx="1075482" cy="10754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D9CF1-097F-4361-ABD4-11EB84ECFAE9}">
      <dsp:nvSpPr>
        <dsp:cNvPr id="0" name=""/>
        <dsp:cNvSpPr/>
      </dsp:nvSpPr>
      <dsp:spPr>
        <a:xfrm>
          <a:off x="6792285" y="1064389"/>
          <a:ext cx="617080" cy="61708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8D94C-0979-4A7E-9611-4E89C272E0B9}">
      <dsp:nvSpPr>
        <dsp:cNvPr id="0" name=""/>
        <dsp:cNvSpPr/>
      </dsp:nvSpPr>
      <dsp:spPr>
        <a:xfrm>
          <a:off x="6219283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Design the user manuals</a:t>
          </a:r>
        </a:p>
      </dsp:txBody>
      <dsp:txXfrm>
        <a:off x="6219283" y="2245657"/>
        <a:ext cx="1763085" cy="705234"/>
      </dsp:txXfrm>
    </dsp:sp>
    <dsp:sp modelId="{21D2485F-A179-4312-960D-B04D23F73093}">
      <dsp:nvSpPr>
        <dsp:cNvPr id="0" name=""/>
        <dsp:cNvSpPr/>
      </dsp:nvSpPr>
      <dsp:spPr>
        <a:xfrm>
          <a:off x="8634710" y="835188"/>
          <a:ext cx="1075482" cy="10754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EB1C6-24EC-4328-9469-745343CCA869}">
      <dsp:nvSpPr>
        <dsp:cNvPr id="0" name=""/>
        <dsp:cNvSpPr/>
      </dsp:nvSpPr>
      <dsp:spPr>
        <a:xfrm>
          <a:off x="8863911" y="1064389"/>
          <a:ext cx="617080" cy="61708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5D214-334E-4BA2-B451-DC551C28264B}">
      <dsp:nvSpPr>
        <dsp:cNvPr id="0" name=""/>
        <dsp:cNvSpPr/>
      </dsp:nvSpPr>
      <dsp:spPr>
        <a:xfrm>
          <a:off x="8290908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Finalize the product</a:t>
          </a:r>
        </a:p>
      </dsp:txBody>
      <dsp:txXfrm>
        <a:off x="8290908" y="2245657"/>
        <a:ext cx="1763085" cy="705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7/28/2023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229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6421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9442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1282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643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7539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6621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1077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730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7/28/2023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7/28/2023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7/28/2023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7/28/2023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7/28/2023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7/28/2023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7/28/2023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7/28/2023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7/28/2023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7/28/2023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7/28/2023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7/28/2023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7/28/2023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7/28/2023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7/28/2023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9400" y="2006082"/>
            <a:ext cx="4526280" cy="1980384"/>
          </a:xfrm>
        </p:spPr>
        <p:txBody>
          <a:bodyPr/>
          <a:lstStyle/>
          <a:p>
            <a:r>
              <a:rPr lang="en-US" dirty="0"/>
              <a:t>DIGITAL IC TESTER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GROUP 13</a:t>
            </a:r>
          </a:p>
        </p:txBody>
      </p:sp>
      <p:pic>
        <p:nvPicPr>
          <p:cNvPr id="8" name="Picture 7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FB7541D6-45E9-C0A8-E003-B46041E3A0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278" y="6027576"/>
            <a:ext cx="2190694" cy="806041"/>
          </a:xfrm>
          <a:prstGeom prst="rect">
            <a:avLst/>
          </a:prstGeom>
        </p:spPr>
      </p:pic>
      <p:pic>
        <p:nvPicPr>
          <p:cNvPr id="10" name="Picture 9" descr="A close-up of a device&#10;&#10;Description automatically generated">
            <a:extLst>
              <a:ext uri="{FF2B5EF4-FFF2-40B4-BE49-F238E27FC236}">
                <a16:creationId xmlns:a16="http://schemas.microsoft.com/office/drawing/2014/main" id="{492D7BA5-3107-40B6-337C-B741B6F3B5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" t="17551" r="4978" b="15601"/>
          <a:stretch/>
        </p:blipFill>
        <p:spPr>
          <a:xfrm>
            <a:off x="259757" y="527180"/>
            <a:ext cx="5836243" cy="580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90374C-1A59-4A71-8148-5C0E026A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 used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A8359F-00D6-408F-ACF5-D8A1A931C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Mega 2560</a:t>
            </a:r>
          </a:p>
          <a:p>
            <a:r>
              <a:rPr lang="en-US" dirty="0"/>
              <a:t>Nokia LCD 5110</a:t>
            </a:r>
          </a:p>
          <a:p>
            <a:r>
              <a:rPr lang="en-US" dirty="0"/>
              <a:t>20 pin ZIP socket</a:t>
            </a:r>
          </a:p>
        </p:txBody>
      </p:sp>
      <p:sp>
        <p:nvSpPr>
          <p:cNvPr id="8" name="Freeform: Shape 8" descr="Plans">
            <a:extLst>
              <a:ext uri="{FF2B5EF4-FFF2-40B4-BE49-F238E27FC236}">
                <a16:creationId xmlns:a16="http://schemas.microsoft.com/office/drawing/2014/main" id="{2DB38FFA-F8F9-4178-AD76-00851D638B92}"/>
              </a:ext>
            </a:extLst>
          </p:cNvPr>
          <p:cNvSpPr/>
          <p:nvPr/>
        </p:nvSpPr>
        <p:spPr>
          <a:xfrm>
            <a:off x="4824717" y="2553504"/>
            <a:ext cx="515064" cy="7572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51" h="5073">
                <a:moveTo>
                  <a:pt x="1718" y="668"/>
                </a:moveTo>
                <a:cubicBezTo>
                  <a:pt x="1813" y="668"/>
                  <a:pt x="1892" y="604"/>
                  <a:pt x="1892" y="509"/>
                </a:cubicBezTo>
                <a:cubicBezTo>
                  <a:pt x="1892" y="413"/>
                  <a:pt x="1813" y="350"/>
                  <a:pt x="1718" y="350"/>
                </a:cubicBezTo>
                <a:cubicBezTo>
                  <a:pt x="1638" y="350"/>
                  <a:pt x="1558" y="413"/>
                  <a:pt x="1558" y="509"/>
                </a:cubicBezTo>
                <a:cubicBezTo>
                  <a:pt x="1558" y="604"/>
                  <a:pt x="1638" y="668"/>
                  <a:pt x="1718" y="668"/>
                </a:cubicBezTo>
                <a:close/>
                <a:moveTo>
                  <a:pt x="2242" y="700"/>
                </a:moveTo>
                <a:cubicBezTo>
                  <a:pt x="2227" y="636"/>
                  <a:pt x="2227" y="573"/>
                  <a:pt x="2227" y="509"/>
                </a:cubicBezTo>
                <a:cubicBezTo>
                  <a:pt x="2227" y="222"/>
                  <a:pt x="2004" y="0"/>
                  <a:pt x="1733" y="0"/>
                </a:cubicBezTo>
                <a:cubicBezTo>
                  <a:pt x="1447" y="0"/>
                  <a:pt x="1209" y="222"/>
                  <a:pt x="1209" y="509"/>
                </a:cubicBezTo>
                <a:lnTo>
                  <a:pt x="1209" y="700"/>
                </a:lnTo>
                <a:lnTo>
                  <a:pt x="238" y="700"/>
                </a:lnTo>
                <a:cubicBezTo>
                  <a:pt x="111" y="700"/>
                  <a:pt x="0" y="811"/>
                  <a:pt x="0" y="938"/>
                </a:cubicBezTo>
                <a:lnTo>
                  <a:pt x="0" y="4835"/>
                </a:lnTo>
                <a:cubicBezTo>
                  <a:pt x="0" y="4962"/>
                  <a:pt x="111" y="5073"/>
                  <a:pt x="238" y="5073"/>
                </a:cubicBezTo>
                <a:lnTo>
                  <a:pt x="3212" y="5073"/>
                </a:lnTo>
                <a:cubicBezTo>
                  <a:pt x="3340" y="5073"/>
                  <a:pt x="3451" y="4962"/>
                  <a:pt x="3451" y="4835"/>
                </a:cubicBezTo>
                <a:lnTo>
                  <a:pt x="3451" y="938"/>
                </a:lnTo>
                <a:cubicBezTo>
                  <a:pt x="3451" y="795"/>
                  <a:pt x="3340" y="700"/>
                  <a:pt x="3212" y="700"/>
                </a:cubicBezTo>
                <a:close/>
                <a:moveTo>
                  <a:pt x="1367" y="509"/>
                </a:moveTo>
                <a:cubicBezTo>
                  <a:pt x="1367" y="318"/>
                  <a:pt x="1527" y="159"/>
                  <a:pt x="1733" y="159"/>
                </a:cubicBezTo>
                <a:cubicBezTo>
                  <a:pt x="1908" y="159"/>
                  <a:pt x="2067" y="318"/>
                  <a:pt x="2067" y="509"/>
                </a:cubicBezTo>
                <a:cubicBezTo>
                  <a:pt x="2067" y="716"/>
                  <a:pt x="2067" y="1082"/>
                  <a:pt x="2497" y="1193"/>
                </a:cubicBezTo>
                <a:cubicBezTo>
                  <a:pt x="2624" y="1225"/>
                  <a:pt x="2719" y="1336"/>
                  <a:pt x="2736" y="1479"/>
                </a:cubicBezTo>
                <a:lnTo>
                  <a:pt x="715" y="1479"/>
                </a:lnTo>
                <a:cubicBezTo>
                  <a:pt x="731" y="1352"/>
                  <a:pt x="811" y="1225"/>
                  <a:pt x="938" y="1193"/>
                </a:cubicBezTo>
                <a:cubicBezTo>
                  <a:pt x="1367" y="1082"/>
                  <a:pt x="1367" y="716"/>
                  <a:pt x="1367" y="509"/>
                </a:cubicBezTo>
                <a:close/>
                <a:moveTo>
                  <a:pt x="668" y="1638"/>
                </a:moveTo>
                <a:lnTo>
                  <a:pt x="2767" y="1638"/>
                </a:lnTo>
                <a:cubicBezTo>
                  <a:pt x="2846" y="1638"/>
                  <a:pt x="2894" y="1591"/>
                  <a:pt x="2894" y="1511"/>
                </a:cubicBezTo>
                <a:cubicBezTo>
                  <a:pt x="2894" y="1383"/>
                  <a:pt x="2846" y="1256"/>
                  <a:pt x="2767" y="1177"/>
                </a:cubicBezTo>
                <a:lnTo>
                  <a:pt x="2879" y="1177"/>
                </a:lnTo>
                <a:cubicBezTo>
                  <a:pt x="2910" y="1177"/>
                  <a:pt x="2926" y="1177"/>
                  <a:pt x="2942" y="1193"/>
                </a:cubicBezTo>
                <a:cubicBezTo>
                  <a:pt x="2958" y="1209"/>
                  <a:pt x="2974" y="1240"/>
                  <a:pt x="2974" y="1256"/>
                </a:cubicBezTo>
                <a:lnTo>
                  <a:pt x="2974" y="4517"/>
                </a:lnTo>
                <a:cubicBezTo>
                  <a:pt x="2974" y="4564"/>
                  <a:pt x="2926" y="4596"/>
                  <a:pt x="2879" y="4596"/>
                </a:cubicBezTo>
                <a:lnTo>
                  <a:pt x="556" y="4596"/>
                </a:lnTo>
                <a:cubicBezTo>
                  <a:pt x="509" y="4596"/>
                  <a:pt x="477" y="4564"/>
                  <a:pt x="477" y="4517"/>
                </a:cubicBezTo>
                <a:lnTo>
                  <a:pt x="477" y="1256"/>
                </a:lnTo>
                <a:cubicBezTo>
                  <a:pt x="477" y="1209"/>
                  <a:pt x="509" y="1177"/>
                  <a:pt x="556" y="1177"/>
                </a:cubicBezTo>
                <a:lnTo>
                  <a:pt x="683" y="1177"/>
                </a:lnTo>
                <a:cubicBezTo>
                  <a:pt x="604" y="1272"/>
                  <a:pt x="556" y="1383"/>
                  <a:pt x="556" y="1511"/>
                </a:cubicBezTo>
                <a:cubicBezTo>
                  <a:pt x="556" y="1574"/>
                  <a:pt x="604" y="1638"/>
                  <a:pt x="668" y="1638"/>
                </a:cubicBezTo>
                <a:close/>
                <a:moveTo>
                  <a:pt x="3292" y="938"/>
                </a:moveTo>
                <a:lnTo>
                  <a:pt x="3292" y="4835"/>
                </a:lnTo>
                <a:cubicBezTo>
                  <a:pt x="3292" y="4883"/>
                  <a:pt x="3244" y="4915"/>
                  <a:pt x="3212" y="4915"/>
                </a:cubicBezTo>
                <a:lnTo>
                  <a:pt x="238" y="4915"/>
                </a:lnTo>
                <a:cubicBezTo>
                  <a:pt x="191" y="4915"/>
                  <a:pt x="159" y="4883"/>
                  <a:pt x="159" y="4835"/>
                </a:cubicBezTo>
                <a:lnTo>
                  <a:pt x="159" y="938"/>
                </a:lnTo>
                <a:cubicBezTo>
                  <a:pt x="159" y="891"/>
                  <a:pt x="191" y="859"/>
                  <a:pt x="238" y="859"/>
                </a:cubicBezTo>
                <a:lnTo>
                  <a:pt x="1161" y="859"/>
                </a:lnTo>
                <a:cubicBezTo>
                  <a:pt x="1129" y="922"/>
                  <a:pt x="1065" y="986"/>
                  <a:pt x="986" y="1018"/>
                </a:cubicBezTo>
                <a:lnTo>
                  <a:pt x="970" y="1018"/>
                </a:lnTo>
                <a:lnTo>
                  <a:pt x="556" y="1018"/>
                </a:lnTo>
                <a:cubicBezTo>
                  <a:pt x="429" y="1018"/>
                  <a:pt x="318" y="1129"/>
                  <a:pt x="318" y="1256"/>
                </a:cubicBezTo>
                <a:lnTo>
                  <a:pt x="318" y="4517"/>
                </a:lnTo>
                <a:cubicBezTo>
                  <a:pt x="318" y="4644"/>
                  <a:pt x="429" y="4755"/>
                  <a:pt x="556" y="4755"/>
                </a:cubicBezTo>
                <a:lnTo>
                  <a:pt x="2879" y="4755"/>
                </a:lnTo>
                <a:cubicBezTo>
                  <a:pt x="3022" y="4755"/>
                  <a:pt x="3133" y="4644"/>
                  <a:pt x="3133" y="4517"/>
                </a:cubicBezTo>
                <a:lnTo>
                  <a:pt x="3133" y="1256"/>
                </a:lnTo>
                <a:cubicBezTo>
                  <a:pt x="3133" y="1193"/>
                  <a:pt x="3101" y="1129"/>
                  <a:pt x="3054" y="1082"/>
                </a:cubicBezTo>
                <a:cubicBezTo>
                  <a:pt x="3006" y="1034"/>
                  <a:pt x="2958" y="1018"/>
                  <a:pt x="2879" y="1018"/>
                </a:cubicBezTo>
                <a:lnTo>
                  <a:pt x="2465" y="1018"/>
                </a:lnTo>
                <a:cubicBezTo>
                  <a:pt x="2370" y="986"/>
                  <a:pt x="2306" y="922"/>
                  <a:pt x="2274" y="859"/>
                </a:cubicBezTo>
                <a:lnTo>
                  <a:pt x="3212" y="859"/>
                </a:lnTo>
                <a:cubicBezTo>
                  <a:pt x="3244" y="859"/>
                  <a:pt x="3292" y="891"/>
                  <a:pt x="3292" y="938"/>
                </a:cubicBezTo>
                <a:close/>
                <a:moveTo>
                  <a:pt x="1400" y="3737"/>
                </a:moveTo>
                <a:cubicBezTo>
                  <a:pt x="1415" y="3754"/>
                  <a:pt x="1431" y="3769"/>
                  <a:pt x="1447" y="3769"/>
                </a:cubicBezTo>
                <a:cubicBezTo>
                  <a:pt x="1463" y="3769"/>
                  <a:pt x="1495" y="3754"/>
                  <a:pt x="1510" y="3737"/>
                </a:cubicBezTo>
                <a:lnTo>
                  <a:pt x="2560" y="2688"/>
                </a:lnTo>
                <a:cubicBezTo>
                  <a:pt x="2592" y="2656"/>
                  <a:pt x="2592" y="2592"/>
                  <a:pt x="2560" y="2561"/>
                </a:cubicBezTo>
                <a:cubicBezTo>
                  <a:pt x="2545" y="2545"/>
                  <a:pt x="2481" y="2545"/>
                  <a:pt x="2449" y="2561"/>
                </a:cubicBezTo>
                <a:lnTo>
                  <a:pt x="1447" y="3579"/>
                </a:lnTo>
                <a:lnTo>
                  <a:pt x="1018" y="3133"/>
                </a:lnTo>
                <a:cubicBezTo>
                  <a:pt x="986" y="3101"/>
                  <a:pt x="938" y="3101"/>
                  <a:pt x="906" y="3133"/>
                </a:cubicBezTo>
                <a:cubicBezTo>
                  <a:pt x="874" y="3165"/>
                  <a:pt x="874" y="3228"/>
                  <a:pt x="906" y="3245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02980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872" y="1897380"/>
            <a:ext cx="358663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</a:t>
            </a:r>
          </a:p>
        </p:txBody>
      </p:sp>
      <p:pic>
        <p:nvPicPr>
          <p:cNvPr id="2" name="Picture 1" descr="A picture containing diagram, text, origami, plan&#10;&#10;Description automatically generated">
            <a:extLst>
              <a:ext uri="{FF2B5EF4-FFF2-40B4-BE49-F238E27FC236}">
                <a16:creationId xmlns:a16="http://schemas.microsoft.com/office/drawing/2014/main" id="{18ED32ED-04F8-D06A-A654-4D97BC1E8F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52" r="2078"/>
          <a:stretch/>
        </p:blipFill>
        <p:spPr bwMode="auto">
          <a:xfrm>
            <a:off x="-1" y="71276"/>
            <a:ext cx="7461849" cy="67608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2EF669A3-EE62-87E1-4B33-4DD90BEC61BE}"/>
              </a:ext>
            </a:extLst>
          </p:cNvPr>
          <p:cNvSpPr/>
          <p:nvPr/>
        </p:nvSpPr>
        <p:spPr>
          <a:xfrm>
            <a:off x="5986732" y="1535502"/>
            <a:ext cx="5352171" cy="646977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64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Milestones</a:t>
            </a:r>
            <a:endParaRPr lang="en-IN" dirty="0"/>
          </a:p>
        </p:txBody>
      </p:sp>
      <p:graphicFrame>
        <p:nvGraphicFramePr>
          <p:cNvPr id="9" name="Content Placeholder 6" descr="This is agenda slide with icons and texts">
            <a:extLst>
              <a:ext uri="{FF2B5EF4-FFF2-40B4-BE49-F238E27FC236}">
                <a16:creationId xmlns:a16="http://schemas.microsoft.com/office/drawing/2014/main" id="{08D3DC19-5976-4026-819D-310A946269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235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Company , Office ">
            <a:extLst>
              <a:ext uri="{FF2B5EF4-FFF2-40B4-BE49-F238E27FC236}">
                <a16:creationId xmlns:a16="http://schemas.microsoft.com/office/drawing/2014/main" id="{252793D9-9D19-46B1-AC25-73D1587617B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3541486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B9FD8B-5D1C-457B-8A59-E4F48DF9C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354148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B17B5C-4599-46ED-9FF8-F2017749EF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8706" y="2119087"/>
            <a:ext cx="2102513" cy="2162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886311-3B64-4DC3-B8DA-A60A6A4632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8826" y="2119085"/>
            <a:ext cx="2162629" cy="21626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01A91A-F36F-4DD8-B727-D80D34662D9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4066" y="2119086"/>
            <a:ext cx="1621971" cy="216262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C9D11D0-1CA9-42D5-AF43-178886E1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47B9F0-E0A0-4BBE-B121-CB430CF0B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FCD230-80C3-4221-BD83-0AF697C8C66A}"/>
              </a:ext>
            </a:extLst>
          </p:cNvPr>
          <p:cNvSpPr/>
          <p:nvPr/>
        </p:nvSpPr>
        <p:spPr>
          <a:xfrm>
            <a:off x="1097279" y="4420063"/>
            <a:ext cx="310572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E.M. DEWMINA</a:t>
            </a:r>
          </a:p>
          <a:p>
            <a:pPr algn="ctr"/>
            <a:r>
              <a:rPr lang="en-US" sz="2400" dirty="0"/>
              <a:t>E/18/071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FD8CEFD-B7FD-494C-9958-FFC3682AFFA4}"/>
              </a:ext>
            </a:extLst>
          </p:cNvPr>
          <p:cNvSpPr/>
          <p:nvPr/>
        </p:nvSpPr>
        <p:spPr>
          <a:xfrm>
            <a:off x="4582190" y="4425170"/>
            <a:ext cx="30176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S.T.C. DHARMASIRI</a:t>
            </a:r>
          </a:p>
          <a:p>
            <a:pPr algn="ctr"/>
            <a:r>
              <a:rPr lang="en-US" sz="2400" dirty="0"/>
              <a:t>E/18/078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D034E2-BF66-4CC7-A5E7-6632D8A1EC90}"/>
              </a:ext>
            </a:extLst>
          </p:cNvPr>
          <p:cNvSpPr/>
          <p:nvPr/>
        </p:nvSpPr>
        <p:spPr>
          <a:xfrm>
            <a:off x="8067101" y="4389671"/>
            <a:ext cx="31057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W.M.V.S. HERATH</a:t>
            </a:r>
          </a:p>
          <a:p>
            <a:pPr algn="ctr"/>
            <a:r>
              <a:rPr lang="en-US" sz="2400" dirty="0"/>
              <a:t>E/18/134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3E8F64-A337-487B-B96A-8EFD2FE65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7279" y="2119086"/>
            <a:ext cx="3105724" cy="12564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BCCE7F-7C73-48DF-B394-594D9BCF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2190" y="2119085"/>
            <a:ext cx="3105724" cy="12564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EB0A28-B294-49C5-9D69-34BA4D21E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67101" y="2119085"/>
            <a:ext cx="3105724" cy="12564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8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Efficiently identifying and resolving issues within integrated circuits (ICs) during circuit work requires a user-friendly and cost-effective solution to streamline testing and confidently explore IC functionality with ease and accuracy.</a:t>
            </a:r>
          </a:p>
        </p:txBody>
      </p:sp>
      <p:sp>
        <p:nvSpPr>
          <p:cNvPr id="3" name="Freeform: Shape 8" descr="Plans">
            <a:extLst>
              <a:ext uri="{FF2B5EF4-FFF2-40B4-BE49-F238E27FC236}">
                <a16:creationId xmlns:a16="http://schemas.microsoft.com/office/drawing/2014/main" id="{9F8F5BFC-17EF-359E-129F-E7F63B91859B}"/>
              </a:ext>
            </a:extLst>
          </p:cNvPr>
          <p:cNvSpPr/>
          <p:nvPr/>
        </p:nvSpPr>
        <p:spPr>
          <a:xfrm>
            <a:off x="4787396" y="2534842"/>
            <a:ext cx="515064" cy="7572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51" h="5073">
                <a:moveTo>
                  <a:pt x="1718" y="668"/>
                </a:moveTo>
                <a:cubicBezTo>
                  <a:pt x="1813" y="668"/>
                  <a:pt x="1892" y="604"/>
                  <a:pt x="1892" y="509"/>
                </a:cubicBezTo>
                <a:cubicBezTo>
                  <a:pt x="1892" y="413"/>
                  <a:pt x="1813" y="350"/>
                  <a:pt x="1718" y="350"/>
                </a:cubicBezTo>
                <a:cubicBezTo>
                  <a:pt x="1638" y="350"/>
                  <a:pt x="1558" y="413"/>
                  <a:pt x="1558" y="509"/>
                </a:cubicBezTo>
                <a:cubicBezTo>
                  <a:pt x="1558" y="604"/>
                  <a:pt x="1638" y="668"/>
                  <a:pt x="1718" y="668"/>
                </a:cubicBezTo>
                <a:close/>
                <a:moveTo>
                  <a:pt x="2242" y="700"/>
                </a:moveTo>
                <a:cubicBezTo>
                  <a:pt x="2227" y="636"/>
                  <a:pt x="2227" y="573"/>
                  <a:pt x="2227" y="509"/>
                </a:cubicBezTo>
                <a:cubicBezTo>
                  <a:pt x="2227" y="222"/>
                  <a:pt x="2004" y="0"/>
                  <a:pt x="1733" y="0"/>
                </a:cubicBezTo>
                <a:cubicBezTo>
                  <a:pt x="1447" y="0"/>
                  <a:pt x="1209" y="222"/>
                  <a:pt x="1209" y="509"/>
                </a:cubicBezTo>
                <a:lnTo>
                  <a:pt x="1209" y="700"/>
                </a:lnTo>
                <a:lnTo>
                  <a:pt x="238" y="700"/>
                </a:lnTo>
                <a:cubicBezTo>
                  <a:pt x="111" y="700"/>
                  <a:pt x="0" y="811"/>
                  <a:pt x="0" y="938"/>
                </a:cubicBezTo>
                <a:lnTo>
                  <a:pt x="0" y="4835"/>
                </a:lnTo>
                <a:cubicBezTo>
                  <a:pt x="0" y="4962"/>
                  <a:pt x="111" y="5073"/>
                  <a:pt x="238" y="5073"/>
                </a:cubicBezTo>
                <a:lnTo>
                  <a:pt x="3212" y="5073"/>
                </a:lnTo>
                <a:cubicBezTo>
                  <a:pt x="3340" y="5073"/>
                  <a:pt x="3451" y="4962"/>
                  <a:pt x="3451" y="4835"/>
                </a:cubicBezTo>
                <a:lnTo>
                  <a:pt x="3451" y="938"/>
                </a:lnTo>
                <a:cubicBezTo>
                  <a:pt x="3451" y="795"/>
                  <a:pt x="3340" y="700"/>
                  <a:pt x="3212" y="700"/>
                </a:cubicBezTo>
                <a:close/>
                <a:moveTo>
                  <a:pt x="1367" y="509"/>
                </a:moveTo>
                <a:cubicBezTo>
                  <a:pt x="1367" y="318"/>
                  <a:pt x="1527" y="159"/>
                  <a:pt x="1733" y="159"/>
                </a:cubicBezTo>
                <a:cubicBezTo>
                  <a:pt x="1908" y="159"/>
                  <a:pt x="2067" y="318"/>
                  <a:pt x="2067" y="509"/>
                </a:cubicBezTo>
                <a:cubicBezTo>
                  <a:pt x="2067" y="716"/>
                  <a:pt x="2067" y="1082"/>
                  <a:pt x="2497" y="1193"/>
                </a:cubicBezTo>
                <a:cubicBezTo>
                  <a:pt x="2624" y="1225"/>
                  <a:pt x="2719" y="1336"/>
                  <a:pt x="2736" y="1479"/>
                </a:cubicBezTo>
                <a:lnTo>
                  <a:pt x="715" y="1479"/>
                </a:lnTo>
                <a:cubicBezTo>
                  <a:pt x="731" y="1352"/>
                  <a:pt x="811" y="1225"/>
                  <a:pt x="938" y="1193"/>
                </a:cubicBezTo>
                <a:cubicBezTo>
                  <a:pt x="1367" y="1082"/>
                  <a:pt x="1367" y="716"/>
                  <a:pt x="1367" y="509"/>
                </a:cubicBezTo>
                <a:close/>
                <a:moveTo>
                  <a:pt x="668" y="1638"/>
                </a:moveTo>
                <a:lnTo>
                  <a:pt x="2767" y="1638"/>
                </a:lnTo>
                <a:cubicBezTo>
                  <a:pt x="2846" y="1638"/>
                  <a:pt x="2894" y="1591"/>
                  <a:pt x="2894" y="1511"/>
                </a:cubicBezTo>
                <a:cubicBezTo>
                  <a:pt x="2894" y="1383"/>
                  <a:pt x="2846" y="1256"/>
                  <a:pt x="2767" y="1177"/>
                </a:cubicBezTo>
                <a:lnTo>
                  <a:pt x="2879" y="1177"/>
                </a:lnTo>
                <a:cubicBezTo>
                  <a:pt x="2910" y="1177"/>
                  <a:pt x="2926" y="1177"/>
                  <a:pt x="2942" y="1193"/>
                </a:cubicBezTo>
                <a:cubicBezTo>
                  <a:pt x="2958" y="1209"/>
                  <a:pt x="2974" y="1240"/>
                  <a:pt x="2974" y="1256"/>
                </a:cubicBezTo>
                <a:lnTo>
                  <a:pt x="2974" y="4517"/>
                </a:lnTo>
                <a:cubicBezTo>
                  <a:pt x="2974" y="4564"/>
                  <a:pt x="2926" y="4596"/>
                  <a:pt x="2879" y="4596"/>
                </a:cubicBezTo>
                <a:lnTo>
                  <a:pt x="556" y="4596"/>
                </a:lnTo>
                <a:cubicBezTo>
                  <a:pt x="509" y="4596"/>
                  <a:pt x="477" y="4564"/>
                  <a:pt x="477" y="4517"/>
                </a:cubicBezTo>
                <a:lnTo>
                  <a:pt x="477" y="1256"/>
                </a:lnTo>
                <a:cubicBezTo>
                  <a:pt x="477" y="1209"/>
                  <a:pt x="509" y="1177"/>
                  <a:pt x="556" y="1177"/>
                </a:cubicBezTo>
                <a:lnTo>
                  <a:pt x="683" y="1177"/>
                </a:lnTo>
                <a:cubicBezTo>
                  <a:pt x="604" y="1272"/>
                  <a:pt x="556" y="1383"/>
                  <a:pt x="556" y="1511"/>
                </a:cubicBezTo>
                <a:cubicBezTo>
                  <a:pt x="556" y="1574"/>
                  <a:pt x="604" y="1638"/>
                  <a:pt x="668" y="1638"/>
                </a:cubicBezTo>
                <a:close/>
                <a:moveTo>
                  <a:pt x="3292" y="938"/>
                </a:moveTo>
                <a:lnTo>
                  <a:pt x="3292" y="4835"/>
                </a:lnTo>
                <a:cubicBezTo>
                  <a:pt x="3292" y="4883"/>
                  <a:pt x="3244" y="4915"/>
                  <a:pt x="3212" y="4915"/>
                </a:cubicBezTo>
                <a:lnTo>
                  <a:pt x="238" y="4915"/>
                </a:lnTo>
                <a:cubicBezTo>
                  <a:pt x="191" y="4915"/>
                  <a:pt x="159" y="4883"/>
                  <a:pt x="159" y="4835"/>
                </a:cubicBezTo>
                <a:lnTo>
                  <a:pt x="159" y="938"/>
                </a:lnTo>
                <a:cubicBezTo>
                  <a:pt x="159" y="891"/>
                  <a:pt x="191" y="859"/>
                  <a:pt x="238" y="859"/>
                </a:cubicBezTo>
                <a:lnTo>
                  <a:pt x="1161" y="859"/>
                </a:lnTo>
                <a:cubicBezTo>
                  <a:pt x="1129" y="922"/>
                  <a:pt x="1065" y="986"/>
                  <a:pt x="986" y="1018"/>
                </a:cubicBezTo>
                <a:lnTo>
                  <a:pt x="970" y="1018"/>
                </a:lnTo>
                <a:lnTo>
                  <a:pt x="556" y="1018"/>
                </a:lnTo>
                <a:cubicBezTo>
                  <a:pt x="429" y="1018"/>
                  <a:pt x="318" y="1129"/>
                  <a:pt x="318" y="1256"/>
                </a:cubicBezTo>
                <a:lnTo>
                  <a:pt x="318" y="4517"/>
                </a:lnTo>
                <a:cubicBezTo>
                  <a:pt x="318" y="4644"/>
                  <a:pt x="429" y="4755"/>
                  <a:pt x="556" y="4755"/>
                </a:cubicBezTo>
                <a:lnTo>
                  <a:pt x="2879" y="4755"/>
                </a:lnTo>
                <a:cubicBezTo>
                  <a:pt x="3022" y="4755"/>
                  <a:pt x="3133" y="4644"/>
                  <a:pt x="3133" y="4517"/>
                </a:cubicBezTo>
                <a:lnTo>
                  <a:pt x="3133" y="1256"/>
                </a:lnTo>
                <a:cubicBezTo>
                  <a:pt x="3133" y="1193"/>
                  <a:pt x="3101" y="1129"/>
                  <a:pt x="3054" y="1082"/>
                </a:cubicBezTo>
                <a:cubicBezTo>
                  <a:pt x="3006" y="1034"/>
                  <a:pt x="2958" y="1018"/>
                  <a:pt x="2879" y="1018"/>
                </a:cubicBezTo>
                <a:lnTo>
                  <a:pt x="2465" y="1018"/>
                </a:lnTo>
                <a:cubicBezTo>
                  <a:pt x="2370" y="986"/>
                  <a:pt x="2306" y="922"/>
                  <a:pt x="2274" y="859"/>
                </a:cubicBezTo>
                <a:lnTo>
                  <a:pt x="3212" y="859"/>
                </a:lnTo>
                <a:cubicBezTo>
                  <a:pt x="3244" y="859"/>
                  <a:pt x="3292" y="891"/>
                  <a:pt x="3292" y="938"/>
                </a:cubicBezTo>
                <a:close/>
                <a:moveTo>
                  <a:pt x="1400" y="3737"/>
                </a:moveTo>
                <a:cubicBezTo>
                  <a:pt x="1415" y="3754"/>
                  <a:pt x="1431" y="3769"/>
                  <a:pt x="1447" y="3769"/>
                </a:cubicBezTo>
                <a:cubicBezTo>
                  <a:pt x="1463" y="3769"/>
                  <a:pt x="1495" y="3754"/>
                  <a:pt x="1510" y="3737"/>
                </a:cubicBezTo>
                <a:lnTo>
                  <a:pt x="2560" y="2688"/>
                </a:lnTo>
                <a:cubicBezTo>
                  <a:pt x="2592" y="2656"/>
                  <a:pt x="2592" y="2592"/>
                  <a:pt x="2560" y="2561"/>
                </a:cubicBezTo>
                <a:cubicBezTo>
                  <a:pt x="2545" y="2545"/>
                  <a:pt x="2481" y="2545"/>
                  <a:pt x="2449" y="2561"/>
                </a:cubicBezTo>
                <a:lnTo>
                  <a:pt x="1447" y="3579"/>
                </a:lnTo>
                <a:lnTo>
                  <a:pt x="1018" y="3133"/>
                </a:lnTo>
                <a:cubicBezTo>
                  <a:pt x="986" y="3101"/>
                  <a:pt x="938" y="3101"/>
                  <a:pt x="906" y="3133"/>
                </a:cubicBezTo>
                <a:cubicBezTo>
                  <a:pt x="874" y="3165"/>
                  <a:pt x="874" y="3228"/>
                  <a:pt x="906" y="3245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2809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89" y="760445"/>
            <a:ext cx="3241355" cy="3377681"/>
          </a:xfrm>
        </p:spPr>
        <p:txBody>
          <a:bodyPr/>
          <a:lstStyle/>
          <a:p>
            <a:r>
              <a:rPr lang="en-US" dirty="0"/>
              <a:t>Introducing…</a:t>
            </a:r>
            <a:br>
              <a:rPr lang="en-US" dirty="0"/>
            </a:br>
            <a:br>
              <a:rPr lang="en-US" dirty="0"/>
            </a:br>
            <a:r>
              <a:rPr lang="en-US" sz="3200" u="sng" dirty="0"/>
              <a:t>DIGITAL IC TESTER</a:t>
            </a:r>
            <a:endParaRPr lang="en-US" u="s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Key Features:</a:t>
            </a:r>
            <a:endParaRPr lang="en-US" dirty="0"/>
          </a:p>
          <a:p>
            <a:pPr lvl="1"/>
            <a:r>
              <a:rPr lang="en-US" dirty="0"/>
              <a:t>Low cost</a:t>
            </a:r>
          </a:p>
          <a:p>
            <a:pPr lvl="1"/>
            <a:r>
              <a:rPr lang="en-US" dirty="0"/>
              <a:t>Accurate results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User friendly</a:t>
            </a:r>
          </a:p>
          <a:p>
            <a:pPr lvl="1"/>
            <a:r>
              <a:rPr lang="en-US" dirty="0"/>
              <a:t>Ability to upgrade firmware</a:t>
            </a:r>
          </a:p>
          <a:p>
            <a:pPr marL="0" indent="0" algn="just">
              <a:buNone/>
            </a:pPr>
            <a:endParaRPr lang="en-US" dirty="0"/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99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6932048-32ED-0B0E-3813-CEDD69194AC9}"/>
              </a:ext>
            </a:extLst>
          </p:cNvPr>
          <p:cNvSpPr/>
          <p:nvPr/>
        </p:nvSpPr>
        <p:spPr>
          <a:xfrm>
            <a:off x="458179" y="2027208"/>
            <a:ext cx="2967388" cy="741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79" y="1952875"/>
            <a:ext cx="2650272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Circuit Diagram</a:t>
            </a:r>
          </a:p>
        </p:txBody>
      </p:sp>
      <p:pic>
        <p:nvPicPr>
          <p:cNvPr id="16" name="Picture 15" descr="A computer screen shot of a circuit board&#10;&#10;Description automatically generated with low confidence">
            <a:extLst>
              <a:ext uri="{FF2B5EF4-FFF2-40B4-BE49-F238E27FC236}">
                <a16:creationId xmlns:a16="http://schemas.microsoft.com/office/drawing/2014/main" id="{70B5C00C-FF39-8EE8-8C1F-56114680B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451" y="0"/>
            <a:ext cx="9086724" cy="693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2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932048-32ED-0B0E-3813-CEDD69194AC9}"/>
              </a:ext>
            </a:extLst>
          </p:cNvPr>
          <p:cNvSpPr/>
          <p:nvPr/>
        </p:nvSpPr>
        <p:spPr>
          <a:xfrm>
            <a:off x="458179" y="2027208"/>
            <a:ext cx="2967388" cy="741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79" y="1952875"/>
            <a:ext cx="2650272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PCB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F96026-D171-BEF9-DAE3-396D24573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561" y="348788"/>
            <a:ext cx="3863675" cy="2728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AAE052-30A9-CECB-3CCD-5147A9F7E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839" y="874613"/>
            <a:ext cx="2796782" cy="4404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46103D-6D1E-7DEA-0717-8D47C77CF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993" y="3231564"/>
            <a:ext cx="2876303" cy="32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0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7" name="Straight Connector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409" y="567847"/>
            <a:ext cx="6424055" cy="103135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Testable ICs on our device</a:t>
            </a:r>
          </a:p>
        </p:txBody>
      </p:sp>
      <p:cxnSp>
        <p:nvCxnSpPr>
          <p:cNvPr id="30" name="Straight Connector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B0CED25-6296-7DB9-671A-300026AC5B48}"/>
              </a:ext>
            </a:extLst>
          </p:cNvPr>
          <p:cNvSpPr/>
          <p:nvPr/>
        </p:nvSpPr>
        <p:spPr>
          <a:xfrm>
            <a:off x="590927" y="2109507"/>
            <a:ext cx="2980409" cy="580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02" y="1897380"/>
            <a:ext cx="11187795" cy="420524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Manual supported ICs: 4011, 4030, 4077, 4093, 4071, 4081, 4001, 4070, 7266, 7402, 7401, 4073, 4075, 4023, 4025, 7411, 5411, 7410, 7412, 7427, 4069, 7404, 7405, 7414, 7400, 74132,7403, 7408, 7432, 7486, 5408, 5479, 7409, 5409, 4029, 4000, 74393, 7421, 5421, 7420, 4082, 4012, 4002, 4072, 7430, 4068, 4049, 4050, 7474, 7476, 7479,7478,7473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n-US" sz="2000" dirty="0">
                <a:solidFill>
                  <a:srgbClr val="222222"/>
                </a:solidFill>
                <a:latin typeface="Verdana" panose="020B0604030504040204" pitchFamily="34" charset="0"/>
              </a:rPr>
              <a:t>Auto supported ICs: 4081, 4001, 4070, 4030, 7266, 4077, 4071, 7401, 7402, 4011, 4093, 4073, 4075, 4023, 4025, 7411, 5411, 7410, 7412, 7427, 4029, 74393</a:t>
            </a:r>
          </a:p>
        </p:txBody>
      </p:sp>
    </p:spTree>
    <p:extLst>
      <p:ext uri="{BB962C8B-B14F-4D97-AF65-F5344CB8AC3E}">
        <p14:creationId xmlns:p14="http://schemas.microsoft.com/office/powerpoint/2010/main" val="222572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cost</a:t>
            </a:r>
          </a:p>
          <a:p>
            <a:r>
              <a:rPr lang="en-US" dirty="0"/>
              <a:t>Accurate results</a:t>
            </a:r>
          </a:p>
          <a:p>
            <a:r>
              <a:rPr lang="en-US" dirty="0"/>
              <a:t>Portability</a:t>
            </a:r>
          </a:p>
          <a:p>
            <a:r>
              <a:rPr lang="en-US" dirty="0"/>
              <a:t>User friendly</a:t>
            </a:r>
          </a:p>
          <a:p>
            <a:r>
              <a:rPr lang="en-US" dirty="0"/>
              <a:t>Ability to upgrade firmware</a:t>
            </a:r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28244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248</TotalTime>
  <Words>313</Words>
  <Application>Microsoft Office PowerPoint</Application>
  <PresentationFormat>Widescreen</PresentationFormat>
  <Paragraphs>52</Paragraphs>
  <Slides>12</Slides>
  <Notes>10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Wingdings</vt:lpstr>
      <vt:lpstr>RetrospectVTI</vt:lpstr>
      <vt:lpstr>DIGITAL IC TESTER</vt:lpstr>
      <vt:lpstr>GROUP MEMBERS</vt:lpstr>
      <vt:lpstr>Problem Statement</vt:lpstr>
      <vt:lpstr>Introducing…  DIGITAL IC TESTER</vt:lpstr>
      <vt:lpstr>Circuit Diagram</vt:lpstr>
      <vt:lpstr>PCB DESIGN</vt:lpstr>
      <vt:lpstr>Testable ICs on our device</vt:lpstr>
      <vt:lpstr>Thank you</vt:lpstr>
      <vt:lpstr>Key Features</vt:lpstr>
      <vt:lpstr>Key Components  used</vt:lpstr>
      <vt:lpstr>Methodology</vt:lpstr>
      <vt:lpstr>Milestones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IC TESTER</dc:title>
  <dc:creator>W.M.V.S. HERATH</dc:creator>
  <cp:lastModifiedBy>S.T.C. DHARMASIRI</cp:lastModifiedBy>
  <cp:revision>8</cp:revision>
  <dcterms:created xsi:type="dcterms:W3CDTF">2023-05-25T12:33:13Z</dcterms:created>
  <dcterms:modified xsi:type="dcterms:W3CDTF">2023-07-28T04:13:49Z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