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1623-225E-427F-12A1-3803E9348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F7FE8-856A-885D-CD53-1295933C0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5B427-4E7C-F8A6-737A-E6DE3842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0A6-E877-4F3A-850A-9CBBD4281D4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28D33-80B2-6050-9EF6-AD1C4CCB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C5C2C-C788-5894-794E-6407297F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FE1-3E29-45EB-BC67-F50A04E99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43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0E20-C568-782F-FE47-1D9C68C0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F5206-4883-10B8-87CB-8D46E5BB7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77F38-686F-E450-D462-8E44688A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0A6-E877-4F3A-850A-9CBBD4281D4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F95F-BDA0-05C1-3810-1685FFDF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76176-11F5-3147-D9BB-18628BFC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FE1-3E29-45EB-BC67-F50A04E99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66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65D113-B492-3F5F-E50D-167D52B22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0BBC5-FCAE-7D24-C3E8-5AA4A51A0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01285-16F5-5E7F-4D61-052DEB24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0A6-E877-4F3A-850A-9CBBD4281D4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CAA89-E2EC-8DFA-AE9D-02A1933A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CABA9-1A23-3B59-B4B2-3ED7132B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FE1-3E29-45EB-BC67-F50A04E99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15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2C28-EF0C-B20A-9B10-CCD28039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22A8-70C2-5FD2-47AD-C232F2AF0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EDD3-E621-A944-6648-0D7EC6B8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0A6-E877-4F3A-850A-9CBBD4281D4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0E25B-85B9-7480-6A27-0D2BC409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5C53A-A19D-3199-7941-CBF737D2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FE1-3E29-45EB-BC67-F50A04E99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32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9948-7D95-EE34-1AF8-555AFB22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D6CFB-F332-BE9B-C54F-3BE7F43A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652DB-D22B-4CDF-42AC-411483EA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0A6-E877-4F3A-850A-9CBBD4281D4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E2ACF-2E28-BD5C-02D1-0AAE83CA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2A6FC-1C72-962E-D856-5B6520A9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FE1-3E29-45EB-BC67-F50A04E99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25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7FB0-F00C-3DEA-1CBF-B786023D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6E9F0-A60C-FD8A-88D6-6616E2EC6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A5B3A-6340-4EDA-8F0F-B27FC7FA9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CF2FD-8286-8844-9869-CE159DED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0A6-E877-4F3A-850A-9CBBD4281D4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9D55D-BFC0-9089-4BA4-75E0B554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8A9CA-E346-331D-F62C-25E778C9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FE1-3E29-45EB-BC67-F50A04E99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34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0807-C0D2-6E44-7AEA-A3368949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8B7CC-0013-6D93-9AE2-F7849134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7947E-AFA4-3395-CCF0-A1E1E58FF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8AEC-3ACA-AEF4-0404-310CA13E2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24371-0AF4-A9C1-34C4-F2EF91119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F11F9-0E47-7DA7-5CC9-16E2CE9E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0A6-E877-4F3A-850A-9CBBD4281D4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9A0D0-0163-C9DA-9D27-D2647755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24AE7-CE0B-26C0-DB18-342A4CA4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FE1-3E29-45EB-BC67-F50A04E99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46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DB38-D127-7F7B-F8A9-4E1C722E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13559-89B9-FAB8-DAC6-9646B2D0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0A6-E877-4F3A-850A-9CBBD4281D4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7DFFE-3245-C71C-DD0F-8E4E663B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96F42-7B6B-B548-4223-E618ECAE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FE1-3E29-45EB-BC67-F50A04E99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46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AE2EC-3AAF-51B5-D13F-F1FF29EB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0A6-E877-4F3A-850A-9CBBD4281D4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2F7C7-BC84-5C34-57AD-A803EC26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AEB67-32DC-2D1B-30A2-02DE3C62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FE1-3E29-45EB-BC67-F50A04E99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53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E741-FA99-EA72-A8A3-796D1BC0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092D7-B85F-62FF-A438-1C0FA4B2F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B1466-EED1-0DA0-6A9B-91240340B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FDAB0-2AB5-DF33-1DC8-AE2FF968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0A6-E877-4F3A-850A-9CBBD4281D4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823E5-0E22-DA09-5CFA-F24F4B8C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9945A-2DED-B5B5-D1C2-FF7428F7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FE1-3E29-45EB-BC67-F50A04E99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50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FD49-DB3B-B4AB-DE0B-5A7CCCFE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8CF9D2-D90F-DC91-19EF-B514D9052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11370-924A-C673-0139-685705926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E8399-BAC6-15CD-8598-679DE7CA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0A6-E877-4F3A-850A-9CBBD4281D4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09E34-004A-AEA7-9BDE-A9D081A1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08CD1-6BBE-89CE-48A6-9912AADA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FE1-3E29-45EB-BC67-F50A04E99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89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22CD0-64FE-D9BF-7881-DBB935B7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F6419-17BE-C3A2-1D8E-8FC91C804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8C31D-D3FE-B79F-F91D-672326DDE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0B0A6-E877-4F3A-850A-9CBBD4281D4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24F64-CA95-93A9-CBD0-0F8448961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50EF-0ABD-E9A0-E35C-082903EEF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1FE1-3E29-45EB-BC67-F50A04E99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73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AC56-CAF9-CF5E-F242-303D79845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Visualization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6510A-F3DC-737B-09DF-50FA0B600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568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F45940-7A43-A3DF-ED31-B25CEF9B7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671" y="0"/>
            <a:ext cx="5658329" cy="3675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8F3BBC-2BBA-EA2B-B65D-E28EB39C7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30955" cy="3675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DE11DF-3E2A-984A-CF1E-09B65D06F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063" y="3811604"/>
            <a:ext cx="6718434" cy="28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1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DD6964-7DC5-5FAA-362D-F2E4C8896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88" y="163629"/>
            <a:ext cx="3886964" cy="3020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F07ECD-BDF2-BCBB-CE54-B1EE61EF5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60485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CE5F4-C2F6-EB1B-FBFE-DF6DD147C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35" y="3326481"/>
            <a:ext cx="4557524" cy="354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7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B93DFD-1F34-1BAC-CD23-F656D60A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306" y="3171748"/>
            <a:ext cx="5394922" cy="3564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70F167-AF32-C8A0-664A-F11FAC612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306" y="0"/>
            <a:ext cx="5394922" cy="3100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8902E6-9B44-6B24-CBC1-79287D015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214839"/>
            <a:ext cx="5521693" cy="3563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303C50-4545-B9A5-13EB-D06CEF861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72" y="-28876"/>
            <a:ext cx="5394920" cy="320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64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45E0B0-4627-372C-3925-85FCD05B4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383" y="9625"/>
            <a:ext cx="8923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52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06E003-D3F1-7323-CB91-B328874B0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046" y="3930695"/>
            <a:ext cx="5790829" cy="2927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54BC28-80B0-8E97-A7DC-19FA509DE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046" y="0"/>
            <a:ext cx="5925954" cy="3301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3B6D66-8B94-6857-C2D6-FD09F4E17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2" y="3930695"/>
            <a:ext cx="5960437" cy="29273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6DA277-DD0C-C05B-7D53-5133DFF64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"/>
            <a:ext cx="5925954" cy="330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8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C18502-EF63-2E11-C9F8-41BCF3913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7940"/>
            <a:ext cx="12192000" cy="356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1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713B23-F231-4745-B1D0-D96743244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85" y="805164"/>
            <a:ext cx="5276850" cy="4333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069627-61C0-055D-D733-7114BAFD7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276" y="805163"/>
            <a:ext cx="52768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4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D651E5-B31D-FBD0-CF41-1492E68B8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62062"/>
            <a:ext cx="5400675" cy="4333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F4AFF-DC6B-6BD6-C797-8D7C90E75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06" y="1156184"/>
            <a:ext cx="52768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1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0CCE87-C731-91A8-0D51-51FABC588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180975"/>
            <a:ext cx="73914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6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EDA438-32AC-3AAA-787A-8AD7B6C63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522" y="154004"/>
            <a:ext cx="6864955" cy="670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4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1BF9B0-B36B-CBC0-FF1E-1247016AC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352" y="3429001"/>
            <a:ext cx="4322152" cy="3358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883028-96A5-81AC-033B-D5E1A8800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96" y="3429000"/>
            <a:ext cx="4322153" cy="3358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7C4A51-114C-6F1C-59FF-71034DF07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96" y="0"/>
            <a:ext cx="4322153" cy="3358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902EA0-D712-7052-53D7-FFB7264A3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434" y="1"/>
            <a:ext cx="4322153" cy="335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5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59BF09-EBB5-A714-3787-BFC41D69C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427" y="0"/>
            <a:ext cx="7069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48F647-142E-0816-6855-DEDFBD97B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823912"/>
            <a:ext cx="67056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9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A52784-46F9-52B8-2A30-E41C68954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65" y="28875"/>
            <a:ext cx="8901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3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Visualization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Visulization </dc:title>
  <dc:creator>VIHAR TALAVIYA</dc:creator>
  <cp:lastModifiedBy>VIHAR TALAVIYA</cp:lastModifiedBy>
  <cp:revision>8</cp:revision>
  <dcterms:created xsi:type="dcterms:W3CDTF">2023-07-12T08:25:11Z</dcterms:created>
  <dcterms:modified xsi:type="dcterms:W3CDTF">2023-07-12T08:38:50Z</dcterms:modified>
</cp:coreProperties>
</file>