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4"/>
  </p:sldMasterIdLst>
  <p:notesMasterIdLst>
    <p:notesMasterId r:id="rId7"/>
  </p:notesMasterIdLst>
  <p:handoutMasterIdLst>
    <p:handoutMasterId r:id="rId8"/>
  </p:handoutMasterIdLst>
  <p:sldIdLst>
    <p:sldId id="259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724C75-C5A7-4EB7-9D6B-17907A6E8B10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2B15"/>
    <a:srgbClr val="FFFFFF"/>
    <a:srgbClr val="E44A3E"/>
    <a:srgbClr val="F9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BF1C8-0D7B-44B3-A1B2-A8E7A7B5F67A}" v="105" dt="2022-11-28T08:47:15.576"/>
    <p1510:client id="{07E0658E-9851-4D14-A406-7CA6A02F6EA0}" v="5" dt="2022-11-28T19:37:46.644"/>
    <p1510:client id="{14236516-730E-4EA2-9099-6B2B15540FB0}" v="2137" dt="2022-11-28T06:51:56.744"/>
    <p1510:client id="{5B4EE8FD-85D3-47E0-B6A2-F1C8638F5E62}" v="224" dt="2022-11-28T17:24:25.280"/>
    <p1510:client id="{B56B1C40-9BA7-4E5B-853A-DA66BD222000}" v="34" dt="2022-11-28T19:54:41.236"/>
    <p1510:client id="{CC9F9CB1-06FC-4481-AF89-9F2E6C722D6E}" v="276" dt="2022-11-28T18:51:01.758"/>
    <p1510:client id="{D52C2BB5-0067-4836-9ED6-9DF47F9BBCB5}" v="5" dt="2022-11-28T07:46:29.742"/>
    <p1510:client id="{DEA32DB8-6677-675F-598D-B0238E0423FF}" v="206" dt="2022-11-28T19:54:20.017"/>
    <p1510:client id="{E41320EC-8440-DC73-9250-1ABF57883837}" v="20" dt="2022-11-28T20:24:20.378"/>
    <p1510:client id="{E6A8F916-3299-214A-B5BD-1B4C36D4D10F}" v="2846" dt="2022-11-28T08:14:15.004"/>
    <p1510:client id="{EF9FAF8D-E38D-4927-A797-1E79D412D5A0}" v="739" dt="2022-11-28T19:40:21.643"/>
    <p1510:client id="{F6C12E4E-8957-4855-ACEB-23A2AA379E7A}" v="81" dt="2022-11-28T20:46:30.736"/>
    <p1510:client id="{F70E9B43-AE5C-B2FD-7172-241FEEC7780D}" v="366" dt="2022-11-28T12:08:52.634"/>
    <p1510:client id="{FFC179A8-107C-42B6-BA2C-004163D0AAF0}" v="495" dt="2022-11-28T07:33:54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mmuru, Vihari Reddy - (vihari)" userId="S::vihari@arizona.edu::5049801c-5430-4a8b-8a2d-0a11a9699f7e" providerId="AD" clId="Web-{E41320EC-8440-DC73-9250-1ABF57883837}"/>
    <pc:docChg chg="modSld">
      <pc:chgData name="Tummuru, Vihari Reddy - (vihari)" userId="S::vihari@arizona.edu::5049801c-5430-4a8b-8a2d-0a11a9699f7e" providerId="AD" clId="Web-{E41320EC-8440-DC73-9250-1ABF57883837}" dt="2022-11-28T20:24:20.097" v="27" actId="20577"/>
      <pc:docMkLst>
        <pc:docMk/>
      </pc:docMkLst>
      <pc:sldChg chg="modSp">
        <pc:chgData name="Tummuru, Vihari Reddy - (vihari)" userId="S::vihari@arizona.edu::5049801c-5430-4a8b-8a2d-0a11a9699f7e" providerId="AD" clId="Web-{E41320EC-8440-DC73-9250-1ABF57883837}" dt="2022-11-28T20:24:20.097" v="27" actId="20577"/>
        <pc:sldMkLst>
          <pc:docMk/>
          <pc:sldMk cId="1648549079" sldId="261"/>
        </pc:sldMkLst>
        <pc:spChg chg="mod">
          <ac:chgData name="Tummuru, Vihari Reddy - (vihari)" userId="S::vihari@arizona.edu::5049801c-5430-4a8b-8a2d-0a11a9699f7e" providerId="AD" clId="Web-{E41320EC-8440-DC73-9250-1ABF57883837}" dt="2022-11-28T20:24:20.097" v="27" actId="20577"/>
          <ac:spMkLst>
            <pc:docMk/>
            <pc:sldMk cId="1648549079" sldId="261"/>
            <ac:spMk id="3" creationId="{D52479ED-3120-F6DB-8D17-E24E9F9A0C20}"/>
          </ac:spMkLst>
        </pc:spChg>
      </pc:sldChg>
      <pc:sldChg chg="addSp delSp modSp">
        <pc:chgData name="Tummuru, Vihari Reddy - (vihari)" userId="S::vihari@arizona.edu::5049801c-5430-4a8b-8a2d-0a11a9699f7e" providerId="AD" clId="Web-{E41320EC-8440-DC73-9250-1ABF57883837}" dt="2022-11-28T20:23:32.859" v="10"/>
        <pc:sldMkLst>
          <pc:docMk/>
          <pc:sldMk cId="1705758677" sldId="276"/>
        </pc:sldMkLst>
        <pc:spChg chg="del">
          <ac:chgData name="Tummuru, Vihari Reddy - (vihari)" userId="S::vihari@arizona.edu::5049801c-5430-4a8b-8a2d-0a11a9699f7e" providerId="AD" clId="Web-{E41320EC-8440-DC73-9250-1ABF57883837}" dt="2022-11-28T20:23:27.578" v="9"/>
          <ac:spMkLst>
            <pc:docMk/>
            <pc:sldMk cId="1705758677" sldId="276"/>
            <ac:spMk id="3" creationId="{83D76DAE-786C-74BE-2CDE-88FF28390DC3}"/>
          </ac:spMkLst>
        </pc:spChg>
        <pc:spChg chg="add del mod">
          <ac:chgData name="Tummuru, Vihari Reddy - (vihari)" userId="S::vihari@arizona.edu::5049801c-5430-4a8b-8a2d-0a11a9699f7e" providerId="AD" clId="Web-{E41320EC-8440-DC73-9250-1ABF57883837}" dt="2022-11-28T20:23:32.859" v="10"/>
          <ac:spMkLst>
            <pc:docMk/>
            <pc:sldMk cId="1705758677" sldId="276"/>
            <ac:spMk id="5" creationId="{3AE5568D-6891-8C5B-A01A-4B3F888CD92E}"/>
          </ac:spMkLst>
        </pc:spChg>
      </pc:sldChg>
      <pc:sldChg chg="modSp">
        <pc:chgData name="Tummuru, Vihari Reddy - (vihari)" userId="S::vihari@arizona.edu::5049801c-5430-4a8b-8a2d-0a11a9699f7e" providerId="AD" clId="Web-{E41320EC-8440-DC73-9250-1ABF57883837}" dt="2022-11-28T20:23:10.139" v="8" actId="1076"/>
        <pc:sldMkLst>
          <pc:docMk/>
          <pc:sldMk cId="2925973025" sldId="302"/>
        </pc:sldMkLst>
        <pc:graphicFrameChg chg="mod modGraphic">
          <ac:chgData name="Tummuru, Vihari Reddy - (vihari)" userId="S::vihari@arizona.edu::5049801c-5430-4a8b-8a2d-0a11a9699f7e" providerId="AD" clId="Web-{E41320EC-8440-DC73-9250-1ABF57883837}" dt="2022-11-28T20:23:10.139" v="8" actId="1076"/>
          <ac:graphicFrameMkLst>
            <pc:docMk/>
            <pc:sldMk cId="2925973025" sldId="302"/>
            <ac:graphicFrameMk id="11" creationId="{F5582AD1-FA78-AA8D-8754-0A41F2F3D057}"/>
          </ac:graphicFrameMkLst>
        </pc:graphicFrameChg>
      </pc:sldChg>
    </pc:docChg>
  </pc:docChgLst>
  <pc:docChgLst>
    <pc:chgData name="Viswanathan, Balasubramanian - (balasubramanianv)" userId="S::balasubramanianv@arizona.edu::b5145b9b-e314-433d-8e7f-58a2598a34e8" providerId="AD" clId="Web-{07E0658E-9851-4D14-A406-7CA6A02F6EA0}"/>
    <pc:docChg chg="modSld">
      <pc:chgData name="Viswanathan, Balasubramanian - (balasubramanianv)" userId="S::balasubramanianv@arizona.edu::b5145b9b-e314-433d-8e7f-58a2598a34e8" providerId="AD" clId="Web-{07E0658E-9851-4D14-A406-7CA6A02F6EA0}" dt="2022-11-28T19:37:46.644" v="4" actId="20577"/>
      <pc:docMkLst>
        <pc:docMk/>
      </pc:docMkLst>
      <pc:sldChg chg="modSp">
        <pc:chgData name="Viswanathan, Balasubramanian - (balasubramanianv)" userId="S::balasubramanianv@arizona.edu::b5145b9b-e314-433d-8e7f-58a2598a34e8" providerId="AD" clId="Web-{07E0658E-9851-4D14-A406-7CA6A02F6EA0}" dt="2022-11-28T19:37:02.440" v="2" actId="20577"/>
        <pc:sldMkLst>
          <pc:docMk/>
          <pc:sldMk cId="954798130" sldId="271"/>
        </pc:sldMkLst>
        <pc:spChg chg="mod">
          <ac:chgData name="Viswanathan, Balasubramanian - (balasubramanianv)" userId="S::balasubramanianv@arizona.edu::b5145b9b-e314-433d-8e7f-58a2598a34e8" providerId="AD" clId="Web-{07E0658E-9851-4D14-A406-7CA6A02F6EA0}" dt="2022-11-28T19:37:02.440" v="2" actId="20577"/>
          <ac:spMkLst>
            <pc:docMk/>
            <pc:sldMk cId="954798130" sldId="271"/>
            <ac:spMk id="3" creationId="{10F122BF-0774-1579-698B-EB025B59E762}"/>
          </ac:spMkLst>
        </pc:spChg>
      </pc:sldChg>
      <pc:sldChg chg="modSp">
        <pc:chgData name="Viswanathan, Balasubramanian - (balasubramanianv)" userId="S::balasubramanianv@arizona.edu::b5145b9b-e314-433d-8e7f-58a2598a34e8" providerId="AD" clId="Web-{07E0658E-9851-4D14-A406-7CA6A02F6EA0}" dt="2022-11-28T19:37:46.644" v="4" actId="20577"/>
        <pc:sldMkLst>
          <pc:docMk/>
          <pc:sldMk cId="263290097" sldId="296"/>
        </pc:sldMkLst>
        <pc:spChg chg="mod">
          <ac:chgData name="Viswanathan, Balasubramanian - (balasubramanianv)" userId="S::balasubramanianv@arizona.edu::b5145b9b-e314-433d-8e7f-58a2598a34e8" providerId="AD" clId="Web-{07E0658E-9851-4D14-A406-7CA6A02F6EA0}" dt="2022-11-28T19:37:46.644" v="4" actId="20577"/>
          <ac:spMkLst>
            <pc:docMk/>
            <pc:sldMk cId="263290097" sldId="296"/>
            <ac:spMk id="6" creationId="{6011477C-C611-28CF-655B-42B38F53ECEF}"/>
          </ac:spMkLst>
        </pc:spChg>
      </pc:sldChg>
    </pc:docChg>
  </pc:docChgLst>
  <pc:docChgLst>
    <pc:chgData name="Tummuru, Vihari Reddy - (vihari)" userId="S::vihari@arizona.edu::5049801c-5430-4a8b-8a2d-0a11a9699f7e" providerId="AD" clId="Web-{DEA32DB8-6677-675F-598D-B0238E0423FF}"/>
    <pc:docChg chg="modSld">
      <pc:chgData name="Tummuru, Vihari Reddy - (vihari)" userId="S::vihari@arizona.edu::5049801c-5430-4a8b-8a2d-0a11a9699f7e" providerId="AD" clId="Web-{DEA32DB8-6677-675F-598D-B0238E0423FF}" dt="2022-11-28T19:54:20.017" v="145" actId="14100"/>
      <pc:docMkLst>
        <pc:docMk/>
      </pc:docMkLst>
      <pc:sldChg chg="addSp delSp modSp">
        <pc:chgData name="Tummuru, Vihari Reddy - (vihari)" userId="S::vihari@arizona.edu::5049801c-5430-4a8b-8a2d-0a11a9699f7e" providerId="AD" clId="Web-{DEA32DB8-6677-675F-598D-B0238E0423FF}" dt="2022-11-28T19:42:52.422" v="98" actId="14100"/>
        <pc:sldMkLst>
          <pc:docMk/>
          <pc:sldMk cId="3175783519" sldId="260"/>
        </pc:sldMkLst>
        <pc:spChg chg="mod">
          <ac:chgData name="Tummuru, Vihari Reddy - (vihari)" userId="S::vihari@arizona.edu::5049801c-5430-4a8b-8a2d-0a11a9699f7e" providerId="AD" clId="Web-{DEA32DB8-6677-675F-598D-B0238E0423FF}" dt="2022-11-28T19:42:43.437" v="97" actId="1076"/>
          <ac:spMkLst>
            <pc:docMk/>
            <pc:sldMk cId="3175783519" sldId="260"/>
            <ac:spMk id="2" creationId="{0EC7A6DF-75D7-6983-6B1D-773812C3DA5E}"/>
          </ac:spMkLst>
        </pc:spChg>
        <pc:spChg chg="add del">
          <ac:chgData name="Tummuru, Vihari Reddy - (vihari)" userId="S::vihari@arizona.edu::5049801c-5430-4a8b-8a2d-0a11a9699f7e" providerId="AD" clId="Web-{DEA32DB8-6677-675F-598D-B0238E0423FF}" dt="2022-11-28T19:42:10.796" v="92"/>
          <ac:spMkLst>
            <pc:docMk/>
            <pc:sldMk cId="3175783519" sldId="260"/>
            <ac:spMk id="3" creationId="{F995CC82-F2FF-05CD-4887-9E7CF933060E}"/>
          </ac:spMkLst>
        </pc:spChg>
        <pc:graphicFrameChg chg="add del mod">
          <ac:chgData name="Tummuru, Vihari Reddy - (vihari)" userId="S::vihari@arizona.edu::5049801c-5430-4a8b-8a2d-0a11a9699f7e" providerId="AD" clId="Web-{DEA32DB8-6677-675F-598D-B0238E0423FF}" dt="2022-11-28T19:40:43.013" v="86"/>
          <ac:graphicFrameMkLst>
            <pc:docMk/>
            <pc:sldMk cId="3175783519" sldId="260"/>
            <ac:graphicFrameMk id="9" creationId="{1F50944E-C931-B72B-75EC-907A5B70EB47}"/>
          </ac:graphicFrameMkLst>
        </pc:graphicFrameChg>
        <pc:graphicFrameChg chg="add mod modGraphic">
          <ac:chgData name="Tummuru, Vihari Reddy - (vihari)" userId="S::vihari@arizona.edu::5049801c-5430-4a8b-8a2d-0a11a9699f7e" providerId="AD" clId="Web-{DEA32DB8-6677-675F-598D-B0238E0423FF}" dt="2022-11-28T19:42:52.422" v="98" actId="14100"/>
          <ac:graphicFrameMkLst>
            <pc:docMk/>
            <pc:sldMk cId="3175783519" sldId="260"/>
            <ac:graphicFrameMk id="14" creationId="{91DA375F-36D6-EA17-50C8-FA640611EFBE}"/>
          </ac:graphicFrameMkLst>
        </pc:graphicFrameChg>
      </pc:sldChg>
      <pc:sldChg chg="addSp delSp modSp mod setBg">
        <pc:chgData name="Tummuru, Vihari Reddy - (vihari)" userId="S::vihari@arizona.edu::5049801c-5430-4a8b-8a2d-0a11a9699f7e" providerId="AD" clId="Web-{DEA32DB8-6677-675F-598D-B0238E0423FF}" dt="2022-11-28T19:45:36.738" v="104" actId="1076"/>
        <pc:sldMkLst>
          <pc:docMk/>
          <pc:sldMk cId="806715570" sldId="264"/>
        </pc:sldMkLst>
        <pc:spChg chg="mod">
          <ac:chgData name="Tummuru, Vihari Reddy - (vihari)" userId="S::vihari@arizona.edu::5049801c-5430-4a8b-8a2d-0a11a9699f7e" providerId="AD" clId="Web-{DEA32DB8-6677-675F-598D-B0238E0423FF}" dt="2022-11-28T19:45:30.395" v="103" actId="1076"/>
          <ac:spMkLst>
            <pc:docMk/>
            <pc:sldMk cId="806715570" sldId="264"/>
            <ac:spMk id="2" creationId="{C0F189C3-6529-76F3-BD1E-BA252C3E937B}"/>
          </ac:spMkLst>
        </pc:spChg>
        <pc:spChg chg="mod">
          <ac:chgData name="Tummuru, Vihari Reddy - (vihari)" userId="S::vihari@arizona.edu::5049801c-5430-4a8b-8a2d-0a11a9699f7e" providerId="AD" clId="Web-{DEA32DB8-6677-675F-598D-B0238E0423FF}" dt="2022-11-28T19:45:36.738" v="104" actId="1076"/>
          <ac:spMkLst>
            <pc:docMk/>
            <pc:sldMk cId="806715570" sldId="264"/>
            <ac:spMk id="3" creationId="{F046412E-7310-B670-82AE-6485481DD073}"/>
          </ac:spMkLst>
        </pc:spChg>
        <pc:spChg chg="mod">
          <ac:chgData name="Tummuru, Vihari Reddy - (vihari)" userId="S::vihari@arizona.edu::5049801c-5430-4a8b-8a2d-0a11a9699f7e" providerId="AD" clId="Web-{DEA32DB8-6677-675F-598D-B0238E0423FF}" dt="2022-11-28T19:44:51.815" v="99"/>
          <ac:spMkLst>
            <pc:docMk/>
            <pc:sldMk cId="806715570" sldId="264"/>
            <ac:spMk id="4" creationId="{576EA67C-433B-7875-3884-167B91C86083}"/>
          </ac:spMkLst>
        </pc:spChg>
        <pc:spChg chg="add del">
          <ac:chgData name="Tummuru, Vihari Reddy - (vihari)" userId="S::vihari@arizona.edu::5049801c-5430-4a8b-8a2d-0a11a9699f7e" providerId="AD" clId="Web-{DEA32DB8-6677-675F-598D-B0238E0423FF}" dt="2022-11-28T19:40:44.388" v="87"/>
          <ac:spMkLst>
            <pc:docMk/>
            <pc:sldMk cId="806715570" sldId="264"/>
            <ac:spMk id="17" creationId="{D4974D33-8DC5-464E-8C6D-BE58F0669C17}"/>
          </ac:spMkLst>
        </pc:spChg>
        <pc:spChg chg="add del">
          <ac:chgData name="Tummuru, Vihari Reddy - (vihari)" userId="S::vihari@arizona.edu::5049801c-5430-4a8b-8a2d-0a11a9699f7e" providerId="AD" clId="Web-{DEA32DB8-6677-675F-598D-B0238E0423FF}" dt="2022-11-28T19:40:44.388" v="87"/>
          <ac:spMkLst>
            <pc:docMk/>
            <pc:sldMk cId="806715570" sldId="264"/>
            <ac:spMk id="18" creationId="{F13C74B1-5B17-4795-BED0-7140497B445A}"/>
          </ac:spMkLst>
        </pc:spChg>
        <pc:picChg chg="add del mod">
          <ac:chgData name="Tummuru, Vihari Reddy - (vihari)" userId="S::vihari@arizona.edu::5049801c-5430-4a8b-8a2d-0a11a9699f7e" providerId="AD" clId="Web-{DEA32DB8-6677-675F-598D-B0238E0423FF}" dt="2022-11-28T19:40:48.060" v="90"/>
          <ac:picMkLst>
            <pc:docMk/>
            <pc:sldMk cId="806715570" sldId="264"/>
            <ac:picMk id="6" creationId="{43C23EAF-2D53-BA84-9554-0F98E8E218B1}"/>
          </ac:picMkLst>
        </pc:picChg>
        <pc:picChg chg="add mod">
          <ac:chgData name="Tummuru, Vihari Reddy - (vihari)" userId="S::vihari@arizona.edu::5049801c-5430-4a8b-8a2d-0a11a9699f7e" providerId="AD" clId="Web-{DEA32DB8-6677-675F-598D-B0238E0423FF}" dt="2022-11-28T19:45:07.394" v="101" actId="1076"/>
          <ac:picMkLst>
            <pc:docMk/>
            <pc:sldMk cId="806715570" sldId="264"/>
            <ac:picMk id="7" creationId="{76C394E1-7FCE-46EE-FE84-A42E1EEBB8DF}"/>
          </ac:picMkLst>
        </pc:picChg>
        <pc:cxnChg chg="add">
          <ac:chgData name="Tummuru, Vihari Reddy - (vihari)" userId="S::vihari@arizona.edu::5049801c-5430-4a8b-8a2d-0a11a9699f7e" providerId="AD" clId="Web-{DEA32DB8-6677-675F-598D-B0238E0423FF}" dt="2022-11-28T19:44:51.815" v="99"/>
          <ac:cxnSpMkLst>
            <pc:docMk/>
            <pc:sldMk cId="806715570" sldId="264"/>
            <ac:cxnSpMk id="8" creationId="{A7F400EE-A8A5-48AF-B4D6-291B52C6F0B0}"/>
          </ac:cxnSpMkLst>
        </pc:cxnChg>
        <pc:cxnChg chg="add del">
          <ac:chgData name="Tummuru, Vihari Reddy - (vihari)" userId="S::vihari@arizona.edu::5049801c-5430-4a8b-8a2d-0a11a9699f7e" providerId="AD" clId="Web-{DEA32DB8-6677-675F-598D-B0238E0423FF}" dt="2022-11-28T19:40:48.060" v="90"/>
          <ac:cxnSpMkLst>
            <pc:docMk/>
            <pc:sldMk cId="806715570" sldId="264"/>
            <ac:cxnSpMk id="10" creationId="{A7F400EE-A8A5-48AF-B4D6-291B52C6F0B0}"/>
          </ac:cxnSpMkLst>
        </pc:cxnChg>
        <pc:cxnChg chg="add del">
          <ac:chgData name="Tummuru, Vihari Reddy - (vihari)" userId="S::vihari@arizona.edu::5049801c-5430-4a8b-8a2d-0a11a9699f7e" providerId="AD" clId="Web-{DEA32DB8-6677-675F-598D-B0238E0423FF}" dt="2022-11-28T19:39:29.464" v="75"/>
          <ac:cxnSpMkLst>
            <pc:docMk/>
            <pc:sldMk cId="806715570" sldId="264"/>
            <ac:cxnSpMk id="15" creationId="{A7F400EE-A8A5-48AF-B4D6-291B52C6F0B0}"/>
          </ac:cxnSpMkLst>
        </pc:cxnChg>
      </pc:sldChg>
      <pc:sldChg chg="addSp modSp">
        <pc:chgData name="Tummuru, Vihari Reddy - (vihari)" userId="S::vihari@arizona.edu::5049801c-5430-4a8b-8a2d-0a11a9699f7e" providerId="AD" clId="Web-{DEA32DB8-6677-675F-598D-B0238E0423FF}" dt="2022-11-28T19:46:58.569" v="110" actId="14100"/>
        <pc:sldMkLst>
          <pc:docMk/>
          <pc:sldMk cId="2398632636" sldId="269"/>
        </pc:sldMkLst>
        <pc:spChg chg="add mod">
          <ac:chgData name="Tummuru, Vihari Reddy - (vihari)" userId="S::vihari@arizona.edu::5049801c-5430-4a8b-8a2d-0a11a9699f7e" providerId="AD" clId="Web-{DEA32DB8-6677-675F-598D-B0238E0423FF}" dt="2022-11-28T13:06:23.505" v="22" actId="20577"/>
          <ac:spMkLst>
            <pc:docMk/>
            <pc:sldMk cId="2398632636" sldId="269"/>
            <ac:spMk id="9" creationId="{F064995D-4951-7D65-2DB6-7854FD0A16DD}"/>
          </ac:spMkLst>
        </pc:spChg>
        <pc:picChg chg="add mod">
          <ac:chgData name="Tummuru, Vihari Reddy - (vihari)" userId="S::vihari@arizona.edu::5049801c-5430-4a8b-8a2d-0a11a9699f7e" providerId="AD" clId="Web-{DEA32DB8-6677-675F-598D-B0238E0423FF}" dt="2022-11-28T19:46:58.569" v="110" actId="14100"/>
          <ac:picMkLst>
            <pc:docMk/>
            <pc:sldMk cId="2398632636" sldId="269"/>
            <ac:picMk id="3" creationId="{7E099CA8-9AF5-6F7C-AE5E-B7CBFB46525C}"/>
          </ac:picMkLst>
        </pc:picChg>
        <pc:picChg chg="mod">
          <ac:chgData name="Tummuru, Vihari Reddy - (vihari)" userId="S::vihari@arizona.edu::5049801c-5430-4a8b-8a2d-0a11a9699f7e" providerId="AD" clId="Web-{DEA32DB8-6677-675F-598D-B0238E0423FF}" dt="2022-11-28T19:46:51.162" v="109" actId="1076"/>
          <ac:picMkLst>
            <pc:docMk/>
            <pc:sldMk cId="2398632636" sldId="269"/>
            <ac:picMk id="5" creationId="{9F6C3C55-A518-5560-22E6-B78A39337698}"/>
          </ac:picMkLst>
        </pc:picChg>
        <pc:picChg chg="mod">
          <ac:chgData name="Tummuru, Vihari Reddy - (vihari)" userId="S::vihari@arizona.edu::5049801c-5430-4a8b-8a2d-0a11a9699f7e" providerId="AD" clId="Web-{DEA32DB8-6677-675F-598D-B0238E0423FF}" dt="2022-11-28T13:05:51.831" v="7" actId="1076"/>
          <ac:picMkLst>
            <pc:docMk/>
            <pc:sldMk cId="2398632636" sldId="269"/>
            <ac:picMk id="6" creationId="{C88A2431-6B4B-27FF-3E3C-EEB553EEC3E4}"/>
          </ac:picMkLst>
        </pc:picChg>
      </pc:sldChg>
      <pc:sldChg chg="modSp">
        <pc:chgData name="Tummuru, Vihari Reddy - (vihari)" userId="S::vihari@arizona.edu::5049801c-5430-4a8b-8a2d-0a11a9699f7e" providerId="AD" clId="Web-{DEA32DB8-6677-675F-598D-B0238E0423FF}" dt="2022-11-28T13:20:32.640" v="70"/>
        <pc:sldMkLst>
          <pc:docMk/>
          <pc:sldMk cId="3911372236" sldId="277"/>
        </pc:sldMkLst>
        <pc:graphicFrameChg chg="mod modGraphic">
          <ac:chgData name="Tummuru, Vihari Reddy - (vihari)" userId="S::vihari@arizona.edu::5049801c-5430-4a8b-8a2d-0a11a9699f7e" providerId="AD" clId="Web-{DEA32DB8-6677-675F-598D-B0238E0423FF}" dt="2022-11-28T13:20:32.640" v="70"/>
          <ac:graphicFrameMkLst>
            <pc:docMk/>
            <pc:sldMk cId="3911372236" sldId="277"/>
            <ac:graphicFrameMk id="30" creationId="{1FC5882B-F667-ED24-4F6B-40A9E54A8B2D}"/>
          </ac:graphicFrameMkLst>
        </pc:graphicFrameChg>
      </pc:sldChg>
      <pc:sldChg chg="modSp">
        <pc:chgData name="Tummuru, Vihari Reddy - (vihari)" userId="S::vihari@arizona.edu::5049801c-5430-4a8b-8a2d-0a11a9699f7e" providerId="AD" clId="Web-{DEA32DB8-6677-675F-598D-B0238E0423FF}" dt="2022-11-28T19:46:24.411" v="108" actId="14100"/>
        <pc:sldMkLst>
          <pc:docMk/>
          <pc:sldMk cId="989676377" sldId="291"/>
        </pc:sldMkLst>
        <pc:picChg chg="mod">
          <ac:chgData name="Tummuru, Vihari Reddy - (vihari)" userId="S::vihari@arizona.edu::5049801c-5430-4a8b-8a2d-0a11a9699f7e" providerId="AD" clId="Web-{DEA32DB8-6677-675F-598D-B0238E0423FF}" dt="2022-11-28T19:46:24.411" v="108" actId="14100"/>
          <ac:picMkLst>
            <pc:docMk/>
            <pc:sldMk cId="989676377" sldId="291"/>
            <ac:picMk id="5" creationId="{D10174A0-E216-AFC7-E872-A35F9D71C652}"/>
          </ac:picMkLst>
        </pc:picChg>
      </pc:sldChg>
      <pc:sldChg chg="modSp">
        <pc:chgData name="Tummuru, Vihari Reddy - (vihari)" userId="S::vihari@arizona.edu::5049801c-5430-4a8b-8a2d-0a11a9699f7e" providerId="AD" clId="Web-{DEA32DB8-6677-675F-598D-B0238E0423FF}" dt="2022-11-28T19:46:16.271" v="107" actId="14100"/>
        <pc:sldMkLst>
          <pc:docMk/>
          <pc:sldMk cId="2536096097" sldId="299"/>
        </pc:sldMkLst>
        <pc:picChg chg="mod">
          <ac:chgData name="Tummuru, Vihari Reddy - (vihari)" userId="S::vihari@arizona.edu::5049801c-5430-4a8b-8a2d-0a11a9699f7e" providerId="AD" clId="Web-{DEA32DB8-6677-675F-598D-B0238E0423FF}" dt="2022-11-28T19:46:16.271" v="107" actId="14100"/>
          <ac:picMkLst>
            <pc:docMk/>
            <pc:sldMk cId="2536096097" sldId="299"/>
            <ac:picMk id="5" creationId="{D10174A0-E216-AFC7-E872-A35F9D71C652}"/>
          </ac:picMkLst>
        </pc:picChg>
      </pc:sldChg>
      <pc:sldChg chg="addSp delSp modSp">
        <pc:chgData name="Tummuru, Vihari Reddy - (vihari)" userId="S::vihari@arizona.edu::5049801c-5430-4a8b-8a2d-0a11a9699f7e" providerId="AD" clId="Web-{DEA32DB8-6677-675F-598D-B0238E0423FF}" dt="2022-11-28T19:54:20.017" v="145" actId="14100"/>
        <pc:sldMkLst>
          <pc:docMk/>
          <pc:sldMk cId="2925973025" sldId="302"/>
        </pc:sldMkLst>
        <pc:spChg chg="del mod">
          <ac:chgData name="Tummuru, Vihari Reddy - (vihari)" userId="S::vihari@arizona.edu::5049801c-5430-4a8b-8a2d-0a11a9699f7e" providerId="AD" clId="Web-{DEA32DB8-6677-675F-598D-B0238E0423FF}" dt="2022-11-28T19:53:08.093" v="131"/>
          <ac:spMkLst>
            <pc:docMk/>
            <pc:sldMk cId="2925973025" sldId="302"/>
            <ac:spMk id="7" creationId="{2AE1CBE9-BD66-981B-361B-2B0D8300E400}"/>
          </ac:spMkLst>
        </pc:spChg>
        <pc:graphicFrameChg chg="add mod">
          <ac:chgData name="Tummuru, Vihari Reddy - (vihari)" userId="S::vihari@arizona.edu::5049801c-5430-4a8b-8a2d-0a11a9699f7e" providerId="AD" clId="Web-{DEA32DB8-6677-675F-598D-B0238E0423FF}" dt="2022-11-28T19:53:16.546" v="132" actId="14100"/>
          <ac:graphicFrameMkLst>
            <pc:docMk/>
            <pc:sldMk cId="2925973025" sldId="302"/>
            <ac:graphicFrameMk id="11" creationId="{F5582AD1-FA78-AA8D-8754-0A41F2F3D057}"/>
          </ac:graphicFrameMkLst>
        </pc:graphicFrameChg>
        <pc:picChg chg="mod modCrop">
          <ac:chgData name="Tummuru, Vihari Reddy - (vihari)" userId="S::vihari@arizona.edu::5049801c-5430-4a8b-8a2d-0a11a9699f7e" providerId="AD" clId="Web-{DEA32DB8-6677-675F-598D-B0238E0423FF}" dt="2022-11-28T19:54:08.938" v="143" actId="14100"/>
          <ac:picMkLst>
            <pc:docMk/>
            <pc:sldMk cId="2925973025" sldId="302"/>
            <ac:picMk id="8" creationId="{918AA372-60C1-4CA5-0D0D-F15236C3ABCC}"/>
          </ac:picMkLst>
        </pc:picChg>
        <pc:picChg chg="mod modCrop">
          <ac:chgData name="Tummuru, Vihari Reddy - (vihari)" userId="S::vihari@arizona.edu::5049801c-5430-4a8b-8a2d-0a11a9699f7e" providerId="AD" clId="Web-{DEA32DB8-6677-675F-598D-B0238E0423FF}" dt="2022-11-28T19:54:20.017" v="145" actId="14100"/>
          <ac:picMkLst>
            <pc:docMk/>
            <pc:sldMk cId="2925973025" sldId="302"/>
            <ac:picMk id="9" creationId="{2D92465C-63D3-0F80-5B67-2141CF49E277}"/>
          </ac:picMkLst>
        </pc:picChg>
      </pc:sldChg>
    </pc:docChg>
  </pc:docChgLst>
  <pc:docChgLst>
    <pc:chgData name="Shaik, Mohammed Yaseen - (mdyaseen)" userId="7197a696-c254-40b5-b335-16c966b05664" providerId="ADAL" clId="{14236516-730E-4EA2-9099-6B2B15540FB0}"/>
    <pc:docChg chg="undo custSel addSld delSld modSld sldOrd modMainMaster addSection delSection modSection">
      <pc:chgData name="Shaik, Mohammed Yaseen - (mdyaseen)" userId="7197a696-c254-40b5-b335-16c966b05664" providerId="ADAL" clId="{14236516-730E-4EA2-9099-6B2B15540FB0}" dt="2022-11-28T06:51:56.744" v="4943" actId="20577"/>
      <pc:docMkLst>
        <pc:docMk/>
      </pc:docMkLst>
      <pc:sldChg chg="addSp delSp modSp mod ord modClrScheme chgLayout">
        <pc:chgData name="Shaik, Mohammed Yaseen - (mdyaseen)" userId="7197a696-c254-40b5-b335-16c966b05664" providerId="ADAL" clId="{14236516-730E-4EA2-9099-6B2B15540FB0}" dt="2022-11-28T06:50:13.224" v="4926"/>
        <pc:sldMkLst>
          <pc:docMk/>
          <pc:sldMk cId="2072663424" sldId="257"/>
        </pc:sldMkLst>
        <pc:spChg chg="mod">
          <ac:chgData name="Shaik, Mohammed Yaseen - (mdyaseen)" userId="7197a696-c254-40b5-b335-16c966b05664" providerId="ADAL" clId="{14236516-730E-4EA2-9099-6B2B15540FB0}" dt="2022-11-28T03:48:49.988" v="4750" actId="255"/>
          <ac:spMkLst>
            <pc:docMk/>
            <pc:sldMk cId="2072663424" sldId="257"/>
            <ac:spMk id="4" creationId="{1B6E7A55-8296-43FE-8A47-492FF6902F41}"/>
          </ac:spMkLst>
        </pc:spChg>
        <pc:spChg chg="add del mod">
          <ac:chgData name="Shaik, Mohammed Yaseen - (mdyaseen)" userId="7197a696-c254-40b5-b335-16c966b05664" providerId="ADAL" clId="{14236516-730E-4EA2-9099-6B2B15540FB0}" dt="2022-11-26T03:17:11.021" v="3850"/>
          <ac:spMkLst>
            <pc:docMk/>
            <pc:sldMk cId="2072663424" sldId="257"/>
            <ac:spMk id="7" creationId="{F6E661E5-27DB-A9B1-21A7-ECF5F1CF54F2}"/>
          </ac:spMkLst>
        </pc:spChg>
        <pc:spChg chg="mod ord">
          <ac:chgData name="Shaik, Mohammed Yaseen - (mdyaseen)" userId="7197a696-c254-40b5-b335-16c966b05664" providerId="ADAL" clId="{14236516-730E-4EA2-9099-6B2B15540FB0}" dt="2022-11-28T02:20:41.596" v="4747" actId="113"/>
          <ac:spMkLst>
            <pc:docMk/>
            <pc:sldMk cId="2072663424" sldId="257"/>
            <ac:spMk id="9" creationId="{7344E5E8-DE7D-F985-097E-89820B5FDD2B}"/>
          </ac:spMkLst>
        </pc:spChg>
        <pc:spChg chg="del mod ord">
          <ac:chgData name="Shaik, Mohammed Yaseen - (mdyaseen)" userId="7197a696-c254-40b5-b335-16c966b05664" providerId="ADAL" clId="{14236516-730E-4EA2-9099-6B2B15540FB0}" dt="2022-11-26T03:16:52.195" v="3844" actId="931"/>
          <ac:spMkLst>
            <pc:docMk/>
            <pc:sldMk cId="2072663424" sldId="257"/>
            <ac:spMk id="10" creationId="{D33F41A7-7626-F1D9-B0C7-689C5A9DF597}"/>
          </ac:spMkLst>
        </pc:spChg>
        <pc:picChg chg="add del mod">
          <ac:chgData name="Shaik, Mohammed Yaseen - (mdyaseen)" userId="7197a696-c254-40b5-b335-16c966b05664" providerId="ADAL" clId="{14236516-730E-4EA2-9099-6B2B15540FB0}" dt="2022-11-26T03:14:57.622" v="3842" actId="478"/>
          <ac:picMkLst>
            <pc:docMk/>
            <pc:sldMk cId="2072663424" sldId="257"/>
            <ac:picMk id="3" creationId="{ED2E6896-87AE-B1E2-E8C6-9FBA79E50B13}"/>
          </ac:picMkLst>
        </pc:picChg>
        <pc:picChg chg="add del mod">
          <ac:chgData name="Shaik, Mohammed Yaseen - (mdyaseen)" userId="7197a696-c254-40b5-b335-16c966b05664" providerId="ADAL" clId="{14236516-730E-4EA2-9099-6B2B15540FB0}" dt="2022-11-26T04:04:05.095" v="3865" actId="478"/>
          <ac:picMkLst>
            <pc:docMk/>
            <pc:sldMk cId="2072663424" sldId="257"/>
            <ac:picMk id="6" creationId="{C9112D97-7556-7794-DE88-D025A2AE0653}"/>
          </ac:picMkLst>
        </pc:picChg>
        <pc:picChg chg="add del mod">
          <ac:chgData name="Shaik, Mohammed Yaseen - (mdyaseen)" userId="7197a696-c254-40b5-b335-16c966b05664" providerId="ADAL" clId="{14236516-730E-4EA2-9099-6B2B15540FB0}" dt="2022-11-26T22:32:16.272" v="4164" actId="21"/>
          <ac:picMkLst>
            <pc:docMk/>
            <pc:sldMk cId="2072663424" sldId="257"/>
            <ac:picMk id="11" creationId="{7E15DC0D-D5BA-9B90-8882-6373E6887BF7}"/>
          </ac:picMkLst>
        </pc:picChg>
      </pc:sldChg>
      <pc:sldChg chg="modSp del mod">
        <pc:chgData name="Shaik, Mohammed Yaseen - (mdyaseen)" userId="7197a696-c254-40b5-b335-16c966b05664" providerId="ADAL" clId="{14236516-730E-4EA2-9099-6B2B15540FB0}" dt="2022-11-26T23:40:46.233" v="4606" actId="47"/>
        <pc:sldMkLst>
          <pc:docMk/>
          <pc:sldMk cId="2023165268" sldId="258"/>
        </pc:sldMkLst>
        <pc:spChg chg="mod">
          <ac:chgData name="Shaik, Mohammed Yaseen - (mdyaseen)" userId="7197a696-c254-40b5-b335-16c966b05664" providerId="ADAL" clId="{14236516-730E-4EA2-9099-6B2B15540FB0}" dt="2022-11-26T00:33:42.897" v="1614" actId="122"/>
          <ac:spMkLst>
            <pc:docMk/>
            <pc:sldMk cId="2023165268" sldId="258"/>
            <ac:spMk id="2" creationId="{29C56208-D73B-CF53-8827-2E817428D34B}"/>
          </ac:spMkLst>
        </pc:spChg>
        <pc:spChg chg="mod">
          <ac:chgData name="Shaik, Mohammed Yaseen - (mdyaseen)" userId="7197a696-c254-40b5-b335-16c966b05664" providerId="ADAL" clId="{14236516-730E-4EA2-9099-6B2B15540FB0}" dt="2022-11-26T22:53:15.749" v="4206" actId="20577"/>
          <ac:spMkLst>
            <pc:docMk/>
            <pc:sldMk cId="2023165268" sldId="258"/>
            <ac:spMk id="3" creationId="{D86145B9-41B8-609F-C134-536842CEAFA7}"/>
          </ac:spMkLst>
        </pc:spChg>
      </pc:sldChg>
      <pc:sldChg chg="addSp delSp modSp mod">
        <pc:chgData name="Shaik, Mohammed Yaseen - (mdyaseen)" userId="7197a696-c254-40b5-b335-16c966b05664" providerId="ADAL" clId="{14236516-730E-4EA2-9099-6B2B15540FB0}" dt="2022-11-28T06:51:46.532" v="4940" actId="20577"/>
        <pc:sldMkLst>
          <pc:docMk/>
          <pc:sldMk cId="623524131" sldId="259"/>
        </pc:sldMkLst>
        <pc:spChg chg="mod">
          <ac:chgData name="Shaik, Mohammed Yaseen - (mdyaseen)" userId="7197a696-c254-40b5-b335-16c966b05664" providerId="ADAL" clId="{14236516-730E-4EA2-9099-6B2B15540FB0}" dt="2022-11-27T00:05:12.396" v="4622" actId="1076"/>
          <ac:spMkLst>
            <pc:docMk/>
            <pc:sldMk cId="623524131" sldId="259"/>
            <ac:spMk id="2" creationId="{B9072CF7-362C-3EA2-4B83-FF6919933426}"/>
          </ac:spMkLst>
        </pc:spChg>
        <pc:spChg chg="mod">
          <ac:chgData name="Shaik, Mohammed Yaseen - (mdyaseen)" userId="7197a696-c254-40b5-b335-16c966b05664" providerId="ADAL" clId="{14236516-730E-4EA2-9099-6B2B15540FB0}" dt="2022-11-28T06:51:46.532" v="4940" actId="20577"/>
          <ac:spMkLst>
            <pc:docMk/>
            <pc:sldMk cId="623524131" sldId="259"/>
            <ac:spMk id="3" creationId="{6A26F111-679D-A9DD-30D9-A9463B494699}"/>
          </ac:spMkLst>
        </pc:spChg>
        <pc:spChg chg="del mod">
          <ac:chgData name="Shaik, Mohammed Yaseen - (mdyaseen)" userId="7197a696-c254-40b5-b335-16c966b05664" providerId="ADAL" clId="{14236516-730E-4EA2-9099-6B2B15540FB0}" dt="2022-11-26T00:03:26.612" v="1269" actId="931"/>
          <ac:spMkLst>
            <pc:docMk/>
            <pc:sldMk cId="623524131" sldId="259"/>
            <ac:spMk id="3" creationId="{F47F1E50-4A40-5AC3-57E3-EF6F0D5CC8DF}"/>
          </ac:spMkLst>
        </pc:spChg>
        <pc:spChg chg="add del">
          <ac:chgData name="Shaik, Mohammed Yaseen - (mdyaseen)" userId="7197a696-c254-40b5-b335-16c966b05664" providerId="ADAL" clId="{14236516-730E-4EA2-9099-6B2B15540FB0}" dt="2022-11-26T00:06:20.787" v="1282" actId="478"/>
          <ac:spMkLst>
            <pc:docMk/>
            <pc:sldMk cId="623524131" sldId="259"/>
            <ac:spMk id="4" creationId="{3FDF5444-8372-C410-19AC-F40E24AD7F8B}"/>
          </ac:spMkLst>
        </pc:spChg>
        <pc:spChg chg="add del mod">
          <ac:chgData name="Shaik, Mohammed Yaseen - (mdyaseen)" userId="7197a696-c254-40b5-b335-16c966b05664" providerId="ADAL" clId="{14236516-730E-4EA2-9099-6B2B15540FB0}" dt="2022-11-26T00:16:09.710" v="1364" actId="931"/>
          <ac:spMkLst>
            <pc:docMk/>
            <pc:sldMk cId="623524131" sldId="259"/>
            <ac:spMk id="9" creationId="{F8B973FA-55B8-670C-0215-B86FD44A677C}"/>
          </ac:spMkLst>
        </pc:spChg>
        <pc:spChg chg="add mod">
          <ac:chgData name="Shaik, Mohammed Yaseen - (mdyaseen)" userId="7197a696-c254-40b5-b335-16c966b05664" providerId="ADAL" clId="{14236516-730E-4EA2-9099-6B2B15540FB0}" dt="2022-11-27T00:05:52.434" v="4632" actId="1076"/>
          <ac:spMkLst>
            <pc:docMk/>
            <pc:sldMk cId="623524131" sldId="259"/>
            <ac:spMk id="16" creationId="{2727B04E-BF86-F222-1CED-CFC3F6509CD9}"/>
          </ac:spMkLst>
        </pc:spChg>
        <pc:spChg chg="add mod">
          <ac:chgData name="Shaik, Mohammed Yaseen - (mdyaseen)" userId="7197a696-c254-40b5-b335-16c966b05664" providerId="ADAL" clId="{14236516-730E-4EA2-9099-6B2B15540FB0}" dt="2022-11-27T00:05:25.472" v="4626" actId="1076"/>
          <ac:spMkLst>
            <pc:docMk/>
            <pc:sldMk cId="623524131" sldId="259"/>
            <ac:spMk id="17" creationId="{3FE2C45C-EDC5-4004-11C4-74F7FDF6A573}"/>
          </ac:spMkLst>
        </pc:spChg>
        <pc:spChg chg="add mod">
          <ac:chgData name="Shaik, Mohammed Yaseen - (mdyaseen)" userId="7197a696-c254-40b5-b335-16c966b05664" providerId="ADAL" clId="{14236516-730E-4EA2-9099-6B2B15540FB0}" dt="2022-11-27T00:05:30.476" v="4627" actId="1076"/>
          <ac:spMkLst>
            <pc:docMk/>
            <pc:sldMk cId="623524131" sldId="259"/>
            <ac:spMk id="18" creationId="{C47F0D64-057C-50EA-F515-70815EC38EF7}"/>
          </ac:spMkLst>
        </pc:spChg>
        <pc:spChg chg="add mod">
          <ac:chgData name="Shaik, Mohammed Yaseen - (mdyaseen)" userId="7197a696-c254-40b5-b335-16c966b05664" providerId="ADAL" clId="{14236516-730E-4EA2-9099-6B2B15540FB0}" dt="2022-11-27T00:05:33.962" v="4628" actId="1076"/>
          <ac:spMkLst>
            <pc:docMk/>
            <pc:sldMk cId="623524131" sldId="259"/>
            <ac:spMk id="19" creationId="{3CA204F5-BC0F-3BE9-9658-8F0234923748}"/>
          </ac:spMkLst>
        </pc:spChg>
        <pc:spChg chg="add mod">
          <ac:chgData name="Shaik, Mohammed Yaseen - (mdyaseen)" userId="7197a696-c254-40b5-b335-16c966b05664" providerId="ADAL" clId="{14236516-730E-4EA2-9099-6B2B15540FB0}" dt="2022-11-27T00:05:56.589" v="4633" actId="1076"/>
          <ac:spMkLst>
            <pc:docMk/>
            <pc:sldMk cId="623524131" sldId="259"/>
            <ac:spMk id="22" creationId="{78C9F20E-0A95-7B5F-7CC6-32D476815A1B}"/>
          </ac:spMkLst>
        </pc:spChg>
        <pc:spChg chg="add mod">
          <ac:chgData name="Shaik, Mohammed Yaseen - (mdyaseen)" userId="7197a696-c254-40b5-b335-16c966b05664" providerId="ADAL" clId="{14236516-730E-4EA2-9099-6B2B15540FB0}" dt="2022-11-27T00:08:41.791" v="4663" actId="1076"/>
          <ac:spMkLst>
            <pc:docMk/>
            <pc:sldMk cId="623524131" sldId="259"/>
            <ac:spMk id="23" creationId="{27E2160E-33DE-E25E-01CD-0137AEB30B3C}"/>
          </ac:spMkLst>
        </pc:spChg>
        <pc:spChg chg="add mod">
          <ac:chgData name="Shaik, Mohammed Yaseen - (mdyaseen)" userId="7197a696-c254-40b5-b335-16c966b05664" providerId="ADAL" clId="{14236516-730E-4EA2-9099-6B2B15540FB0}" dt="2022-11-27T00:08:46.108" v="4664" actId="1076"/>
          <ac:spMkLst>
            <pc:docMk/>
            <pc:sldMk cId="623524131" sldId="259"/>
            <ac:spMk id="24" creationId="{175EB338-A602-B441-A0DC-D5F0069657F4}"/>
          </ac:spMkLst>
        </pc:spChg>
        <pc:picChg chg="add del mod">
          <ac:chgData name="Shaik, Mohammed Yaseen - (mdyaseen)" userId="7197a696-c254-40b5-b335-16c966b05664" providerId="ADAL" clId="{14236516-730E-4EA2-9099-6B2B15540FB0}" dt="2022-11-26T00:16:02.555" v="1363" actId="478"/>
          <ac:picMkLst>
            <pc:docMk/>
            <pc:sldMk cId="623524131" sldId="259"/>
            <ac:picMk id="6" creationId="{79EB0251-3E02-53CF-69C9-86A5812DE298}"/>
          </ac:picMkLst>
        </pc:picChg>
        <pc:picChg chg="add mod">
          <ac:chgData name="Shaik, Mohammed Yaseen - (mdyaseen)" userId="7197a696-c254-40b5-b335-16c966b05664" providerId="ADAL" clId="{14236516-730E-4EA2-9099-6B2B15540FB0}" dt="2022-11-27T00:05:42.444" v="4630" actId="1076"/>
          <ac:picMkLst>
            <pc:docMk/>
            <pc:sldMk cId="623524131" sldId="259"/>
            <ac:picMk id="7" creationId="{AC98799E-0D55-D7F5-2B72-D80FB8D19595}"/>
          </ac:picMkLst>
        </pc:picChg>
        <pc:picChg chg="add mod">
          <ac:chgData name="Shaik, Mohammed Yaseen - (mdyaseen)" userId="7197a696-c254-40b5-b335-16c966b05664" providerId="ADAL" clId="{14236516-730E-4EA2-9099-6B2B15540FB0}" dt="2022-11-27T00:05:15.570" v="4623" actId="1076"/>
          <ac:picMkLst>
            <pc:docMk/>
            <pc:sldMk cId="623524131" sldId="259"/>
            <ac:picMk id="11" creationId="{E75DD924-7931-D953-CEFF-DF3B2C4B7BD1}"/>
          </ac:picMkLst>
        </pc:picChg>
        <pc:picChg chg="add mod">
          <ac:chgData name="Shaik, Mohammed Yaseen - (mdyaseen)" userId="7197a696-c254-40b5-b335-16c966b05664" providerId="ADAL" clId="{14236516-730E-4EA2-9099-6B2B15540FB0}" dt="2022-11-27T00:05:18.039" v="4624" actId="1076"/>
          <ac:picMkLst>
            <pc:docMk/>
            <pc:sldMk cId="623524131" sldId="259"/>
            <ac:picMk id="13" creationId="{89C5BB43-CFDE-8F9A-B304-6DDCD9EFE00D}"/>
          </ac:picMkLst>
        </pc:picChg>
        <pc:picChg chg="add mod">
          <ac:chgData name="Shaik, Mohammed Yaseen - (mdyaseen)" userId="7197a696-c254-40b5-b335-16c966b05664" providerId="ADAL" clId="{14236516-730E-4EA2-9099-6B2B15540FB0}" dt="2022-11-27T00:05:21.753" v="4625" actId="1076"/>
          <ac:picMkLst>
            <pc:docMk/>
            <pc:sldMk cId="623524131" sldId="259"/>
            <ac:picMk id="15" creationId="{599FDE21-2BD5-C4B2-A8D5-35BFD42CBBC8}"/>
          </ac:picMkLst>
        </pc:picChg>
        <pc:picChg chg="add mod">
          <ac:chgData name="Shaik, Mohammed Yaseen - (mdyaseen)" userId="7197a696-c254-40b5-b335-16c966b05664" providerId="ADAL" clId="{14236516-730E-4EA2-9099-6B2B15540FB0}" dt="2022-11-27T00:05:46.530" v="4631" actId="1076"/>
          <ac:picMkLst>
            <pc:docMk/>
            <pc:sldMk cId="623524131" sldId="259"/>
            <ac:picMk id="21" creationId="{BFFCA094-CCB2-59B6-2BC4-498C1D943736}"/>
          </ac:picMkLst>
        </pc:picChg>
      </pc:sldChg>
      <pc:sldChg chg="addSp delSp modSp new mod setBg modClrScheme chgLayout">
        <pc:chgData name="Shaik, Mohammed Yaseen - (mdyaseen)" userId="7197a696-c254-40b5-b335-16c966b05664" providerId="ADAL" clId="{14236516-730E-4EA2-9099-6B2B15540FB0}" dt="2022-11-28T06:51:56.744" v="4943" actId="20577"/>
        <pc:sldMkLst>
          <pc:docMk/>
          <pc:sldMk cId="3175783519" sldId="260"/>
        </pc:sldMkLst>
        <pc:spChg chg="mod ord">
          <ac:chgData name="Shaik, Mohammed Yaseen - (mdyaseen)" userId="7197a696-c254-40b5-b335-16c966b05664" providerId="ADAL" clId="{14236516-730E-4EA2-9099-6B2B15540FB0}" dt="2022-11-26T23:04:39.979" v="4214" actId="2711"/>
          <ac:spMkLst>
            <pc:docMk/>
            <pc:sldMk cId="3175783519" sldId="260"/>
            <ac:spMk id="2" creationId="{0EC7A6DF-75D7-6983-6B1D-773812C3DA5E}"/>
          </ac:spMkLst>
        </pc:spChg>
        <pc:spChg chg="mod ord">
          <ac:chgData name="Shaik, Mohammed Yaseen - (mdyaseen)" userId="7197a696-c254-40b5-b335-16c966b05664" providerId="ADAL" clId="{14236516-730E-4EA2-9099-6B2B15540FB0}" dt="2022-11-28T04:28:03.932" v="4920" actId="20577"/>
          <ac:spMkLst>
            <pc:docMk/>
            <pc:sldMk cId="3175783519" sldId="260"/>
            <ac:spMk id="3" creationId="{F995CC82-F2FF-05CD-4887-9E7CF933060E}"/>
          </ac:spMkLst>
        </pc:spChg>
        <pc:spChg chg="mod">
          <ac:chgData name="Shaik, Mohammed Yaseen - (mdyaseen)" userId="7197a696-c254-40b5-b335-16c966b05664" providerId="ADAL" clId="{14236516-730E-4EA2-9099-6B2B15540FB0}" dt="2022-11-28T06:51:56.744" v="4943" actId="20577"/>
          <ac:spMkLst>
            <pc:docMk/>
            <pc:sldMk cId="3175783519" sldId="260"/>
            <ac:spMk id="4" creationId="{8AC02D62-3ED7-2E7C-3067-6EC7450E93C9}"/>
          </ac:spMkLst>
        </pc:spChg>
        <pc:spChg chg="add mod ord">
          <ac:chgData name="Shaik, Mohammed Yaseen - (mdyaseen)" userId="7197a696-c254-40b5-b335-16c966b05664" providerId="ADAL" clId="{14236516-730E-4EA2-9099-6B2B15540FB0}" dt="2022-11-26T01:02:15.939" v="2611" actId="14100"/>
          <ac:spMkLst>
            <pc:docMk/>
            <pc:sldMk cId="3175783519" sldId="260"/>
            <ac:spMk id="6" creationId="{8B037296-4475-2EE5-803F-2365E0C3BE24}"/>
          </ac:spMkLst>
        </pc:spChg>
        <pc:spChg chg="add del">
          <ac:chgData name="Shaik, Mohammed Yaseen - (mdyaseen)" userId="7197a696-c254-40b5-b335-16c966b05664" providerId="ADAL" clId="{14236516-730E-4EA2-9099-6B2B15540FB0}" dt="2022-11-26T00:59:56.214" v="2592" actId="26606"/>
          <ac:spMkLst>
            <pc:docMk/>
            <pc:sldMk cId="3175783519" sldId="260"/>
            <ac:spMk id="7" creationId="{4038CB10-1F5C-4D54-9DF7-12586DE5B007}"/>
          </ac:spMkLst>
        </pc:spChg>
        <pc:spChg chg="add del">
          <ac:chgData name="Shaik, Mohammed Yaseen - (mdyaseen)" userId="7197a696-c254-40b5-b335-16c966b05664" providerId="ADAL" clId="{14236516-730E-4EA2-9099-6B2B15540FB0}" dt="2022-11-26T00:59:56.214" v="2592" actId="26606"/>
          <ac:spMkLst>
            <pc:docMk/>
            <pc:sldMk cId="3175783519" sldId="260"/>
            <ac:spMk id="8" creationId="{73ED6512-6858-4552-B699-9A97FE9A4EA2}"/>
          </ac:spMkLst>
        </pc:spChg>
        <pc:spChg chg="add del">
          <ac:chgData name="Shaik, Mohammed Yaseen - (mdyaseen)" userId="7197a696-c254-40b5-b335-16c966b05664" providerId="ADAL" clId="{14236516-730E-4EA2-9099-6B2B15540FB0}" dt="2022-11-26T00:57:37.162" v="2588" actId="26606"/>
          <ac:spMkLst>
            <pc:docMk/>
            <pc:sldMk cId="3175783519" sldId="260"/>
            <ac:spMk id="10" creationId="{45D37F4E-DDB4-456B-97E0-9937730A039F}"/>
          </ac:spMkLst>
        </pc:spChg>
        <pc:spChg chg="add del">
          <ac:chgData name="Shaik, Mohammed Yaseen - (mdyaseen)" userId="7197a696-c254-40b5-b335-16c966b05664" providerId="ADAL" clId="{14236516-730E-4EA2-9099-6B2B15540FB0}" dt="2022-11-26T01:00:25.556" v="2594" actId="26606"/>
          <ac:spMkLst>
            <pc:docMk/>
            <pc:sldMk cId="3175783519" sldId="260"/>
            <ac:spMk id="11" creationId="{45D37F4E-DDB4-456B-97E0-9937730A039F}"/>
          </ac:spMkLst>
        </pc:spChg>
        <pc:spChg chg="add del">
          <ac:chgData name="Shaik, Mohammed Yaseen - (mdyaseen)" userId="7197a696-c254-40b5-b335-16c966b05664" providerId="ADAL" clId="{14236516-730E-4EA2-9099-6B2B15540FB0}" dt="2022-11-26T00:57:37.162" v="2588" actId="26606"/>
          <ac:spMkLst>
            <pc:docMk/>
            <pc:sldMk cId="3175783519" sldId="260"/>
            <ac:spMk id="12" creationId="{B2DD41CD-8F47-4F56-AD12-4E2FF7696987}"/>
          </ac:spMkLst>
        </pc:spChg>
        <pc:spChg chg="add del">
          <ac:chgData name="Shaik, Mohammed Yaseen - (mdyaseen)" userId="7197a696-c254-40b5-b335-16c966b05664" providerId="ADAL" clId="{14236516-730E-4EA2-9099-6B2B15540FB0}" dt="2022-11-26T01:00:25.556" v="2594" actId="26606"/>
          <ac:spMkLst>
            <pc:docMk/>
            <pc:sldMk cId="3175783519" sldId="260"/>
            <ac:spMk id="13" creationId="{B2DD41CD-8F47-4F56-AD12-4E2FF7696987}"/>
          </ac:spMkLst>
        </pc:spChg>
        <pc:picChg chg="add mod">
          <ac:chgData name="Shaik, Mohammed Yaseen - (mdyaseen)" userId="7197a696-c254-40b5-b335-16c966b05664" providerId="ADAL" clId="{14236516-730E-4EA2-9099-6B2B15540FB0}" dt="2022-11-26T01:02:11.312" v="2610" actId="14100"/>
          <ac:picMkLst>
            <pc:docMk/>
            <pc:sldMk cId="3175783519" sldId="260"/>
            <ac:picMk id="5" creationId="{67B79A77-5973-C460-E1B9-6D455159B2B7}"/>
          </ac:picMkLst>
        </pc:picChg>
      </pc:sldChg>
      <pc:sldChg chg="modSp new mod">
        <pc:chgData name="Shaik, Mohammed Yaseen - (mdyaseen)" userId="7197a696-c254-40b5-b335-16c966b05664" providerId="ADAL" clId="{14236516-730E-4EA2-9099-6B2B15540FB0}" dt="2022-11-28T04:28:30.634" v="4921" actId="20577"/>
        <pc:sldMkLst>
          <pc:docMk/>
          <pc:sldMk cId="1648549079" sldId="261"/>
        </pc:sldMkLst>
        <pc:spChg chg="mod">
          <ac:chgData name="Shaik, Mohammed Yaseen - (mdyaseen)" userId="7197a696-c254-40b5-b335-16c966b05664" providerId="ADAL" clId="{14236516-730E-4EA2-9099-6B2B15540FB0}" dt="2022-11-26T01:16:57.949" v="3494" actId="14100"/>
          <ac:spMkLst>
            <pc:docMk/>
            <pc:sldMk cId="1648549079" sldId="261"/>
            <ac:spMk id="2" creationId="{CE7FFB74-6DB9-8F27-9D42-14B24048F85C}"/>
          </ac:spMkLst>
        </pc:spChg>
        <pc:spChg chg="mod">
          <ac:chgData name="Shaik, Mohammed Yaseen - (mdyaseen)" userId="7197a696-c254-40b5-b335-16c966b05664" providerId="ADAL" clId="{14236516-730E-4EA2-9099-6B2B15540FB0}" dt="2022-11-28T04:28:30.634" v="4921" actId="20577"/>
          <ac:spMkLst>
            <pc:docMk/>
            <pc:sldMk cId="1648549079" sldId="261"/>
            <ac:spMk id="3" creationId="{D52479ED-3120-F6DB-8D17-E24E9F9A0C20}"/>
          </ac:spMkLst>
        </pc:spChg>
        <pc:spChg chg="mod">
          <ac:chgData name="Shaik, Mohammed Yaseen - (mdyaseen)" userId="7197a696-c254-40b5-b335-16c966b05664" providerId="ADAL" clId="{14236516-730E-4EA2-9099-6B2B15540FB0}" dt="2022-11-28T03:50:34.571" v="4767" actId="1076"/>
          <ac:spMkLst>
            <pc:docMk/>
            <pc:sldMk cId="1648549079" sldId="261"/>
            <ac:spMk id="4" creationId="{B5309FAE-AFF1-C6E4-DFC6-338220E56777}"/>
          </ac:spMkLst>
        </pc:spChg>
      </pc:sldChg>
      <pc:sldChg chg="addSp delSp modSp new mod">
        <pc:chgData name="Shaik, Mohammed Yaseen - (mdyaseen)" userId="7197a696-c254-40b5-b335-16c966b05664" providerId="ADAL" clId="{14236516-730E-4EA2-9099-6B2B15540FB0}" dt="2022-11-28T03:51:29.691" v="4785" actId="1076"/>
        <pc:sldMkLst>
          <pc:docMk/>
          <pc:sldMk cId="2324519560" sldId="262"/>
        </pc:sldMkLst>
        <pc:spChg chg="mod">
          <ac:chgData name="Shaik, Mohammed Yaseen - (mdyaseen)" userId="7197a696-c254-40b5-b335-16c966b05664" providerId="ADAL" clId="{14236516-730E-4EA2-9099-6B2B15540FB0}" dt="2022-11-26T21:42:29.716" v="3998" actId="1076"/>
          <ac:spMkLst>
            <pc:docMk/>
            <pc:sldMk cId="2324519560" sldId="262"/>
            <ac:spMk id="2" creationId="{866C51E9-50A0-23AE-214F-535E756CE69F}"/>
          </ac:spMkLst>
        </pc:spChg>
        <pc:spChg chg="mod">
          <ac:chgData name="Shaik, Mohammed Yaseen - (mdyaseen)" userId="7197a696-c254-40b5-b335-16c966b05664" providerId="ADAL" clId="{14236516-730E-4EA2-9099-6B2B15540FB0}" dt="2022-11-28T03:51:29.691" v="4785" actId="1076"/>
          <ac:spMkLst>
            <pc:docMk/>
            <pc:sldMk cId="2324519560" sldId="262"/>
            <ac:spMk id="3" creationId="{27C9661D-ED0E-9B5A-C5F9-F5DE980C8F6A}"/>
          </ac:spMkLst>
        </pc:spChg>
        <pc:spChg chg="del mod">
          <ac:chgData name="Shaik, Mohammed Yaseen - (mdyaseen)" userId="7197a696-c254-40b5-b335-16c966b05664" providerId="ADAL" clId="{14236516-730E-4EA2-9099-6B2B15540FB0}" dt="2022-11-26T01:38:19.271" v="3502"/>
          <ac:spMkLst>
            <pc:docMk/>
            <pc:sldMk cId="2324519560" sldId="262"/>
            <ac:spMk id="3" creationId="{B1AA8536-95C8-E68B-0941-70C9EF68E200}"/>
          </ac:spMkLst>
        </pc:spChg>
        <pc:picChg chg="add mod ord">
          <ac:chgData name="Shaik, Mohammed Yaseen - (mdyaseen)" userId="7197a696-c254-40b5-b335-16c966b05664" providerId="ADAL" clId="{14236516-730E-4EA2-9099-6B2B15540FB0}" dt="2022-11-28T03:51:15.778" v="4782" actId="1076"/>
          <ac:picMkLst>
            <pc:docMk/>
            <pc:sldMk cId="2324519560" sldId="262"/>
            <ac:picMk id="5" creationId="{B1B156DA-A579-E05E-03A1-65BD04FFECA5}"/>
          </ac:picMkLst>
        </pc:picChg>
      </pc:sldChg>
      <pc:sldChg chg="modSp new mod">
        <pc:chgData name="Shaik, Mohammed Yaseen - (mdyaseen)" userId="7197a696-c254-40b5-b335-16c966b05664" providerId="ADAL" clId="{14236516-730E-4EA2-9099-6B2B15540FB0}" dt="2022-11-28T03:53:02.484" v="4805" actId="1076"/>
        <pc:sldMkLst>
          <pc:docMk/>
          <pc:sldMk cId="4167598675" sldId="263"/>
        </pc:sldMkLst>
        <pc:spChg chg="mod">
          <ac:chgData name="Shaik, Mohammed Yaseen - (mdyaseen)" userId="7197a696-c254-40b5-b335-16c966b05664" providerId="ADAL" clId="{14236516-730E-4EA2-9099-6B2B15540FB0}" dt="2022-11-26T00:35:33.449" v="1690" actId="122"/>
          <ac:spMkLst>
            <pc:docMk/>
            <pc:sldMk cId="4167598675" sldId="263"/>
            <ac:spMk id="2" creationId="{054E16BD-F242-F91C-5FE0-85840AF379E2}"/>
          </ac:spMkLst>
        </pc:spChg>
        <pc:spChg chg="mod">
          <ac:chgData name="Shaik, Mohammed Yaseen - (mdyaseen)" userId="7197a696-c254-40b5-b335-16c966b05664" providerId="ADAL" clId="{14236516-730E-4EA2-9099-6B2B15540FB0}" dt="2022-11-26T21:36:41.337" v="3976" actId="27636"/>
          <ac:spMkLst>
            <pc:docMk/>
            <pc:sldMk cId="4167598675" sldId="263"/>
            <ac:spMk id="3" creationId="{AD2F6C76-CA2E-7919-DCDB-A1CCFBFF025A}"/>
          </ac:spMkLst>
        </pc:spChg>
        <pc:spChg chg="mod">
          <ac:chgData name="Shaik, Mohammed Yaseen - (mdyaseen)" userId="7197a696-c254-40b5-b335-16c966b05664" providerId="ADAL" clId="{14236516-730E-4EA2-9099-6B2B15540FB0}" dt="2022-11-28T03:53:02.484" v="4805" actId="1076"/>
          <ac:spMkLst>
            <pc:docMk/>
            <pc:sldMk cId="4167598675" sldId="263"/>
            <ac:spMk id="4" creationId="{DBCA9671-1397-EC21-FB30-9F4597930229}"/>
          </ac:spMkLst>
        </pc:spChg>
      </pc:sldChg>
      <pc:sldChg chg="modSp new mod ord">
        <pc:chgData name="Shaik, Mohammed Yaseen - (mdyaseen)" userId="7197a696-c254-40b5-b335-16c966b05664" providerId="ADAL" clId="{14236516-730E-4EA2-9099-6B2B15540FB0}" dt="2022-11-28T06:51:51.433" v="4941" actId="20577"/>
        <pc:sldMkLst>
          <pc:docMk/>
          <pc:sldMk cId="806715570" sldId="264"/>
        </pc:sldMkLst>
        <pc:spChg chg="mod">
          <ac:chgData name="Shaik, Mohammed Yaseen - (mdyaseen)" userId="7197a696-c254-40b5-b335-16c966b05664" providerId="ADAL" clId="{14236516-730E-4EA2-9099-6B2B15540FB0}" dt="2022-11-26T23:40:37.805" v="4603" actId="20577"/>
          <ac:spMkLst>
            <pc:docMk/>
            <pc:sldMk cId="806715570" sldId="264"/>
            <ac:spMk id="2" creationId="{C0F189C3-6529-76F3-BD1E-BA252C3E937B}"/>
          </ac:spMkLst>
        </pc:spChg>
        <pc:spChg chg="mod">
          <ac:chgData name="Shaik, Mohammed Yaseen - (mdyaseen)" userId="7197a696-c254-40b5-b335-16c966b05664" providerId="ADAL" clId="{14236516-730E-4EA2-9099-6B2B15540FB0}" dt="2022-11-26T23:40:42.147" v="4605" actId="27636"/>
          <ac:spMkLst>
            <pc:docMk/>
            <pc:sldMk cId="806715570" sldId="264"/>
            <ac:spMk id="3" creationId="{F046412E-7310-B670-82AE-6485481DD073}"/>
          </ac:spMkLst>
        </pc:spChg>
        <pc:spChg chg="mod">
          <ac:chgData name="Shaik, Mohammed Yaseen - (mdyaseen)" userId="7197a696-c254-40b5-b335-16c966b05664" providerId="ADAL" clId="{14236516-730E-4EA2-9099-6B2B15540FB0}" dt="2022-11-28T06:51:51.433" v="4941" actId="20577"/>
          <ac:spMkLst>
            <pc:docMk/>
            <pc:sldMk cId="806715570" sldId="264"/>
            <ac:spMk id="4" creationId="{576EA67C-433B-7875-3884-167B91C86083}"/>
          </ac:spMkLst>
        </pc:spChg>
      </pc:sldChg>
      <pc:sldChg chg="modSp new mod">
        <pc:chgData name="Shaik, Mohammed Yaseen - (mdyaseen)" userId="7197a696-c254-40b5-b335-16c966b05664" providerId="ADAL" clId="{14236516-730E-4EA2-9099-6B2B15540FB0}" dt="2022-11-28T03:54:13.555" v="4817" actId="1076"/>
        <pc:sldMkLst>
          <pc:docMk/>
          <pc:sldMk cId="2835912803" sldId="265"/>
        </pc:sldMkLst>
        <pc:spChg chg="mod">
          <ac:chgData name="Shaik, Mohammed Yaseen - (mdyaseen)" userId="7197a696-c254-40b5-b335-16c966b05664" providerId="ADAL" clId="{14236516-730E-4EA2-9099-6B2B15540FB0}" dt="2022-11-26T00:36:08.023" v="1723" actId="122"/>
          <ac:spMkLst>
            <pc:docMk/>
            <pc:sldMk cId="2835912803" sldId="265"/>
            <ac:spMk id="2" creationId="{E941CDBC-2126-6867-4FB5-43391B4257D3}"/>
          </ac:spMkLst>
        </pc:spChg>
        <pc:spChg chg="mod">
          <ac:chgData name="Shaik, Mohammed Yaseen - (mdyaseen)" userId="7197a696-c254-40b5-b335-16c966b05664" providerId="ADAL" clId="{14236516-730E-4EA2-9099-6B2B15540FB0}" dt="2022-11-28T03:54:13.555" v="4817" actId="1076"/>
          <ac:spMkLst>
            <pc:docMk/>
            <pc:sldMk cId="2835912803" sldId="265"/>
            <ac:spMk id="7" creationId="{3678E86D-6CE3-13E2-403B-E9EB14F4E90C}"/>
          </ac:spMkLst>
        </pc:spChg>
        <pc:picChg chg="mod">
          <ac:chgData name="Shaik, Mohammed Yaseen - (mdyaseen)" userId="7197a696-c254-40b5-b335-16c966b05664" providerId="ADAL" clId="{14236516-730E-4EA2-9099-6B2B15540FB0}" dt="2022-11-27T04:23:59.907" v="4738" actId="14100"/>
          <ac:picMkLst>
            <pc:docMk/>
            <pc:sldMk cId="2835912803" sldId="265"/>
            <ac:picMk id="8" creationId="{A4C7014B-A2BC-5C55-29B6-1AE4F3915AF8}"/>
          </ac:picMkLst>
        </pc:picChg>
      </pc:sldChg>
      <pc:sldChg chg="modSp new mod">
        <pc:chgData name="Shaik, Mohammed Yaseen - (mdyaseen)" userId="7197a696-c254-40b5-b335-16c966b05664" providerId="ADAL" clId="{14236516-730E-4EA2-9099-6B2B15540FB0}" dt="2022-11-28T03:55:13.727" v="4838" actId="1076"/>
        <pc:sldMkLst>
          <pc:docMk/>
          <pc:sldMk cId="2218809990" sldId="266"/>
        </pc:sldMkLst>
        <pc:spChg chg="mod">
          <ac:chgData name="Shaik, Mohammed Yaseen - (mdyaseen)" userId="7197a696-c254-40b5-b335-16c966b05664" providerId="ADAL" clId="{14236516-730E-4EA2-9099-6B2B15540FB0}" dt="2022-11-26T00:36:29.538" v="1733" actId="122"/>
          <ac:spMkLst>
            <pc:docMk/>
            <pc:sldMk cId="2218809990" sldId="266"/>
            <ac:spMk id="2" creationId="{047B1C46-8781-9F14-0F1E-2BA35972E883}"/>
          </ac:spMkLst>
        </pc:spChg>
        <pc:spChg chg="mod">
          <ac:chgData name="Shaik, Mohammed Yaseen - (mdyaseen)" userId="7197a696-c254-40b5-b335-16c966b05664" providerId="ADAL" clId="{14236516-730E-4EA2-9099-6B2B15540FB0}" dt="2022-11-28T03:55:13.727" v="4838" actId="1076"/>
          <ac:spMkLst>
            <pc:docMk/>
            <pc:sldMk cId="2218809990" sldId="266"/>
            <ac:spMk id="4" creationId="{CEDC3938-97FA-5794-5C95-61A4DC16134A}"/>
          </ac:spMkLst>
        </pc:spChg>
      </pc:sldChg>
      <pc:sldChg chg="modSp new mod">
        <pc:chgData name="Shaik, Mohammed Yaseen - (mdyaseen)" userId="7197a696-c254-40b5-b335-16c966b05664" providerId="ADAL" clId="{14236516-730E-4EA2-9099-6B2B15540FB0}" dt="2022-11-28T03:56:35.449" v="4855" actId="1076"/>
        <pc:sldMkLst>
          <pc:docMk/>
          <pc:sldMk cId="4222097494" sldId="267"/>
        </pc:sldMkLst>
        <pc:spChg chg="mod">
          <ac:chgData name="Shaik, Mohammed Yaseen - (mdyaseen)" userId="7197a696-c254-40b5-b335-16c966b05664" providerId="ADAL" clId="{14236516-730E-4EA2-9099-6B2B15540FB0}" dt="2022-11-26T00:36:45.237" v="1745" actId="122"/>
          <ac:spMkLst>
            <pc:docMk/>
            <pc:sldMk cId="4222097494" sldId="267"/>
            <ac:spMk id="2" creationId="{BCCDB6E0-2C09-DCAC-DDC1-86B5C89721D0}"/>
          </ac:spMkLst>
        </pc:spChg>
        <pc:spChg chg="mod">
          <ac:chgData name="Shaik, Mohammed Yaseen - (mdyaseen)" userId="7197a696-c254-40b5-b335-16c966b05664" providerId="ADAL" clId="{14236516-730E-4EA2-9099-6B2B15540FB0}" dt="2022-11-28T03:56:35.449" v="4855" actId="1076"/>
          <ac:spMkLst>
            <pc:docMk/>
            <pc:sldMk cId="4222097494" sldId="267"/>
            <ac:spMk id="4" creationId="{2B8DD64A-AF73-E823-3DB5-3732075D5D7E}"/>
          </ac:spMkLst>
        </pc:spChg>
      </pc:sldChg>
      <pc:sldChg chg="modSp new mod">
        <pc:chgData name="Shaik, Mohammed Yaseen - (mdyaseen)" userId="7197a696-c254-40b5-b335-16c966b05664" providerId="ADAL" clId="{14236516-730E-4EA2-9099-6B2B15540FB0}" dt="2022-11-28T03:57:49.102" v="4875" actId="1076"/>
        <pc:sldMkLst>
          <pc:docMk/>
          <pc:sldMk cId="2405937068" sldId="268"/>
        </pc:sldMkLst>
        <pc:spChg chg="mod">
          <ac:chgData name="Shaik, Mohammed Yaseen - (mdyaseen)" userId="7197a696-c254-40b5-b335-16c966b05664" providerId="ADAL" clId="{14236516-730E-4EA2-9099-6B2B15540FB0}" dt="2022-11-26T00:37:01.205" v="1763" actId="122"/>
          <ac:spMkLst>
            <pc:docMk/>
            <pc:sldMk cId="2405937068" sldId="268"/>
            <ac:spMk id="2" creationId="{672769B4-ABE6-66F6-E671-B7D3F6CCDC19}"/>
          </ac:spMkLst>
        </pc:spChg>
        <pc:spChg chg="mod">
          <ac:chgData name="Shaik, Mohammed Yaseen - (mdyaseen)" userId="7197a696-c254-40b5-b335-16c966b05664" providerId="ADAL" clId="{14236516-730E-4EA2-9099-6B2B15540FB0}" dt="2022-11-28T03:57:49.102" v="4875" actId="1076"/>
          <ac:spMkLst>
            <pc:docMk/>
            <pc:sldMk cId="2405937068" sldId="268"/>
            <ac:spMk id="4" creationId="{7B781FC9-613F-C30E-EFC7-A1EEFE1FAFB8}"/>
          </ac:spMkLst>
        </pc:spChg>
      </pc:sldChg>
      <pc:sldChg chg="modSp new mod">
        <pc:chgData name="Shaik, Mohammed Yaseen - (mdyaseen)" userId="7197a696-c254-40b5-b335-16c966b05664" providerId="ADAL" clId="{14236516-730E-4EA2-9099-6B2B15540FB0}" dt="2022-11-28T03:58:32.595" v="4888" actId="1076"/>
        <pc:sldMkLst>
          <pc:docMk/>
          <pc:sldMk cId="2398632636" sldId="269"/>
        </pc:sldMkLst>
        <pc:spChg chg="mod">
          <ac:chgData name="Shaik, Mohammed Yaseen - (mdyaseen)" userId="7197a696-c254-40b5-b335-16c966b05664" providerId="ADAL" clId="{14236516-730E-4EA2-9099-6B2B15540FB0}" dt="2022-11-26T00:37:23.524" v="1780" actId="122"/>
          <ac:spMkLst>
            <pc:docMk/>
            <pc:sldMk cId="2398632636" sldId="269"/>
            <ac:spMk id="2" creationId="{D69D8F4A-C309-1859-0FA2-6864345419B6}"/>
          </ac:spMkLst>
        </pc:spChg>
        <pc:spChg chg="mod">
          <ac:chgData name="Shaik, Mohammed Yaseen - (mdyaseen)" userId="7197a696-c254-40b5-b335-16c966b05664" providerId="ADAL" clId="{14236516-730E-4EA2-9099-6B2B15540FB0}" dt="2022-11-28T03:58:32.595" v="4888" actId="1076"/>
          <ac:spMkLst>
            <pc:docMk/>
            <pc:sldMk cId="2398632636" sldId="269"/>
            <ac:spMk id="4" creationId="{6D1605D4-44C8-844E-19B8-93BB28516BD0}"/>
          </ac:spMkLst>
        </pc:spChg>
      </pc:sldChg>
      <pc:sldChg chg="modSp new mod">
        <pc:chgData name="Shaik, Mohammed Yaseen - (mdyaseen)" userId="7197a696-c254-40b5-b335-16c966b05664" providerId="ADAL" clId="{14236516-730E-4EA2-9099-6B2B15540FB0}" dt="2022-11-26T00:37:34.730" v="1797" actId="122"/>
        <pc:sldMkLst>
          <pc:docMk/>
          <pc:sldMk cId="2089673519" sldId="270"/>
        </pc:sldMkLst>
        <pc:spChg chg="mod">
          <ac:chgData name="Shaik, Mohammed Yaseen - (mdyaseen)" userId="7197a696-c254-40b5-b335-16c966b05664" providerId="ADAL" clId="{14236516-730E-4EA2-9099-6B2B15540FB0}" dt="2022-11-26T00:37:34.730" v="1797" actId="122"/>
          <ac:spMkLst>
            <pc:docMk/>
            <pc:sldMk cId="2089673519" sldId="270"/>
            <ac:spMk id="2" creationId="{C92ED337-081C-83F3-A607-81A6B9863436}"/>
          </ac:spMkLst>
        </pc:spChg>
      </pc:sldChg>
      <pc:sldChg chg="modSp new mod">
        <pc:chgData name="Shaik, Mohammed Yaseen - (mdyaseen)" userId="7197a696-c254-40b5-b335-16c966b05664" providerId="ADAL" clId="{14236516-730E-4EA2-9099-6B2B15540FB0}" dt="2022-11-28T03:53:40.568" v="4809" actId="1076"/>
        <pc:sldMkLst>
          <pc:docMk/>
          <pc:sldMk cId="954798130" sldId="271"/>
        </pc:sldMkLst>
        <pc:spChg chg="mod">
          <ac:chgData name="Shaik, Mohammed Yaseen - (mdyaseen)" userId="7197a696-c254-40b5-b335-16c966b05664" providerId="ADAL" clId="{14236516-730E-4EA2-9099-6B2B15540FB0}" dt="2022-11-26T21:33:12.329" v="3905" actId="122"/>
          <ac:spMkLst>
            <pc:docMk/>
            <pc:sldMk cId="954798130" sldId="271"/>
            <ac:spMk id="2" creationId="{8A63C649-7266-3641-A0BC-563122DB0DD5}"/>
          </ac:spMkLst>
        </pc:spChg>
        <pc:spChg chg="mod">
          <ac:chgData name="Shaik, Mohammed Yaseen - (mdyaseen)" userId="7197a696-c254-40b5-b335-16c966b05664" providerId="ADAL" clId="{14236516-730E-4EA2-9099-6B2B15540FB0}" dt="2022-11-26T21:36:36.103" v="3974" actId="27636"/>
          <ac:spMkLst>
            <pc:docMk/>
            <pc:sldMk cId="954798130" sldId="271"/>
            <ac:spMk id="3" creationId="{10F122BF-0774-1579-698B-EB025B59E762}"/>
          </ac:spMkLst>
        </pc:spChg>
        <pc:spChg chg="mod">
          <ac:chgData name="Shaik, Mohammed Yaseen - (mdyaseen)" userId="7197a696-c254-40b5-b335-16c966b05664" providerId="ADAL" clId="{14236516-730E-4EA2-9099-6B2B15540FB0}" dt="2022-11-28T03:53:40.568" v="4809" actId="1076"/>
          <ac:spMkLst>
            <pc:docMk/>
            <pc:sldMk cId="954798130" sldId="271"/>
            <ac:spMk id="4" creationId="{0DD4970B-234A-1155-D759-6443B4A170F7}"/>
          </ac:spMkLst>
        </pc:spChg>
      </pc:sldChg>
      <pc:sldChg chg="modSp new mod">
        <pc:chgData name="Shaik, Mohammed Yaseen - (mdyaseen)" userId="7197a696-c254-40b5-b335-16c966b05664" providerId="ADAL" clId="{14236516-730E-4EA2-9099-6B2B15540FB0}" dt="2022-11-28T03:53:56.295" v="4813" actId="1076"/>
        <pc:sldMkLst>
          <pc:docMk/>
          <pc:sldMk cId="1706929772" sldId="272"/>
        </pc:sldMkLst>
        <pc:spChg chg="mod">
          <ac:chgData name="Shaik, Mohammed Yaseen - (mdyaseen)" userId="7197a696-c254-40b5-b335-16c966b05664" providerId="ADAL" clId="{14236516-730E-4EA2-9099-6B2B15540FB0}" dt="2022-11-26T21:34:53.570" v="3932" actId="122"/>
          <ac:spMkLst>
            <pc:docMk/>
            <pc:sldMk cId="1706929772" sldId="272"/>
            <ac:spMk id="2" creationId="{2094DCF6-8DA3-A702-0246-06B8D1F103C8}"/>
          </ac:spMkLst>
        </pc:spChg>
        <pc:spChg chg="mod">
          <ac:chgData name="Shaik, Mohammed Yaseen - (mdyaseen)" userId="7197a696-c254-40b5-b335-16c966b05664" providerId="ADAL" clId="{14236516-730E-4EA2-9099-6B2B15540FB0}" dt="2022-11-26T21:36:21.755" v="3972" actId="20577"/>
          <ac:spMkLst>
            <pc:docMk/>
            <pc:sldMk cId="1706929772" sldId="272"/>
            <ac:spMk id="3" creationId="{91754283-55B0-90DF-1769-BE449E5552AA}"/>
          </ac:spMkLst>
        </pc:spChg>
        <pc:spChg chg="mod">
          <ac:chgData name="Shaik, Mohammed Yaseen - (mdyaseen)" userId="7197a696-c254-40b5-b335-16c966b05664" providerId="ADAL" clId="{14236516-730E-4EA2-9099-6B2B15540FB0}" dt="2022-11-28T03:53:56.295" v="4813" actId="1076"/>
          <ac:spMkLst>
            <pc:docMk/>
            <pc:sldMk cId="1706929772" sldId="272"/>
            <ac:spMk id="4" creationId="{B38E9F5A-E28E-7C1D-CA8E-7DE7D96064C0}"/>
          </ac:spMkLst>
        </pc:spChg>
      </pc:sldChg>
      <pc:sldChg chg="new del">
        <pc:chgData name="Shaik, Mohammed Yaseen - (mdyaseen)" userId="7197a696-c254-40b5-b335-16c966b05664" providerId="ADAL" clId="{14236516-730E-4EA2-9099-6B2B15540FB0}" dt="2022-11-26T22:34:07.462" v="4201" actId="47"/>
        <pc:sldMkLst>
          <pc:docMk/>
          <pc:sldMk cId="2273052383" sldId="273"/>
        </pc:sldMkLst>
      </pc:sldChg>
      <pc:sldChg chg="addSp delSp modSp new mod">
        <pc:chgData name="Shaik, Mohammed Yaseen - (mdyaseen)" userId="7197a696-c254-40b5-b335-16c966b05664" providerId="ADAL" clId="{14236516-730E-4EA2-9099-6B2B15540FB0}" dt="2022-11-28T03:58:59.651" v="4896" actId="1076"/>
        <pc:sldMkLst>
          <pc:docMk/>
          <pc:sldMk cId="3722498224" sldId="274"/>
        </pc:sldMkLst>
        <pc:spChg chg="mod">
          <ac:chgData name="Shaik, Mohammed Yaseen - (mdyaseen)" userId="7197a696-c254-40b5-b335-16c966b05664" providerId="ADAL" clId="{14236516-730E-4EA2-9099-6B2B15540FB0}" dt="2022-11-28T03:58:59.651" v="4896" actId="1076"/>
          <ac:spMkLst>
            <pc:docMk/>
            <pc:sldMk cId="3722498224" sldId="274"/>
            <ac:spMk id="5" creationId="{B4765B81-66FB-14EA-0E23-221143B251D9}"/>
          </ac:spMkLst>
        </pc:spChg>
        <pc:picChg chg="add del mod">
          <ac:chgData name="Shaik, Mohammed Yaseen - (mdyaseen)" userId="7197a696-c254-40b5-b335-16c966b05664" providerId="ADAL" clId="{14236516-730E-4EA2-9099-6B2B15540FB0}" dt="2022-11-27T00:35:02.680" v="4676" actId="478"/>
          <ac:picMkLst>
            <pc:docMk/>
            <pc:sldMk cId="3722498224" sldId="274"/>
            <ac:picMk id="2" creationId="{7EC0FDAF-AD81-832E-A3EA-67599748B6CF}"/>
          </ac:picMkLst>
        </pc:picChg>
        <pc:picChg chg="add mod">
          <ac:chgData name="Shaik, Mohammed Yaseen - (mdyaseen)" userId="7197a696-c254-40b5-b335-16c966b05664" providerId="ADAL" clId="{14236516-730E-4EA2-9099-6B2B15540FB0}" dt="2022-11-27T04:35:25.522" v="4745" actId="14100"/>
          <ac:picMkLst>
            <pc:docMk/>
            <pc:sldMk cId="3722498224" sldId="274"/>
            <ac:picMk id="3" creationId="{CB18B4BA-D748-2CBD-94BB-2F41C8455A0E}"/>
          </ac:picMkLst>
        </pc:picChg>
        <pc:picChg chg="add del mod">
          <ac:chgData name="Shaik, Mohammed Yaseen - (mdyaseen)" userId="7197a696-c254-40b5-b335-16c966b05664" providerId="ADAL" clId="{14236516-730E-4EA2-9099-6B2B15540FB0}" dt="2022-11-27T04:35:03.641" v="4739" actId="478"/>
          <ac:picMkLst>
            <pc:docMk/>
            <pc:sldMk cId="3722498224" sldId="274"/>
            <ac:picMk id="4" creationId="{1F6CEDF9-FF85-5164-4A86-5A9216622B22}"/>
          </ac:picMkLst>
        </pc:picChg>
      </pc:sldChg>
      <pc:sldChg chg="new del">
        <pc:chgData name="Shaik, Mohammed Yaseen - (mdyaseen)" userId="7197a696-c254-40b5-b335-16c966b05664" providerId="ADAL" clId="{14236516-730E-4EA2-9099-6B2B15540FB0}" dt="2022-11-26T22:34:05.040" v="4200" actId="47"/>
        <pc:sldMkLst>
          <pc:docMk/>
          <pc:sldMk cId="1902269114" sldId="275"/>
        </pc:sldMkLst>
      </pc:sldChg>
      <pc:sldChg chg="modSp new mod">
        <pc:chgData name="Shaik, Mohammed Yaseen - (mdyaseen)" userId="7197a696-c254-40b5-b335-16c966b05664" providerId="ADAL" clId="{14236516-730E-4EA2-9099-6B2B15540FB0}" dt="2022-11-26T22:33:56.983" v="4199" actId="113"/>
        <pc:sldMkLst>
          <pc:docMk/>
          <pc:sldMk cId="1705758677" sldId="276"/>
        </pc:sldMkLst>
        <pc:spChg chg="mod">
          <ac:chgData name="Shaik, Mohammed Yaseen - (mdyaseen)" userId="7197a696-c254-40b5-b335-16c966b05664" providerId="ADAL" clId="{14236516-730E-4EA2-9099-6B2B15540FB0}" dt="2022-11-26T22:33:56.983" v="4199" actId="113"/>
          <ac:spMkLst>
            <pc:docMk/>
            <pc:sldMk cId="1705758677" sldId="276"/>
            <ac:spMk id="2" creationId="{9BED2DDD-0A31-2F8D-1040-0FB711E7CD02}"/>
          </ac:spMkLst>
        </pc:spChg>
        <pc:spChg chg="mod">
          <ac:chgData name="Shaik, Mohammed Yaseen - (mdyaseen)" userId="7197a696-c254-40b5-b335-16c966b05664" providerId="ADAL" clId="{14236516-730E-4EA2-9099-6B2B15540FB0}" dt="2022-11-26T22:33:20.733" v="4197" actId="20577"/>
          <ac:spMkLst>
            <pc:docMk/>
            <pc:sldMk cId="1705758677" sldId="276"/>
            <ac:spMk id="3" creationId="{83D76DAE-786C-74BE-2CDE-88FF28390DC3}"/>
          </ac:spMkLst>
        </pc:spChg>
      </pc:sldChg>
      <pc:sldChg chg="addSp delSp modSp new mod">
        <pc:chgData name="Shaik, Mohammed Yaseen - (mdyaseen)" userId="7197a696-c254-40b5-b335-16c966b05664" providerId="ADAL" clId="{14236516-730E-4EA2-9099-6B2B15540FB0}" dt="2022-11-28T03:58:46.914" v="4892" actId="1076"/>
        <pc:sldMkLst>
          <pc:docMk/>
          <pc:sldMk cId="3911372236" sldId="277"/>
        </pc:sldMkLst>
        <pc:spChg chg="mod">
          <ac:chgData name="Shaik, Mohammed Yaseen - (mdyaseen)" userId="7197a696-c254-40b5-b335-16c966b05664" providerId="ADAL" clId="{14236516-730E-4EA2-9099-6B2B15540FB0}" dt="2022-11-26T23:17:46.548" v="4306" actId="1076"/>
          <ac:spMkLst>
            <pc:docMk/>
            <pc:sldMk cId="3911372236" sldId="277"/>
            <ac:spMk id="2" creationId="{50C6C568-3926-415B-369B-24DF7FE564BD}"/>
          </ac:spMkLst>
        </pc:spChg>
        <pc:spChg chg="del">
          <ac:chgData name="Shaik, Mohammed Yaseen - (mdyaseen)" userId="7197a696-c254-40b5-b335-16c966b05664" providerId="ADAL" clId="{14236516-730E-4EA2-9099-6B2B15540FB0}" dt="2022-11-26T23:09:29.846" v="4278" actId="3680"/>
          <ac:spMkLst>
            <pc:docMk/>
            <pc:sldMk cId="3911372236" sldId="277"/>
            <ac:spMk id="3" creationId="{7143D8D0-8868-CEB1-277D-D7DBCCB8F4CC}"/>
          </ac:spMkLst>
        </pc:spChg>
        <pc:spChg chg="mod">
          <ac:chgData name="Shaik, Mohammed Yaseen - (mdyaseen)" userId="7197a696-c254-40b5-b335-16c966b05664" providerId="ADAL" clId="{14236516-730E-4EA2-9099-6B2B15540FB0}" dt="2022-11-28T03:58:46.914" v="4892" actId="1076"/>
          <ac:spMkLst>
            <pc:docMk/>
            <pc:sldMk cId="3911372236" sldId="277"/>
            <ac:spMk id="3" creationId="{773AB0AF-8789-D6AE-7495-F02CAEDAB642}"/>
          </ac:spMkLst>
        </pc:spChg>
        <pc:graphicFrameChg chg="add mod ord modGraphic">
          <ac:chgData name="Shaik, Mohammed Yaseen - (mdyaseen)" userId="7197a696-c254-40b5-b335-16c966b05664" providerId="ADAL" clId="{14236516-730E-4EA2-9099-6B2B15540FB0}" dt="2022-11-27T02:18:02.539" v="4724" actId="20577"/>
          <ac:graphicFrameMkLst>
            <pc:docMk/>
            <pc:sldMk cId="3911372236" sldId="277"/>
            <ac:graphicFrameMk id="4" creationId="{1FC5882B-F667-ED24-4F6B-40A9E54A8B2D}"/>
          </ac:graphicFrameMkLst>
        </pc:graphicFrameChg>
      </pc:sldChg>
      <pc:sldChg chg="modSp mod">
        <pc:chgData name="Shaik, Mohammed Yaseen - (mdyaseen)" userId="7197a696-c254-40b5-b335-16c966b05664" providerId="ADAL" clId="{14236516-730E-4EA2-9099-6B2B15540FB0}" dt="2022-11-28T03:52:46.483" v="4801" actId="1076"/>
        <pc:sldMkLst>
          <pc:docMk/>
          <pc:sldMk cId="1647418996" sldId="280"/>
        </pc:sldMkLst>
        <pc:spChg chg="mod">
          <ac:chgData name="Shaik, Mohammed Yaseen - (mdyaseen)" userId="7197a696-c254-40b5-b335-16c966b05664" providerId="ADAL" clId="{14236516-730E-4EA2-9099-6B2B15540FB0}" dt="2022-11-28T03:52:46.483" v="4801" actId="1076"/>
          <ac:spMkLst>
            <pc:docMk/>
            <pc:sldMk cId="1647418996" sldId="280"/>
            <ac:spMk id="3" creationId="{1C3AA5CA-5C70-8457-FC61-93F4B7672113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1:48.775" v="4789" actId="1076"/>
        <pc:sldMkLst>
          <pc:docMk/>
          <pc:sldMk cId="2078191363" sldId="281"/>
        </pc:sldMkLst>
        <pc:spChg chg="mod">
          <ac:chgData name="Shaik, Mohammed Yaseen - (mdyaseen)" userId="7197a696-c254-40b5-b335-16c966b05664" providerId="ADAL" clId="{14236516-730E-4EA2-9099-6B2B15540FB0}" dt="2022-11-28T03:51:48.775" v="4789" actId="1076"/>
          <ac:spMkLst>
            <pc:docMk/>
            <pc:sldMk cId="2078191363" sldId="281"/>
            <ac:spMk id="3" creationId="{EE87216B-F72B-B5DE-B91B-E108CC4B43E2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2:07.789" v="4794" actId="207"/>
        <pc:sldMkLst>
          <pc:docMk/>
          <pc:sldMk cId="1604286193" sldId="282"/>
        </pc:sldMkLst>
        <pc:spChg chg="mod">
          <ac:chgData name="Shaik, Mohammed Yaseen - (mdyaseen)" userId="7197a696-c254-40b5-b335-16c966b05664" providerId="ADAL" clId="{14236516-730E-4EA2-9099-6B2B15540FB0}" dt="2022-11-28T03:52:07.789" v="4794" actId="207"/>
          <ac:spMkLst>
            <pc:docMk/>
            <pc:sldMk cId="1604286193" sldId="282"/>
            <ac:spMk id="4" creationId="{FB304F46-38B6-692A-8C3C-53D3A2A0D3E7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2:27.053" v="4797" actId="207"/>
        <pc:sldMkLst>
          <pc:docMk/>
          <pc:sldMk cId="1755178424" sldId="283"/>
        </pc:sldMkLst>
        <pc:spChg chg="mod">
          <ac:chgData name="Shaik, Mohammed Yaseen - (mdyaseen)" userId="7197a696-c254-40b5-b335-16c966b05664" providerId="ADAL" clId="{14236516-730E-4EA2-9099-6B2B15540FB0}" dt="2022-11-28T03:52:27.053" v="4797" actId="207"/>
          <ac:spMkLst>
            <pc:docMk/>
            <pc:sldMk cId="1755178424" sldId="283"/>
            <ac:spMk id="3" creationId="{EF6D7780-08CC-85E8-705A-2AF18D9FA14A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4:47.401" v="4830" actId="1035"/>
        <pc:sldMkLst>
          <pc:docMk/>
          <pc:sldMk cId="4280090343" sldId="284"/>
        </pc:sldMkLst>
        <pc:spChg chg="mod">
          <ac:chgData name="Shaik, Mohammed Yaseen - (mdyaseen)" userId="7197a696-c254-40b5-b335-16c966b05664" providerId="ADAL" clId="{14236516-730E-4EA2-9099-6B2B15540FB0}" dt="2022-11-28T03:54:47.401" v="4830" actId="1035"/>
          <ac:spMkLst>
            <pc:docMk/>
            <pc:sldMk cId="4280090343" sldId="284"/>
            <ac:spMk id="3" creationId="{A265361B-645D-A373-FD18-1932B1A477EE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5:00.210" v="4834" actId="1076"/>
        <pc:sldMkLst>
          <pc:docMk/>
          <pc:sldMk cId="430933363" sldId="285"/>
        </pc:sldMkLst>
        <pc:spChg chg="mod">
          <ac:chgData name="Shaik, Mohammed Yaseen - (mdyaseen)" userId="7197a696-c254-40b5-b335-16c966b05664" providerId="ADAL" clId="{14236516-730E-4EA2-9099-6B2B15540FB0}" dt="2022-11-28T03:55:00.210" v="4834" actId="1076"/>
          <ac:spMkLst>
            <pc:docMk/>
            <pc:sldMk cId="430933363" sldId="285"/>
            <ac:spMk id="3" creationId="{48FD4C5D-7D3E-1F97-6B24-C1175289E416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6:52.130" v="4859" actId="1076"/>
        <pc:sldMkLst>
          <pc:docMk/>
          <pc:sldMk cId="327577653" sldId="286"/>
        </pc:sldMkLst>
        <pc:spChg chg="mod">
          <ac:chgData name="Shaik, Mohammed Yaseen - (mdyaseen)" userId="7197a696-c254-40b5-b335-16c966b05664" providerId="ADAL" clId="{14236516-730E-4EA2-9099-6B2B15540FB0}" dt="2022-11-28T03:56:52.130" v="4859" actId="1076"/>
          <ac:spMkLst>
            <pc:docMk/>
            <pc:sldMk cId="327577653" sldId="286"/>
            <ac:spMk id="3" creationId="{CA00ED40-16F6-5B57-34DA-64B3587B912F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7:18.704" v="4867" actId="1076"/>
        <pc:sldMkLst>
          <pc:docMk/>
          <pc:sldMk cId="2304805404" sldId="287"/>
        </pc:sldMkLst>
        <pc:spChg chg="mod">
          <ac:chgData name="Shaik, Mohammed Yaseen - (mdyaseen)" userId="7197a696-c254-40b5-b335-16c966b05664" providerId="ADAL" clId="{14236516-730E-4EA2-9099-6B2B15540FB0}" dt="2022-11-28T03:57:18.704" v="4867" actId="1076"/>
          <ac:spMkLst>
            <pc:docMk/>
            <pc:sldMk cId="2304805404" sldId="287"/>
            <ac:spMk id="2" creationId="{BCCDB6E0-2C09-DCAC-DDC1-86B5C89721D0}"/>
          </ac:spMkLst>
        </pc:spChg>
        <pc:spChg chg="mod">
          <ac:chgData name="Shaik, Mohammed Yaseen - (mdyaseen)" userId="7197a696-c254-40b5-b335-16c966b05664" providerId="ADAL" clId="{14236516-730E-4EA2-9099-6B2B15540FB0}" dt="2022-11-28T03:57:08.854" v="4864" actId="1076"/>
          <ac:spMkLst>
            <pc:docMk/>
            <pc:sldMk cId="2304805404" sldId="287"/>
            <ac:spMk id="3" creationId="{21821128-60AF-A455-D501-1029E2D60F39}"/>
          </ac:spMkLst>
        </pc:spChg>
        <pc:picChg chg="mod">
          <ac:chgData name="Shaik, Mohammed Yaseen - (mdyaseen)" userId="7197a696-c254-40b5-b335-16c966b05664" providerId="ADAL" clId="{14236516-730E-4EA2-9099-6B2B15540FB0}" dt="2022-11-28T03:57:15.586" v="4866" actId="14100"/>
          <ac:picMkLst>
            <pc:docMk/>
            <pc:sldMk cId="2304805404" sldId="287"/>
            <ac:picMk id="5" creationId="{28BFB044-E411-620D-C178-8E3775C23E72}"/>
          </ac:picMkLst>
        </pc:picChg>
      </pc:sldChg>
      <pc:sldChg chg="modSp mod">
        <pc:chgData name="Shaik, Mohammed Yaseen - (mdyaseen)" userId="7197a696-c254-40b5-b335-16c966b05664" providerId="ADAL" clId="{14236516-730E-4EA2-9099-6B2B15540FB0}" dt="2022-11-28T03:57:35.450" v="4871" actId="1076"/>
        <pc:sldMkLst>
          <pc:docMk/>
          <pc:sldMk cId="2957273078" sldId="288"/>
        </pc:sldMkLst>
        <pc:spChg chg="mod">
          <ac:chgData name="Shaik, Mohammed Yaseen - (mdyaseen)" userId="7197a696-c254-40b5-b335-16c966b05664" providerId="ADAL" clId="{14236516-730E-4EA2-9099-6B2B15540FB0}" dt="2022-11-28T03:57:35.450" v="4871" actId="1076"/>
          <ac:spMkLst>
            <pc:docMk/>
            <pc:sldMk cId="2957273078" sldId="288"/>
            <ac:spMk id="3" creationId="{BF36077E-4BB7-6963-7B5A-B1DA90813560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5:27.688" v="4842" actId="1076"/>
        <pc:sldMkLst>
          <pc:docMk/>
          <pc:sldMk cId="1062273493" sldId="289"/>
        </pc:sldMkLst>
        <pc:spChg chg="mod">
          <ac:chgData name="Shaik, Mohammed Yaseen - (mdyaseen)" userId="7197a696-c254-40b5-b335-16c966b05664" providerId="ADAL" clId="{14236516-730E-4EA2-9099-6B2B15540FB0}" dt="2022-11-28T03:55:27.688" v="4842" actId="1076"/>
          <ac:spMkLst>
            <pc:docMk/>
            <pc:sldMk cId="1062273493" sldId="289"/>
            <ac:spMk id="3" creationId="{D2D84D16-3050-66A7-CB27-6A9B9F1933FB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5:43.992" v="4846" actId="1076"/>
        <pc:sldMkLst>
          <pc:docMk/>
          <pc:sldMk cId="1306142996" sldId="290"/>
        </pc:sldMkLst>
        <pc:spChg chg="mod">
          <ac:chgData name="Shaik, Mohammed Yaseen - (mdyaseen)" userId="7197a696-c254-40b5-b335-16c966b05664" providerId="ADAL" clId="{14236516-730E-4EA2-9099-6B2B15540FB0}" dt="2022-11-28T03:55:43.992" v="4846" actId="1076"/>
          <ac:spMkLst>
            <pc:docMk/>
            <pc:sldMk cId="1306142996" sldId="290"/>
            <ac:spMk id="3" creationId="{231AA6A5-3E32-6F49-4187-318F80BC7819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8:03.366" v="4880" actId="1076"/>
        <pc:sldMkLst>
          <pc:docMk/>
          <pc:sldMk cId="989676377" sldId="291"/>
        </pc:sldMkLst>
        <pc:spChg chg="mod">
          <ac:chgData name="Shaik, Mohammed Yaseen - (mdyaseen)" userId="7197a696-c254-40b5-b335-16c966b05664" providerId="ADAL" clId="{14236516-730E-4EA2-9099-6B2B15540FB0}" dt="2022-11-28T03:58:03.366" v="4880" actId="1076"/>
          <ac:spMkLst>
            <pc:docMk/>
            <pc:sldMk cId="989676377" sldId="291"/>
            <ac:spMk id="3" creationId="{E2C10CD3-EDD4-9467-6728-72623D62CBBA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6:13.220" v="4851" actId="1076"/>
        <pc:sldMkLst>
          <pc:docMk/>
          <pc:sldMk cId="1330964001" sldId="292"/>
        </pc:sldMkLst>
        <pc:spChg chg="mod">
          <ac:chgData name="Shaik, Mohammed Yaseen - (mdyaseen)" userId="7197a696-c254-40b5-b335-16c966b05664" providerId="ADAL" clId="{14236516-730E-4EA2-9099-6B2B15540FB0}" dt="2022-11-28T03:56:13.220" v="4851" actId="1076"/>
          <ac:spMkLst>
            <pc:docMk/>
            <pc:sldMk cId="1330964001" sldId="292"/>
            <ac:spMk id="3" creationId="{0C2841C0-CF4F-9D1C-6C34-01E3B8EB8C1D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4:28.665" v="4821" actId="1076"/>
        <pc:sldMkLst>
          <pc:docMk/>
          <pc:sldMk cId="3848915410" sldId="293"/>
        </pc:sldMkLst>
        <pc:spChg chg="mod">
          <ac:chgData name="Shaik, Mohammed Yaseen - (mdyaseen)" userId="7197a696-c254-40b5-b335-16c966b05664" providerId="ADAL" clId="{14236516-730E-4EA2-9099-6B2B15540FB0}" dt="2022-11-28T03:54:28.665" v="4821" actId="1076"/>
          <ac:spMkLst>
            <pc:docMk/>
            <pc:sldMk cId="3848915410" sldId="293"/>
            <ac:spMk id="7" creationId="{4C062A50-0B2D-366B-4FF9-988E6490BEF8}"/>
          </ac:spMkLst>
        </pc:spChg>
      </pc:sldChg>
      <pc:sldChg chg="modSp mod">
        <pc:chgData name="Shaik, Mohammed Yaseen - (mdyaseen)" userId="7197a696-c254-40b5-b335-16c966b05664" providerId="ADAL" clId="{14236516-730E-4EA2-9099-6B2B15540FB0}" dt="2022-11-28T03:58:19.297" v="4884" actId="1076"/>
        <pc:sldMkLst>
          <pc:docMk/>
          <pc:sldMk cId="1314640038" sldId="294"/>
        </pc:sldMkLst>
        <pc:spChg chg="mod">
          <ac:chgData name="Shaik, Mohammed Yaseen - (mdyaseen)" userId="7197a696-c254-40b5-b335-16c966b05664" providerId="ADAL" clId="{14236516-730E-4EA2-9099-6B2B15540FB0}" dt="2022-11-28T03:58:19.297" v="4884" actId="1076"/>
          <ac:spMkLst>
            <pc:docMk/>
            <pc:sldMk cId="1314640038" sldId="294"/>
            <ac:spMk id="3" creationId="{C7DA29F2-73CF-0EB8-D3AB-35FC4A2B7FF9}"/>
          </ac:spMkLst>
        </pc:spChg>
      </pc:sldChg>
      <pc:sldChg chg="addSp delSp modSp new mod ord setBg">
        <pc:chgData name="Shaik, Mohammed Yaseen - (mdyaseen)" userId="7197a696-c254-40b5-b335-16c966b05664" providerId="ADAL" clId="{14236516-730E-4EA2-9099-6B2B15540FB0}" dt="2022-11-28T06:51:39.757" v="4938" actId="478"/>
        <pc:sldMkLst>
          <pc:docMk/>
          <pc:sldMk cId="2155474900" sldId="297"/>
        </pc:sldMkLst>
        <pc:spChg chg="del mod ord">
          <ac:chgData name="Shaik, Mohammed Yaseen - (mdyaseen)" userId="7197a696-c254-40b5-b335-16c966b05664" providerId="ADAL" clId="{14236516-730E-4EA2-9099-6B2B15540FB0}" dt="2022-11-28T06:51:39.757" v="4938" actId="478"/>
          <ac:spMkLst>
            <pc:docMk/>
            <pc:sldMk cId="2155474900" sldId="297"/>
            <ac:spMk id="2" creationId="{EDF564A1-F6C6-E272-B5D5-D6E62396673D}"/>
          </ac:spMkLst>
        </pc:spChg>
        <pc:spChg chg="add del">
          <ac:chgData name="Shaik, Mohammed Yaseen - (mdyaseen)" userId="7197a696-c254-40b5-b335-16c966b05664" providerId="ADAL" clId="{14236516-730E-4EA2-9099-6B2B15540FB0}" dt="2022-11-28T06:50:39.842" v="4931" actId="26606"/>
          <ac:spMkLst>
            <pc:docMk/>
            <pc:sldMk cId="2155474900" sldId="297"/>
            <ac:spMk id="9" creationId="{42A4FC2C-047E-45A5-965D-8E1E3BF09BC6}"/>
          </ac:spMkLst>
        </pc:spChg>
        <pc:spChg chg="add del">
          <ac:chgData name="Shaik, Mohammed Yaseen - (mdyaseen)" userId="7197a696-c254-40b5-b335-16c966b05664" providerId="ADAL" clId="{14236516-730E-4EA2-9099-6B2B15540FB0}" dt="2022-11-28T06:50:43.346" v="4933" actId="26606"/>
          <ac:spMkLst>
            <pc:docMk/>
            <pc:sldMk cId="2155474900" sldId="297"/>
            <ac:spMk id="11" creationId="{CB44330D-EA18-4254-AA95-EB49948539B8}"/>
          </ac:spMkLst>
        </pc:spChg>
        <pc:spChg chg="add del">
          <ac:chgData name="Shaik, Mohammed Yaseen - (mdyaseen)" userId="7197a696-c254-40b5-b335-16c966b05664" providerId="ADAL" clId="{14236516-730E-4EA2-9099-6B2B15540FB0}" dt="2022-11-28T06:50:43.346" v="4933" actId="26606"/>
          <ac:spMkLst>
            <pc:docMk/>
            <pc:sldMk cId="2155474900" sldId="297"/>
            <ac:spMk id="12" creationId="{32BC26D8-82FB-445E-AA49-62A77D7C1EE0}"/>
          </ac:spMkLst>
        </pc:spChg>
        <pc:picChg chg="add mod">
          <ac:chgData name="Shaik, Mohammed Yaseen - (mdyaseen)" userId="7197a696-c254-40b5-b335-16c966b05664" providerId="ADAL" clId="{14236516-730E-4EA2-9099-6B2B15540FB0}" dt="2022-11-28T06:51:01.613" v="4937" actId="14100"/>
          <ac:picMkLst>
            <pc:docMk/>
            <pc:sldMk cId="2155474900" sldId="297"/>
            <ac:picMk id="4" creationId="{EEB05B0C-6816-F28B-AECE-F001A7FFDFF8}"/>
          </ac:picMkLst>
        </pc:picChg>
      </pc:sldChg>
      <pc:sldMasterChg chg="addSp modSldLayout">
        <pc:chgData name="Shaik, Mohammed Yaseen - (mdyaseen)" userId="7197a696-c254-40b5-b335-16c966b05664" providerId="ADAL" clId="{14236516-730E-4EA2-9099-6B2B15540FB0}" dt="2022-11-25T23:46:57.112" v="0"/>
        <pc:sldMasterMkLst>
          <pc:docMk/>
          <pc:sldMasterMk cId="521273616" sldId="2147483660"/>
        </pc:sldMasterMkLst>
        <pc:spChg chg="add">
          <ac:chgData name="Shaik, Mohammed Yaseen - (mdyaseen)" userId="7197a696-c254-40b5-b335-16c966b05664" providerId="ADAL" clId="{14236516-730E-4EA2-9099-6B2B15540FB0}" dt="2022-11-25T23:46:57.112" v="0"/>
          <ac:spMkLst>
            <pc:docMk/>
            <pc:sldMasterMk cId="521273616" sldId="2147483660"/>
            <ac:spMk id="9" creationId="{C85165F8-D71B-AA77-80C6-5949EF26A39D}"/>
          </ac:spMkLst>
        </pc:spChg>
        <pc:spChg chg="add">
          <ac:chgData name="Shaik, Mohammed Yaseen - (mdyaseen)" userId="7197a696-c254-40b5-b335-16c966b05664" providerId="ADAL" clId="{14236516-730E-4EA2-9099-6B2B15540FB0}" dt="2022-11-25T23:46:57.112" v="0"/>
          <ac:spMkLst>
            <pc:docMk/>
            <pc:sldMasterMk cId="521273616" sldId="2147483660"/>
            <ac:spMk id="10" creationId="{F1B2DF8F-44CC-3770-0A87-670921604A47}"/>
          </ac:spMkLst>
        </pc:spChg>
        <pc:spChg chg="add">
          <ac:chgData name="Shaik, Mohammed Yaseen - (mdyaseen)" userId="7197a696-c254-40b5-b335-16c966b05664" providerId="ADAL" clId="{14236516-730E-4EA2-9099-6B2B15540FB0}" dt="2022-11-25T23:46:57.112" v="0"/>
          <ac:spMkLst>
            <pc:docMk/>
            <pc:sldMasterMk cId="521273616" sldId="2147483660"/>
            <ac:spMk id="12" creationId="{661F09C6-B074-1381-39E0-6F953BB84BD6}"/>
          </ac:spMkLst>
        </pc:spChg>
        <pc:picChg chg="add">
          <ac:chgData name="Shaik, Mohammed Yaseen - (mdyaseen)" userId="7197a696-c254-40b5-b335-16c966b05664" providerId="ADAL" clId="{14236516-730E-4EA2-9099-6B2B15540FB0}" dt="2022-11-25T23:46:57.112" v="0"/>
          <ac:picMkLst>
            <pc:docMk/>
            <pc:sldMasterMk cId="521273616" sldId="2147483660"/>
            <ac:picMk id="11" creationId="{FC550361-43E5-DC90-A60D-BF9776E57ED7}"/>
          </ac:picMkLst>
        </pc:picChg>
        <pc:sldLayoutChg chg="addSp">
          <pc:chgData name="Shaik, Mohammed Yaseen - (mdyaseen)" userId="7197a696-c254-40b5-b335-16c966b05664" providerId="ADAL" clId="{14236516-730E-4EA2-9099-6B2B15540FB0}" dt="2022-11-25T23:46:57.112" v="0"/>
          <pc:sldLayoutMkLst>
            <pc:docMk/>
            <pc:sldMasterMk cId="521273616" sldId="2147483660"/>
            <pc:sldLayoutMk cId="831202529" sldId="2147483661"/>
          </pc:sldLayoutMkLst>
          <pc:spChg chg="add">
            <ac:chgData name="Shaik, Mohammed Yaseen - (mdyaseen)" userId="7197a696-c254-40b5-b335-16c966b05664" providerId="ADAL" clId="{14236516-730E-4EA2-9099-6B2B15540FB0}" dt="2022-11-25T23:46:57.112" v="0"/>
            <ac:spMkLst>
              <pc:docMk/>
              <pc:sldMasterMk cId="521273616" sldId="2147483660"/>
              <pc:sldLayoutMk cId="831202529" sldId="2147483661"/>
              <ac:spMk id="6" creationId="{AEA5D145-3B2C-E77B-4B68-34BB3B120E92}"/>
            </ac:spMkLst>
          </pc:spChg>
          <pc:spChg chg="add">
            <ac:chgData name="Shaik, Mohammed Yaseen - (mdyaseen)" userId="7197a696-c254-40b5-b335-16c966b05664" providerId="ADAL" clId="{14236516-730E-4EA2-9099-6B2B15540FB0}" dt="2022-11-25T23:46:57.112" v="0"/>
            <ac:spMkLst>
              <pc:docMk/>
              <pc:sldMasterMk cId="521273616" sldId="2147483660"/>
              <pc:sldLayoutMk cId="831202529" sldId="2147483661"/>
              <ac:spMk id="8" creationId="{DDD90F7A-6E40-0EBD-C1CA-1BCA8D8CE83D}"/>
            </ac:spMkLst>
          </pc:spChg>
          <pc:spChg chg="add">
            <ac:chgData name="Shaik, Mohammed Yaseen - (mdyaseen)" userId="7197a696-c254-40b5-b335-16c966b05664" providerId="ADAL" clId="{14236516-730E-4EA2-9099-6B2B15540FB0}" dt="2022-11-25T23:46:57.112" v="0"/>
            <ac:spMkLst>
              <pc:docMk/>
              <pc:sldMasterMk cId="521273616" sldId="2147483660"/>
              <pc:sldLayoutMk cId="831202529" sldId="2147483661"/>
              <ac:spMk id="13" creationId="{83FCE461-2614-1134-5A17-1867C1A4FEA1}"/>
            </ac:spMkLst>
          </pc:spChg>
          <pc:picChg chg="add">
            <ac:chgData name="Shaik, Mohammed Yaseen - (mdyaseen)" userId="7197a696-c254-40b5-b335-16c966b05664" providerId="ADAL" clId="{14236516-730E-4EA2-9099-6B2B15540FB0}" dt="2022-11-25T23:46:57.112" v="0"/>
            <ac:picMkLst>
              <pc:docMk/>
              <pc:sldMasterMk cId="521273616" sldId="2147483660"/>
              <pc:sldLayoutMk cId="831202529" sldId="2147483661"/>
              <ac:picMk id="14" creationId="{4EE87AAF-B982-501A-6D4E-C291C930BB0A}"/>
            </ac:picMkLst>
          </pc:picChg>
        </pc:sldLayoutChg>
      </pc:sldMasterChg>
      <pc:sldMasterChg chg="addSp modSldLayout">
        <pc:chgData name="Shaik, Mohammed Yaseen - (mdyaseen)" userId="7197a696-c254-40b5-b335-16c966b05664" providerId="ADAL" clId="{14236516-730E-4EA2-9099-6B2B15540FB0}" dt="2022-11-25T23:47:03.657" v="3"/>
        <pc:sldMasterMkLst>
          <pc:docMk/>
          <pc:sldMasterMk cId="3681402652" sldId="2147483690"/>
        </pc:sldMasterMkLst>
        <pc:spChg chg="add">
          <ac:chgData name="Shaik, Mohammed Yaseen - (mdyaseen)" userId="7197a696-c254-40b5-b335-16c966b05664" providerId="ADAL" clId="{14236516-730E-4EA2-9099-6B2B15540FB0}" dt="2022-11-25T23:47:03.657" v="3"/>
          <ac:spMkLst>
            <pc:docMk/>
            <pc:sldMasterMk cId="3681402652" sldId="2147483690"/>
            <ac:spMk id="7" creationId="{6241BA76-82D4-97C3-7A68-8EA5A2AD854F}"/>
          </ac:spMkLst>
        </pc:spChg>
        <pc:spChg chg="add">
          <ac:chgData name="Shaik, Mohammed Yaseen - (mdyaseen)" userId="7197a696-c254-40b5-b335-16c966b05664" providerId="ADAL" clId="{14236516-730E-4EA2-9099-6B2B15540FB0}" dt="2022-11-25T23:47:03.657" v="3"/>
          <ac:spMkLst>
            <pc:docMk/>
            <pc:sldMasterMk cId="3681402652" sldId="2147483690"/>
            <ac:spMk id="8" creationId="{0A8CDE33-D204-ED71-4581-200B0E41904C}"/>
          </ac:spMkLst>
        </pc:spChg>
        <pc:spChg chg="add">
          <ac:chgData name="Shaik, Mohammed Yaseen - (mdyaseen)" userId="7197a696-c254-40b5-b335-16c966b05664" providerId="ADAL" clId="{14236516-730E-4EA2-9099-6B2B15540FB0}" dt="2022-11-25T23:47:03.657" v="3"/>
          <ac:spMkLst>
            <pc:docMk/>
            <pc:sldMasterMk cId="3681402652" sldId="2147483690"/>
            <ac:spMk id="10" creationId="{9FD56B9A-0774-411F-ED48-CF63A577BA51}"/>
          </ac:spMkLst>
        </pc:spChg>
        <pc:picChg chg="add">
          <ac:chgData name="Shaik, Mohammed Yaseen - (mdyaseen)" userId="7197a696-c254-40b5-b335-16c966b05664" providerId="ADAL" clId="{14236516-730E-4EA2-9099-6B2B15540FB0}" dt="2022-11-25T23:47:03.657" v="3"/>
          <ac:picMkLst>
            <pc:docMk/>
            <pc:sldMasterMk cId="3681402652" sldId="2147483690"/>
            <ac:picMk id="9" creationId="{77A26A4A-7176-1CC9-CACF-7F2A613E58EC}"/>
          </ac:picMkLst>
        </pc:picChg>
        <pc:sldLayoutChg chg="addSp">
          <pc:chgData name="Shaik, Mohammed Yaseen - (mdyaseen)" userId="7197a696-c254-40b5-b335-16c966b05664" providerId="ADAL" clId="{14236516-730E-4EA2-9099-6B2B15540FB0}" dt="2022-11-25T23:47:03.657" v="3"/>
          <pc:sldLayoutMkLst>
            <pc:docMk/>
            <pc:sldMasterMk cId="3681402652" sldId="2147483678"/>
            <pc:sldLayoutMk cId="891918441" sldId="2147483691"/>
          </pc:sldLayoutMkLst>
          <pc:spChg chg="add">
            <ac:chgData name="Shaik, Mohammed Yaseen - (mdyaseen)" userId="7197a696-c254-40b5-b335-16c966b05664" providerId="ADAL" clId="{14236516-730E-4EA2-9099-6B2B15540FB0}" dt="2022-11-25T23:47:03.657" v="3"/>
            <ac:spMkLst>
              <pc:docMk/>
              <pc:sldMasterMk cId="3681402652" sldId="2147483678"/>
              <pc:sldLayoutMk cId="891918441" sldId="2147483691"/>
              <ac:spMk id="7" creationId="{B35D3930-7D6C-6DFE-A4CB-72E7033FD888}"/>
            </ac:spMkLst>
          </pc:spChg>
          <pc:spChg chg="add">
            <ac:chgData name="Shaik, Mohammed Yaseen - (mdyaseen)" userId="7197a696-c254-40b5-b335-16c966b05664" providerId="ADAL" clId="{14236516-730E-4EA2-9099-6B2B15540FB0}" dt="2022-11-25T23:47:03.657" v="3"/>
            <ac:spMkLst>
              <pc:docMk/>
              <pc:sldMasterMk cId="3681402652" sldId="2147483678"/>
              <pc:sldLayoutMk cId="891918441" sldId="2147483691"/>
              <ac:spMk id="8" creationId="{73F0073B-A5F6-02BE-F582-672984A46CE6}"/>
            </ac:spMkLst>
          </pc:spChg>
          <pc:spChg chg="add">
            <ac:chgData name="Shaik, Mohammed Yaseen - (mdyaseen)" userId="7197a696-c254-40b5-b335-16c966b05664" providerId="ADAL" clId="{14236516-730E-4EA2-9099-6B2B15540FB0}" dt="2022-11-25T23:47:03.657" v="3"/>
            <ac:spMkLst>
              <pc:docMk/>
              <pc:sldMasterMk cId="3681402652" sldId="2147483678"/>
              <pc:sldLayoutMk cId="891918441" sldId="2147483691"/>
              <ac:spMk id="9" creationId="{92C2745D-5498-3ECC-713D-4B7B11861AC5}"/>
            </ac:spMkLst>
          </pc:spChg>
          <pc:picChg chg="add">
            <ac:chgData name="Shaik, Mohammed Yaseen - (mdyaseen)" userId="7197a696-c254-40b5-b335-16c966b05664" providerId="ADAL" clId="{14236516-730E-4EA2-9099-6B2B15540FB0}" dt="2022-11-25T23:47:03.657" v="3"/>
            <ac:picMkLst>
              <pc:docMk/>
              <pc:sldMasterMk cId="3681402652" sldId="2147483678"/>
              <pc:sldLayoutMk cId="891918441" sldId="2147483691"/>
              <ac:picMk id="10" creationId="{A95CFA2A-78B4-708C-B483-12AF0916B391}"/>
            </ac:picMkLst>
          </pc:picChg>
        </pc:sldLayoutChg>
      </pc:sldMasterChg>
    </pc:docChg>
  </pc:docChgLst>
  <pc:docChgLst>
    <pc:chgData name="Viswanathan, Balasubramanian - (balasubramanianv)" userId="S::balasubramanianv@arizona.edu::b5145b9b-e314-433d-8e7f-58a2598a34e8" providerId="AD" clId="Web-{F6C12E4E-8957-4855-ACEB-23A2AA379E7A}"/>
    <pc:docChg chg="addSld modSld modSection">
      <pc:chgData name="Viswanathan, Balasubramanian - (balasubramanianv)" userId="S::balasubramanianv@arizona.edu::b5145b9b-e314-433d-8e7f-58a2598a34e8" providerId="AD" clId="Web-{F6C12E4E-8957-4855-ACEB-23A2AA379E7A}" dt="2022-11-28T20:46:29.720" v="43" actId="20577"/>
      <pc:docMkLst>
        <pc:docMk/>
      </pc:docMkLst>
      <pc:sldChg chg="modSp">
        <pc:chgData name="Viswanathan, Balasubramanian - (balasubramanianv)" userId="S::balasubramanianv@arizona.edu::b5145b9b-e314-433d-8e7f-58a2598a34e8" providerId="AD" clId="Web-{F6C12E4E-8957-4855-ACEB-23A2AA379E7A}" dt="2022-11-28T20:46:29.720" v="43" actId="20577"/>
        <pc:sldMkLst>
          <pc:docMk/>
          <pc:sldMk cId="2835912803" sldId="265"/>
        </pc:sldMkLst>
        <pc:spChg chg="mod">
          <ac:chgData name="Viswanathan, Balasubramanian - (balasubramanianv)" userId="S::balasubramanianv@arizona.edu::b5145b9b-e314-433d-8e7f-58a2598a34e8" providerId="AD" clId="Web-{F6C12E4E-8957-4855-ACEB-23A2AA379E7A}" dt="2022-11-28T20:46:29.720" v="43" actId="20577"/>
          <ac:spMkLst>
            <pc:docMk/>
            <pc:sldMk cId="2835912803" sldId="265"/>
            <ac:spMk id="9" creationId="{9176741C-D541-9CDE-30DE-B84960C0068C}"/>
          </ac:spMkLst>
        </pc:spChg>
      </pc:sldChg>
      <pc:sldChg chg="modSp">
        <pc:chgData name="Viswanathan, Balasubramanian - (balasubramanianv)" userId="S::balasubramanianv@arizona.edu::b5145b9b-e314-433d-8e7f-58a2598a34e8" providerId="AD" clId="Web-{F6C12E4E-8957-4855-ACEB-23A2AA379E7A}" dt="2022-11-28T20:46:16.078" v="36" actId="20577"/>
        <pc:sldMkLst>
          <pc:docMk/>
          <pc:sldMk cId="4280090343" sldId="284"/>
        </pc:sldMkLst>
        <pc:spChg chg="mod">
          <ac:chgData name="Viswanathan, Balasubramanian - (balasubramanianv)" userId="S::balasubramanianv@arizona.edu::b5145b9b-e314-433d-8e7f-58a2598a34e8" providerId="AD" clId="Web-{F6C12E4E-8957-4855-ACEB-23A2AA379E7A}" dt="2022-11-28T20:46:16.078" v="36" actId="20577"/>
          <ac:spMkLst>
            <pc:docMk/>
            <pc:sldMk cId="4280090343" sldId="284"/>
            <ac:spMk id="5" creationId="{BC738F95-191E-A8DF-57F0-1CE630D1DA02}"/>
          </ac:spMkLst>
        </pc:spChg>
      </pc:sldChg>
      <pc:sldChg chg="modSp">
        <pc:chgData name="Viswanathan, Balasubramanian - (balasubramanianv)" userId="S::balasubramanianv@arizona.edu::b5145b9b-e314-433d-8e7f-58a2598a34e8" providerId="AD" clId="Web-{F6C12E4E-8957-4855-ACEB-23A2AA379E7A}" dt="2022-11-28T20:46:08.031" v="31" actId="20577"/>
        <pc:sldMkLst>
          <pc:docMk/>
          <pc:sldMk cId="430933363" sldId="285"/>
        </pc:sldMkLst>
        <pc:spChg chg="mod">
          <ac:chgData name="Viswanathan, Balasubramanian - (balasubramanianv)" userId="S::balasubramanianv@arizona.edu::b5145b9b-e314-433d-8e7f-58a2598a34e8" providerId="AD" clId="Web-{F6C12E4E-8957-4855-ACEB-23A2AA379E7A}" dt="2022-11-28T20:46:08.031" v="31" actId="20577"/>
          <ac:spMkLst>
            <pc:docMk/>
            <pc:sldMk cId="430933363" sldId="285"/>
            <ac:spMk id="9" creationId="{CA9FC1DB-EDAA-52E3-4FEE-66655F5FA9BB}"/>
          </ac:spMkLst>
        </pc:spChg>
      </pc:sldChg>
      <pc:sldChg chg="modSp">
        <pc:chgData name="Viswanathan, Balasubramanian - (balasubramanianv)" userId="S::balasubramanianv@arizona.edu::b5145b9b-e314-433d-8e7f-58a2598a34e8" providerId="AD" clId="Web-{F6C12E4E-8957-4855-ACEB-23A2AA379E7A}" dt="2022-11-28T20:46:19.657" v="38" actId="20577"/>
        <pc:sldMkLst>
          <pc:docMk/>
          <pc:sldMk cId="3848915410" sldId="293"/>
        </pc:sldMkLst>
        <pc:spChg chg="mod">
          <ac:chgData name="Viswanathan, Balasubramanian - (balasubramanianv)" userId="S::balasubramanianv@arizona.edu::b5145b9b-e314-433d-8e7f-58a2598a34e8" providerId="AD" clId="Web-{F6C12E4E-8957-4855-ACEB-23A2AA379E7A}" dt="2022-11-28T20:46:19.657" v="38" actId="20577"/>
          <ac:spMkLst>
            <pc:docMk/>
            <pc:sldMk cId="3848915410" sldId="293"/>
            <ac:spMk id="4" creationId="{02D0AF1D-7FEB-E0ED-871F-629B76C2476F}"/>
          </ac:spMkLst>
        </pc:spChg>
      </pc:sldChg>
      <pc:sldChg chg="addSp delSp modSp add replId">
        <pc:chgData name="Viswanathan, Balasubramanian - (balasubramanianv)" userId="S::balasubramanianv@arizona.edu::b5145b9b-e314-433d-8e7f-58a2598a34e8" providerId="AD" clId="Web-{F6C12E4E-8957-4855-ACEB-23A2AA379E7A}" dt="2022-11-28T20:45:55.858" v="28" actId="20577"/>
        <pc:sldMkLst>
          <pc:docMk/>
          <pc:sldMk cId="620214010" sldId="303"/>
        </pc:sldMkLst>
        <pc:spChg chg="mod">
          <ac:chgData name="Viswanathan, Balasubramanian - (balasubramanianv)" userId="S::balasubramanianv@arizona.edu::b5145b9b-e314-433d-8e7f-58a2598a34e8" providerId="AD" clId="Web-{F6C12E4E-8957-4855-ACEB-23A2AA379E7A}" dt="2022-11-28T20:45:14.871" v="16" actId="20577"/>
          <ac:spMkLst>
            <pc:docMk/>
            <pc:sldMk cId="620214010" sldId="303"/>
            <ac:spMk id="6" creationId="{B4925D58-AE46-8E43-FA83-1D7E746E8AD2}"/>
          </ac:spMkLst>
        </pc:spChg>
        <pc:spChg chg="mod">
          <ac:chgData name="Viswanathan, Balasubramanian - (balasubramanianv)" userId="S::balasubramanianv@arizona.edu::b5145b9b-e314-433d-8e7f-58a2598a34e8" providerId="AD" clId="Web-{F6C12E4E-8957-4855-ACEB-23A2AA379E7A}" dt="2022-11-28T20:45:55.858" v="28" actId="20577"/>
          <ac:spMkLst>
            <pc:docMk/>
            <pc:sldMk cId="620214010" sldId="303"/>
            <ac:spMk id="9" creationId="{CA9FC1DB-EDAA-52E3-4FEE-66655F5FA9BB}"/>
          </ac:spMkLst>
        </pc:spChg>
        <pc:picChg chg="del">
          <ac:chgData name="Viswanathan, Balasubramanian - (balasubramanianv)" userId="S::balasubramanianv@arizona.edu::b5145b9b-e314-433d-8e7f-58a2598a34e8" providerId="AD" clId="Web-{F6C12E4E-8957-4855-ACEB-23A2AA379E7A}" dt="2022-11-28T20:44:45.728" v="1"/>
          <ac:picMkLst>
            <pc:docMk/>
            <pc:sldMk cId="620214010" sldId="303"/>
            <ac:picMk id="4" creationId="{F28C6D87-41D5-9F9C-B516-77D63A031B6A}"/>
          </ac:picMkLst>
        </pc:picChg>
        <pc:picChg chg="add mod">
          <ac:chgData name="Viswanathan, Balasubramanian - (balasubramanianv)" userId="S::balasubramanianv@arizona.edu::b5145b9b-e314-433d-8e7f-58a2598a34e8" providerId="AD" clId="Web-{F6C12E4E-8957-4855-ACEB-23A2AA379E7A}" dt="2022-11-28T20:44:54.229" v="4" actId="14100"/>
          <ac:picMkLst>
            <pc:docMk/>
            <pc:sldMk cId="620214010" sldId="303"/>
            <ac:picMk id="5" creationId="{46600C3A-A88B-8C16-D587-D0F85826BF2D}"/>
          </ac:picMkLst>
        </pc:picChg>
      </pc:sldChg>
    </pc:docChg>
  </pc:docChgLst>
  <pc:docChgLst>
    <pc:chgData name="Viswanathan, Balasubramanian - (balasubramanianv)" userId="S::balasubramanianv@arizona.edu::b5145b9b-e314-433d-8e7f-58a2598a34e8" providerId="AD" clId="Web-{B56B1C40-9BA7-4E5B-853A-DA66BD222000}"/>
    <pc:docChg chg="modSld">
      <pc:chgData name="Viswanathan, Balasubramanian - (balasubramanianv)" userId="S::balasubramanianv@arizona.edu::b5145b9b-e314-433d-8e7f-58a2598a34e8" providerId="AD" clId="Web-{B56B1C40-9BA7-4E5B-853A-DA66BD222000}" dt="2022-11-28T19:54:41.236" v="23" actId="20577"/>
      <pc:docMkLst>
        <pc:docMk/>
      </pc:docMkLst>
      <pc:sldChg chg="addSp delSp modSp">
        <pc:chgData name="Viswanathan, Balasubramanian - (balasubramanianv)" userId="S::balasubramanianv@arizona.edu::b5145b9b-e314-433d-8e7f-58a2598a34e8" providerId="AD" clId="Web-{B56B1C40-9BA7-4E5B-853A-DA66BD222000}" dt="2022-11-28T19:52:17.074" v="6" actId="14100"/>
        <pc:sldMkLst>
          <pc:docMk/>
          <pc:sldMk cId="2835912803" sldId="265"/>
        </pc:sldMkLst>
        <pc:picChg chg="add mod">
          <ac:chgData name="Viswanathan, Balasubramanian - (balasubramanianv)" userId="S::balasubramanianv@arizona.edu::b5145b9b-e314-433d-8e7f-58a2598a34e8" providerId="AD" clId="Web-{B56B1C40-9BA7-4E5B-853A-DA66BD222000}" dt="2022-11-28T19:52:17.074" v="6" actId="14100"/>
          <ac:picMkLst>
            <pc:docMk/>
            <pc:sldMk cId="2835912803" sldId="265"/>
            <ac:picMk id="3" creationId="{A5497692-A941-33DD-5B1A-FB954F12A664}"/>
          </ac:picMkLst>
        </pc:picChg>
        <pc:picChg chg="del">
          <ac:chgData name="Viswanathan, Balasubramanian - (balasubramanianv)" userId="S::balasubramanianv@arizona.edu::b5145b9b-e314-433d-8e7f-58a2598a34e8" providerId="AD" clId="Web-{B56B1C40-9BA7-4E5B-853A-DA66BD222000}" dt="2022-11-28T19:51:47.448" v="0"/>
          <ac:picMkLst>
            <pc:docMk/>
            <pc:sldMk cId="2835912803" sldId="265"/>
            <ac:picMk id="8" creationId="{A4C7014B-A2BC-5C55-29B6-1AE4F3915AF8}"/>
          </ac:picMkLst>
        </pc:picChg>
      </pc:sldChg>
      <pc:sldChg chg="addSp delSp modSp">
        <pc:chgData name="Viswanathan, Balasubramanian - (balasubramanianv)" userId="S::balasubramanianv@arizona.edu::b5145b9b-e314-433d-8e7f-58a2598a34e8" providerId="AD" clId="Web-{B56B1C40-9BA7-4E5B-853A-DA66BD222000}" dt="2022-11-28T19:54:41.236" v="23" actId="20577"/>
        <pc:sldMkLst>
          <pc:docMk/>
          <pc:sldMk cId="218038527" sldId="301"/>
        </pc:sldMkLst>
        <pc:spChg chg="mod">
          <ac:chgData name="Viswanathan, Balasubramanian - (balasubramanianv)" userId="S::balasubramanianv@arizona.edu::b5145b9b-e314-433d-8e7f-58a2598a34e8" providerId="AD" clId="Web-{B56B1C40-9BA7-4E5B-853A-DA66BD222000}" dt="2022-11-28T19:54:41.236" v="23" actId="20577"/>
          <ac:spMkLst>
            <pc:docMk/>
            <pc:sldMk cId="218038527" sldId="301"/>
            <ac:spMk id="9" creationId="{CA9FC1DB-EDAA-52E3-4FEE-66655F5FA9BB}"/>
          </ac:spMkLst>
        </pc:spChg>
        <pc:picChg chg="add mod">
          <ac:chgData name="Viswanathan, Balasubramanian - (balasubramanianv)" userId="S::balasubramanianv@arizona.edu::b5145b9b-e314-433d-8e7f-58a2598a34e8" providerId="AD" clId="Web-{B56B1C40-9BA7-4E5B-853A-DA66BD222000}" dt="2022-11-28T19:53:09.733" v="11" actId="14100"/>
          <ac:picMkLst>
            <pc:docMk/>
            <pc:sldMk cId="218038527" sldId="301"/>
            <ac:picMk id="4" creationId="{FFF28A33-E3FF-0E7A-756C-EF5D2F117E62}"/>
          </ac:picMkLst>
        </pc:picChg>
        <pc:picChg chg="del">
          <ac:chgData name="Viswanathan, Balasubramanian - (balasubramanianv)" userId="S::balasubramanianv@arizona.edu::b5145b9b-e314-433d-8e7f-58a2598a34e8" providerId="AD" clId="Web-{B56B1C40-9BA7-4E5B-853A-DA66BD222000}" dt="2022-11-28T19:52:58.310" v="7"/>
          <ac:picMkLst>
            <pc:docMk/>
            <pc:sldMk cId="218038527" sldId="301"/>
            <ac:picMk id="5" creationId="{E45201C0-8FCA-F445-9E43-AB64924F9F5E}"/>
          </ac:picMkLst>
        </pc:picChg>
      </pc:sldChg>
    </pc:docChg>
  </pc:docChgLst>
  <pc:docChgLst>
    <pc:chgData name="Tummuru, Vihari Reddy - (vihari)" userId="S::vihari@arizona.edu::5049801c-5430-4a8b-8a2d-0a11a9699f7e" providerId="AD" clId="Web-{F70E9B43-AE5C-B2FD-7172-241FEEC7780D}"/>
    <pc:docChg chg="addSld modSld modSection">
      <pc:chgData name="Tummuru, Vihari Reddy - (vihari)" userId="S::vihari@arizona.edu::5049801c-5430-4a8b-8a2d-0a11a9699f7e" providerId="AD" clId="Web-{F70E9B43-AE5C-B2FD-7172-241FEEC7780D}" dt="2022-11-28T12:08:52.634" v="291" actId="14100"/>
      <pc:docMkLst>
        <pc:docMk/>
      </pc:docMkLst>
      <pc:sldChg chg="modSp">
        <pc:chgData name="Tummuru, Vihari Reddy - (vihari)" userId="S::vihari@arizona.edu::5049801c-5430-4a8b-8a2d-0a11a9699f7e" providerId="AD" clId="Web-{F70E9B43-AE5C-B2FD-7172-241FEEC7780D}" dt="2022-11-28T11:12:20.725" v="1" actId="14100"/>
        <pc:sldMkLst>
          <pc:docMk/>
          <pc:sldMk cId="2218809990" sldId="266"/>
        </pc:sldMkLst>
        <pc:picChg chg="mod">
          <ac:chgData name="Tummuru, Vihari Reddy - (vihari)" userId="S::vihari@arizona.edu::5049801c-5430-4a8b-8a2d-0a11a9699f7e" providerId="AD" clId="Web-{F70E9B43-AE5C-B2FD-7172-241FEEC7780D}" dt="2022-11-28T11:12:20.725" v="1" actId="14100"/>
          <ac:picMkLst>
            <pc:docMk/>
            <pc:sldMk cId="2218809990" sldId="266"/>
            <ac:picMk id="7" creationId="{6463E2C8-84B1-EF7D-A025-7E4AAB2768F6}"/>
          </ac:picMkLst>
        </pc:picChg>
      </pc:sldChg>
      <pc:sldChg chg="modSp">
        <pc:chgData name="Tummuru, Vihari Reddy - (vihari)" userId="S::vihari@arizona.edu::5049801c-5430-4a8b-8a2d-0a11a9699f7e" providerId="AD" clId="Web-{F70E9B43-AE5C-B2FD-7172-241FEEC7780D}" dt="2022-11-28T11:13:06.699" v="12" actId="20577"/>
        <pc:sldMkLst>
          <pc:docMk/>
          <pc:sldMk cId="2405937068" sldId="268"/>
        </pc:sldMkLst>
        <pc:spChg chg="mod">
          <ac:chgData name="Tummuru, Vihari Reddy - (vihari)" userId="S::vihari@arizona.edu::5049801c-5430-4a8b-8a2d-0a11a9699f7e" providerId="AD" clId="Web-{F70E9B43-AE5C-B2FD-7172-241FEEC7780D}" dt="2022-11-28T11:13:06.699" v="12" actId="20577"/>
          <ac:spMkLst>
            <pc:docMk/>
            <pc:sldMk cId="2405937068" sldId="268"/>
            <ac:spMk id="2" creationId="{672769B4-ABE6-66F6-E671-B7D3F6CCDC19}"/>
          </ac:spMkLst>
        </pc:spChg>
      </pc:sldChg>
      <pc:sldChg chg="addSp delSp modSp">
        <pc:chgData name="Tummuru, Vihari Reddy - (vihari)" userId="S::vihari@arizona.edu::5049801c-5430-4a8b-8a2d-0a11a9699f7e" providerId="AD" clId="Web-{F70E9B43-AE5C-B2FD-7172-241FEEC7780D}" dt="2022-11-28T11:34:38.568" v="67" actId="20577"/>
        <pc:sldMkLst>
          <pc:docMk/>
          <pc:sldMk cId="2398632636" sldId="269"/>
        </pc:sldMkLst>
        <pc:spChg chg="mod">
          <ac:chgData name="Tummuru, Vihari Reddy - (vihari)" userId="S::vihari@arizona.edu::5049801c-5430-4a8b-8a2d-0a11a9699f7e" providerId="AD" clId="Web-{F70E9B43-AE5C-B2FD-7172-241FEEC7780D}" dt="2022-11-28T11:33:43.816" v="54" actId="20577"/>
          <ac:spMkLst>
            <pc:docMk/>
            <pc:sldMk cId="2398632636" sldId="269"/>
            <ac:spMk id="2" creationId="{D69D8F4A-C309-1859-0FA2-6864345419B6}"/>
          </ac:spMkLst>
        </pc:spChg>
        <pc:spChg chg="del">
          <ac:chgData name="Tummuru, Vihari Reddy - (vihari)" userId="S::vihari@arizona.edu::5049801c-5430-4a8b-8a2d-0a11a9699f7e" providerId="AD" clId="Web-{F70E9B43-AE5C-B2FD-7172-241FEEC7780D}" dt="2022-11-28T11:16:33.536" v="13"/>
          <ac:spMkLst>
            <pc:docMk/>
            <pc:sldMk cId="2398632636" sldId="269"/>
            <ac:spMk id="3" creationId="{FA6DF141-F9B1-1D6C-648A-D79EB0B9ECCC}"/>
          </ac:spMkLst>
        </pc:spChg>
        <pc:spChg chg="add mod">
          <ac:chgData name="Tummuru, Vihari Reddy - (vihari)" userId="S::vihari@arizona.edu::5049801c-5430-4a8b-8a2d-0a11a9699f7e" providerId="AD" clId="Web-{F70E9B43-AE5C-B2FD-7172-241FEEC7780D}" dt="2022-11-28T11:34:19.255" v="64" actId="20577"/>
          <ac:spMkLst>
            <pc:docMk/>
            <pc:sldMk cId="2398632636" sldId="269"/>
            <ac:spMk id="7" creationId="{9F68A4D9-264A-78D9-918E-628C77045C56}"/>
          </ac:spMkLst>
        </pc:spChg>
        <pc:spChg chg="add mod">
          <ac:chgData name="Tummuru, Vihari Reddy - (vihari)" userId="S::vihari@arizona.edu::5049801c-5430-4a8b-8a2d-0a11a9699f7e" providerId="AD" clId="Web-{F70E9B43-AE5C-B2FD-7172-241FEEC7780D}" dt="2022-11-28T11:34:38.568" v="67" actId="20577"/>
          <ac:spMkLst>
            <pc:docMk/>
            <pc:sldMk cId="2398632636" sldId="269"/>
            <ac:spMk id="8" creationId="{76E7B7C5-2C85-DE93-3842-71F214F50F82}"/>
          </ac:spMkLst>
        </pc:spChg>
        <pc:picChg chg="add mod ord">
          <ac:chgData name="Tummuru, Vihari Reddy - (vihari)" userId="S::vihari@arizona.edu::5049801c-5430-4a8b-8a2d-0a11a9699f7e" providerId="AD" clId="Web-{F70E9B43-AE5C-B2FD-7172-241FEEC7780D}" dt="2022-11-28T11:16:38.020" v="14" actId="1076"/>
          <ac:picMkLst>
            <pc:docMk/>
            <pc:sldMk cId="2398632636" sldId="269"/>
            <ac:picMk id="5" creationId="{9F6C3C55-A518-5560-22E6-B78A39337698}"/>
          </ac:picMkLst>
        </pc:picChg>
        <pc:picChg chg="add mod">
          <ac:chgData name="Tummuru, Vihari Reddy - (vihari)" userId="S::vihari@arizona.edu::5049801c-5430-4a8b-8a2d-0a11a9699f7e" providerId="AD" clId="Web-{F70E9B43-AE5C-B2FD-7172-241FEEC7780D}" dt="2022-11-28T11:18:35.501" v="38" actId="14100"/>
          <ac:picMkLst>
            <pc:docMk/>
            <pc:sldMk cId="2398632636" sldId="269"/>
            <ac:picMk id="6" creationId="{C88A2431-6B4B-27FF-3E3C-EEB553EEC3E4}"/>
          </ac:picMkLst>
        </pc:picChg>
      </pc:sldChg>
      <pc:sldChg chg="modSp">
        <pc:chgData name="Tummuru, Vihari Reddy - (vihari)" userId="S::vihari@arizona.edu::5049801c-5430-4a8b-8a2d-0a11a9699f7e" providerId="AD" clId="Web-{F70E9B43-AE5C-B2FD-7172-241FEEC7780D}" dt="2022-11-28T12:08:52.634" v="291" actId="14100"/>
        <pc:sldMkLst>
          <pc:docMk/>
          <pc:sldMk cId="3722498224" sldId="274"/>
        </pc:sldMkLst>
        <pc:picChg chg="mod">
          <ac:chgData name="Tummuru, Vihari Reddy - (vihari)" userId="S::vihari@arizona.edu::5049801c-5430-4a8b-8a2d-0a11a9699f7e" providerId="AD" clId="Web-{F70E9B43-AE5C-B2FD-7172-241FEEC7780D}" dt="2022-11-28T12:08:52.634" v="291" actId="14100"/>
          <ac:picMkLst>
            <pc:docMk/>
            <pc:sldMk cId="3722498224" sldId="274"/>
            <ac:picMk id="3" creationId="{CB18B4BA-D748-2CBD-94BB-2F41C8455A0E}"/>
          </ac:picMkLst>
        </pc:picChg>
      </pc:sldChg>
      <pc:sldChg chg="addSp delSp modSp mod setBg">
        <pc:chgData name="Tummuru, Vihari Reddy - (vihari)" userId="S::vihari@arizona.edu::5049801c-5430-4a8b-8a2d-0a11a9699f7e" providerId="AD" clId="Web-{F70E9B43-AE5C-B2FD-7172-241FEEC7780D}" dt="2022-11-28T11:43:59.681" v="290"/>
        <pc:sldMkLst>
          <pc:docMk/>
          <pc:sldMk cId="3911372236" sldId="277"/>
        </pc:sldMkLst>
        <pc:spChg chg="mod">
          <ac:chgData name="Tummuru, Vihari Reddy - (vihari)" userId="S::vihari@arizona.edu::5049801c-5430-4a8b-8a2d-0a11a9699f7e" providerId="AD" clId="Web-{F70E9B43-AE5C-B2FD-7172-241FEEC7780D}" dt="2022-11-28T11:43:59.681" v="290"/>
          <ac:spMkLst>
            <pc:docMk/>
            <pc:sldMk cId="3911372236" sldId="277"/>
            <ac:spMk id="2" creationId="{50C6C568-3926-415B-369B-24DF7FE564BD}"/>
          </ac:spMkLst>
        </pc:spChg>
        <pc:spChg chg="mod">
          <ac:chgData name="Tummuru, Vihari Reddy - (vihari)" userId="S::vihari@arizona.edu::5049801c-5430-4a8b-8a2d-0a11a9699f7e" providerId="AD" clId="Web-{F70E9B43-AE5C-B2FD-7172-241FEEC7780D}" dt="2022-11-28T11:43:59.681" v="290"/>
          <ac:spMkLst>
            <pc:docMk/>
            <pc:sldMk cId="3911372236" sldId="277"/>
            <ac:spMk id="3" creationId="{773AB0AF-8789-D6AE-7495-F02CAEDAB642}"/>
          </ac:spMkLst>
        </pc:spChg>
        <pc:spChg chg="add del">
          <ac:chgData name="Tummuru, Vihari Reddy - (vihari)" userId="S::vihari@arizona.edu::5049801c-5430-4a8b-8a2d-0a11a9699f7e" providerId="AD" clId="Web-{F70E9B43-AE5C-B2FD-7172-241FEEC7780D}" dt="2022-11-28T11:43:59.681" v="290"/>
          <ac:spMkLst>
            <pc:docMk/>
            <pc:sldMk cId="3911372236" sldId="277"/>
            <ac:spMk id="9" creationId="{1825AC39-5F85-4CAA-8A81-A1287086B2B6}"/>
          </ac:spMkLst>
        </pc:spChg>
        <pc:spChg chg="add del">
          <ac:chgData name="Tummuru, Vihari Reddy - (vihari)" userId="S::vihari@arizona.edu::5049801c-5430-4a8b-8a2d-0a11a9699f7e" providerId="AD" clId="Web-{F70E9B43-AE5C-B2FD-7172-241FEEC7780D}" dt="2022-11-28T11:43:59.681" v="290"/>
          <ac:spMkLst>
            <pc:docMk/>
            <pc:sldMk cId="3911372236" sldId="277"/>
            <ac:spMk id="11" creationId="{95DA4D23-37FC-4B90-8188-F0377C5FF44B}"/>
          </ac:spMkLst>
        </pc:spChg>
        <pc:spChg chg="add del">
          <ac:chgData name="Tummuru, Vihari Reddy - (vihari)" userId="S::vihari@arizona.edu::5049801c-5430-4a8b-8a2d-0a11a9699f7e" providerId="AD" clId="Web-{F70E9B43-AE5C-B2FD-7172-241FEEC7780D}" dt="2022-11-28T11:43:59.681" v="290"/>
          <ac:spMkLst>
            <pc:docMk/>
            <pc:sldMk cId="3911372236" sldId="277"/>
            <ac:spMk id="13" creationId="{A7A4B465-FBCC-4CD4-89A1-82992A7B47FF}"/>
          </ac:spMkLst>
        </pc:spChg>
        <pc:spChg chg="add del">
          <ac:chgData name="Tummuru, Vihari Reddy - (vihari)" userId="S::vihari@arizona.edu::5049801c-5430-4a8b-8a2d-0a11a9699f7e" providerId="AD" clId="Web-{F70E9B43-AE5C-B2FD-7172-241FEEC7780D}" dt="2022-11-28T11:43:59.681" v="290"/>
          <ac:spMkLst>
            <pc:docMk/>
            <pc:sldMk cId="3911372236" sldId="277"/>
            <ac:spMk id="15" creationId="{909E572F-9CDC-4214-9D42-FF0017649590}"/>
          </ac:spMkLst>
        </pc:spChg>
        <pc:spChg chg="add del">
          <ac:chgData name="Tummuru, Vihari Reddy - (vihari)" userId="S::vihari@arizona.edu::5049801c-5430-4a8b-8a2d-0a11a9699f7e" providerId="AD" clId="Web-{F70E9B43-AE5C-B2FD-7172-241FEEC7780D}" dt="2022-11-28T11:43:59.665" v="289"/>
          <ac:spMkLst>
            <pc:docMk/>
            <pc:sldMk cId="3911372236" sldId="277"/>
            <ac:spMk id="20" creationId="{FCEDAA52-5734-54D7-0D7B-61F4F7BC37B7}"/>
          </ac:spMkLst>
        </pc:spChg>
        <pc:spChg chg="add">
          <ac:chgData name="Tummuru, Vihari Reddy - (vihari)" userId="S::vihari@arizona.edu::5049801c-5430-4a8b-8a2d-0a11a9699f7e" providerId="AD" clId="Web-{F70E9B43-AE5C-B2FD-7172-241FEEC7780D}" dt="2022-11-28T11:43:59.681" v="290"/>
          <ac:spMkLst>
            <pc:docMk/>
            <pc:sldMk cId="3911372236" sldId="277"/>
            <ac:spMk id="22" creationId="{5E107275-3853-46FD-A241-DE4355A42675}"/>
          </ac:spMkLst>
        </pc:spChg>
        <pc:spChg chg="add del">
          <ac:chgData name="Tummuru, Vihari Reddy - (vihari)" userId="S::vihari@arizona.edu::5049801c-5430-4a8b-8a2d-0a11a9699f7e" providerId="AD" clId="Web-{F70E9B43-AE5C-B2FD-7172-241FEEC7780D}" dt="2022-11-28T11:43:59.665" v="289"/>
          <ac:spMkLst>
            <pc:docMk/>
            <pc:sldMk cId="3911372236" sldId="277"/>
            <ac:spMk id="23" creationId="{C232B152-3720-4D3B-97ED-45CE5483F16F}"/>
          </ac:spMkLst>
        </pc:spChg>
        <pc:spChg chg="add del">
          <ac:chgData name="Tummuru, Vihari Reddy - (vihari)" userId="S::vihari@arizona.edu::5049801c-5430-4a8b-8a2d-0a11a9699f7e" providerId="AD" clId="Web-{F70E9B43-AE5C-B2FD-7172-241FEEC7780D}" dt="2022-11-28T11:43:59.665" v="289"/>
          <ac:spMkLst>
            <pc:docMk/>
            <pc:sldMk cId="3911372236" sldId="277"/>
            <ac:spMk id="25" creationId="{11BAB570-FF10-4E96-8A3F-FA9804702B89}"/>
          </ac:spMkLst>
        </pc:spChg>
        <pc:spChg chg="add del">
          <ac:chgData name="Tummuru, Vihari Reddy - (vihari)" userId="S::vihari@arizona.edu::5049801c-5430-4a8b-8a2d-0a11a9699f7e" providerId="AD" clId="Web-{F70E9B43-AE5C-B2FD-7172-241FEEC7780D}" dt="2022-11-28T11:43:59.665" v="289"/>
          <ac:spMkLst>
            <pc:docMk/>
            <pc:sldMk cId="3911372236" sldId="277"/>
            <ac:spMk id="27" creationId="{4B9FAFB2-BEB5-4848-8018-BCAD99E2E1AA}"/>
          </ac:spMkLst>
        </pc:spChg>
        <pc:spChg chg="add">
          <ac:chgData name="Tummuru, Vihari Reddy - (vihari)" userId="S::vihari@arizona.edu::5049801c-5430-4a8b-8a2d-0a11a9699f7e" providerId="AD" clId="Web-{F70E9B43-AE5C-B2FD-7172-241FEEC7780D}" dt="2022-11-28T11:43:59.681" v="290"/>
          <ac:spMkLst>
            <pc:docMk/>
            <pc:sldMk cId="3911372236" sldId="277"/>
            <ac:spMk id="29" creationId="{2E442304-DDBD-4F7B-8017-36BCC863FB40}"/>
          </ac:spMkLst>
        </pc:spChg>
        <pc:graphicFrameChg chg="add del mod ord modGraphic">
          <ac:chgData name="Tummuru, Vihari Reddy - (vihari)" userId="S::vihari@arizona.edu::5049801c-5430-4a8b-8a2d-0a11a9699f7e" providerId="AD" clId="Web-{F70E9B43-AE5C-B2FD-7172-241FEEC7780D}" dt="2022-11-28T11:43:59.681" v="290"/>
          <ac:graphicFrameMkLst>
            <pc:docMk/>
            <pc:sldMk cId="3911372236" sldId="277"/>
            <ac:graphicFrameMk id="4" creationId="{1FC5882B-F667-ED24-4F6B-40A9E54A8B2D}"/>
          </ac:graphicFrameMkLst>
        </pc:graphicFrameChg>
        <pc:graphicFrameChg chg="add del">
          <ac:chgData name="Tummuru, Vihari Reddy - (vihari)" userId="S::vihari@arizona.edu::5049801c-5430-4a8b-8a2d-0a11a9699f7e" providerId="AD" clId="Web-{F70E9B43-AE5C-B2FD-7172-241FEEC7780D}" dt="2022-11-28T11:43:59.665" v="289"/>
          <ac:graphicFrameMkLst>
            <pc:docMk/>
            <pc:sldMk cId="3911372236" sldId="277"/>
            <ac:graphicFrameMk id="18" creationId="{1FC5882B-F667-ED24-4F6B-40A9E54A8B2D}"/>
          </ac:graphicFrameMkLst>
        </pc:graphicFrameChg>
        <pc:graphicFrameChg chg="add">
          <ac:chgData name="Tummuru, Vihari Reddy - (vihari)" userId="S::vihari@arizona.edu::5049801c-5430-4a8b-8a2d-0a11a9699f7e" providerId="AD" clId="Web-{F70E9B43-AE5C-B2FD-7172-241FEEC7780D}" dt="2022-11-28T11:43:59.681" v="290"/>
          <ac:graphicFrameMkLst>
            <pc:docMk/>
            <pc:sldMk cId="3911372236" sldId="277"/>
            <ac:graphicFrameMk id="30" creationId="{1FC5882B-F667-ED24-4F6B-40A9E54A8B2D}"/>
          </ac:graphicFrameMkLst>
        </pc:graphicFrameChg>
      </pc:sldChg>
      <pc:sldChg chg="addSp delSp modSp add replId">
        <pc:chgData name="Tummuru, Vihari Reddy - (vihari)" userId="S::vihari@arizona.edu::5049801c-5430-4a8b-8a2d-0a11a9699f7e" providerId="AD" clId="Web-{F70E9B43-AE5C-B2FD-7172-241FEEC7780D}" dt="2022-11-28T11:38:09.702" v="90" actId="14100"/>
        <pc:sldMkLst>
          <pc:docMk/>
          <pc:sldMk cId="2925973025" sldId="302"/>
        </pc:sldMkLst>
        <pc:spChg chg="mod">
          <ac:chgData name="Tummuru, Vihari Reddy - (vihari)" userId="S::vihari@arizona.edu::5049801c-5430-4a8b-8a2d-0a11a9699f7e" providerId="AD" clId="Web-{F70E9B43-AE5C-B2FD-7172-241FEEC7780D}" dt="2022-11-28T11:37:36.621" v="86" actId="14100"/>
          <ac:spMkLst>
            <pc:docMk/>
            <pc:sldMk cId="2925973025" sldId="302"/>
            <ac:spMk id="2" creationId="{D69D8F4A-C309-1859-0FA2-6864345419B6}"/>
          </ac:spMkLst>
        </pc:spChg>
        <pc:spChg chg="add mod">
          <ac:chgData name="Tummuru, Vihari Reddy - (vihari)" userId="S::vihari@arizona.edu::5049801c-5430-4a8b-8a2d-0a11a9699f7e" providerId="AD" clId="Web-{F70E9B43-AE5C-B2FD-7172-241FEEC7780D}" dt="2022-11-28T11:38:09.702" v="90" actId="14100"/>
          <ac:spMkLst>
            <pc:docMk/>
            <pc:sldMk cId="2925973025" sldId="302"/>
            <ac:spMk id="7" creationId="{2AE1CBE9-BD66-981B-361B-2B0D8300E400}"/>
          </ac:spMkLst>
        </pc:spChg>
        <pc:picChg chg="del">
          <ac:chgData name="Tummuru, Vihari Reddy - (vihari)" userId="S::vihari@arizona.edu::5049801c-5430-4a8b-8a2d-0a11a9699f7e" providerId="AD" clId="Web-{F70E9B43-AE5C-B2FD-7172-241FEEC7780D}" dt="2022-11-28T11:20:16.066" v="41"/>
          <ac:picMkLst>
            <pc:docMk/>
            <pc:sldMk cId="2925973025" sldId="302"/>
            <ac:picMk id="5" creationId="{9F6C3C55-A518-5560-22E6-B78A39337698}"/>
          </ac:picMkLst>
        </pc:picChg>
        <pc:picChg chg="del">
          <ac:chgData name="Tummuru, Vihari Reddy - (vihari)" userId="S::vihari@arizona.edu::5049801c-5430-4a8b-8a2d-0a11a9699f7e" providerId="AD" clId="Web-{F70E9B43-AE5C-B2FD-7172-241FEEC7780D}" dt="2022-11-28T11:20:14.270" v="40"/>
          <ac:picMkLst>
            <pc:docMk/>
            <pc:sldMk cId="2925973025" sldId="302"/>
            <ac:picMk id="6" creationId="{C88A2431-6B4B-27FF-3E3C-EEB553EEC3E4}"/>
          </ac:picMkLst>
        </pc:picChg>
        <pc:picChg chg="add mod">
          <ac:chgData name="Tummuru, Vihari Reddy - (vihari)" userId="S::vihari@arizona.edu::5049801c-5430-4a8b-8a2d-0a11a9699f7e" providerId="AD" clId="Web-{F70E9B43-AE5C-B2FD-7172-241FEEC7780D}" dt="2022-11-28T11:36:15.556" v="79" actId="14100"/>
          <ac:picMkLst>
            <pc:docMk/>
            <pc:sldMk cId="2925973025" sldId="302"/>
            <ac:picMk id="8" creationId="{918AA372-60C1-4CA5-0D0D-F15236C3ABCC}"/>
          </ac:picMkLst>
        </pc:picChg>
        <pc:picChg chg="add mod">
          <ac:chgData name="Tummuru, Vihari Reddy - (vihari)" userId="S::vihari@arizona.edu::5049801c-5430-4a8b-8a2d-0a11a9699f7e" providerId="AD" clId="Web-{F70E9B43-AE5C-B2FD-7172-241FEEC7780D}" dt="2022-11-28T11:37:43.074" v="88" actId="14100"/>
          <ac:picMkLst>
            <pc:docMk/>
            <pc:sldMk cId="2925973025" sldId="302"/>
            <ac:picMk id="9" creationId="{2D92465C-63D3-0F80-5B67-2141CF49E277}"/>
          </ac:picMkLst>
        </pc:picChg>
      </pc:sldChg>
    </pc:docChg>
  </pc:docChgLst>
  <pc:docChgLst>
    <pc:chgData name="Jamjuru Peethambaram, Sree Harsha - (jpsreeharsha)" userId="S::jpsreeharsha@arizona.edu::80e9ca2d-37e5-4e83-aed9-842759c6e55c" providerId="AD" clId="Web-{EF9FAF8D-E38D-4927-A797-1E79D412D5A0}"/>
    <pc:docChg chg="modSld">
      <pc:chgData name="Jamjuru Peethambaram, Sree Harsha - (jpsreeharsha)" userId="S::jpsreeharsha@arizona.edu::80e9ca2d-37e5-4e83-aed9-842759c6e55c" providerId="AD" clId="Web-{EF9FAF8D-E38D-4927-A797-1E79D412D5A0}" dt="2022-11-28T19:40:20.518" v="378" actId="20577"/>
      <pc:docMkLst>
        <pc:docMk/>
      </pc:docMkLst>
      <pc:sldChg chg="addSp modSp">
        <pc:chgData name="Jamjuru Peethambaram, Sree Harsha - (jpsreeharsha)" userId="S::jpsreeharsha@arizona.edu::80e9ca2d-37e5-4e83-aed9-842759c6e55c" providerId="AD" clId="Web-{EF9FAF8D-E38D-4927-A797-1E79D412D5A0}" dt="2022-11-28T19:35:06.449" v="55" actId="20577"/>
        <pc:sldMkLst>
          <pc:docMk/>
          <pc:sldMk cId="2218809990" sldId="266"/>
        </pc:sldMkLst>
        <pc:spChg chg="add mod">
          <ac:chgData name="Jamjuru Peethambaram, Sree Harsha - (jpsreeharsha)" userId="S::jpsreeharsha@arizona.edu::80e9ca2d-37e5-4e83-aed9-842759c6e55c" providerId="AD" clId="Web-{EF9FAF8D-E38D-4927-A797-1E79D412D5A0}" dt="2022-11-28T19:35:06.449" v="55" actId="20577"/>
          <ac:spMkLst>
            <pc:docMk/>
            <pc:sldMk cId="2218809990" sldId="266"/>
            <ac:spMk id="3" creationId="{E1834DE0-795B-8A1B-7E7D-28DA018ACE83}"/>
          </ac:spMkLst>
        </pc:spChg>
      </pc:sldChg>
      <pc:sldChg chg="addSp modSp">
        <pc:chgData name="Jamjuru Peethambaram, Sree Harsha - (jpsreeharsha)" userId="S::jpsreeharsha@arizona.edu::80e9ca2d-37e5-4e83-aed9-842759c6e55c" providerId="AD" clId="Web-{EF9FAF8D-E38D-4927-A797-1E79D412D5A0}" dt="2022-11-28T19:38:47.079" v="263" actId="20577"/>
        <pc:sldMkLst>
          <pc:docMk/>
          <pc:sldMk cId="4222097494" sldId="267"/>
        </pc:sldMkLst>
        <pc:spChg chg="add mod">
          <ac:chgData name="Jamjuru Peethambaram, Sree Harsha - (jpsreeharsha)" userId="S::jpsreeharsha@arizona.edu::80e9ca2d-37e5-4e83-aed9-842759c6e55c" providerId="AD" clId="Web-{EF9FAF8D-E38D-4927-A797-1E79D412D5A0}" dt="2022-11-28T19:38:47.079" v="263" actId="20577"/>
          <ac:spMkLst>
            <pc:docMk/>
            <pc:sldMk cId="4222097494" sldId="267"/>
            <ac:spMk id="3" creationId="{BD6B1E40-F315-446F-63FD-68B307CFC1C3}"/>
          </ac:spMkLst>
        </pc:spChg>
      </pc:sldChg>
      <pc:sldChg chg="addSp modSp">
        <pc:chgData name="Jamjuru Peethambaram, Sree Harsha - (jpsreeharsha)" userId="S::jpsreeharsha@arizona.edu::80e9ca2d-37e5-4e83-aed9-842759c6e55c" providerId="AD" clId="Web-{EF9FAF8D-E38D-4927-A797-1E79D412D5A0}" dt="2022-11-28T19:40:20.518" v="378" actId="20577"/>
        <pc:sldMkLst>
          <pc:docMk/>
          <pc:sldMk cId="2405937068" sldId="268"/>
        </pc:sldMkLst>
        <pc:spChg chg="add mod">
          <ac:chgData name="Jamjuru Peethambaram, Sree Harsha - (jpsreeharsha)" userId="S::jpsreeharsha@arizona.edu::80e9ca2d-37e5-4e83-aed9-842759c6e55c" providerId="AD" clId="Web-{EF9FAF8D-E38D-4927-A797-1E79D412D5A0}" dt="2022-11-28T19:40:20.518" v="378" actId="20577"/>
          <ac:spMkLst>
            <pc:docMk/>
            <pc:sldMk cId="2405937068" sldId="268"/>
            <ac:spMk id="5" creationId="{9676DEA8-603D-69C1-3CA6-1BFFF85F68BB}"/>
          </ac:spMkLst>
        </pc:spChg>
      </pc:sldChg>
      <pc:sldChg chg="addSp modSp">
        <pc:chgData name="Jamjuru Peethambaram, Sree Harsha - (jpsreeharsha)" userId="S::jpsreeharsha@arizona.edu::80e9ca2d-37e5-4e83-aed9-842759c6e55c" providerId="AD" clId="Web-{EF9FAF8D-E38D-4927-A797-1E79D412D5A0}" dt="2022-11-28T19:39:33.408" v="325" actId="20577"/>
        <pc:sldMkLst>
          <pc:docMk/>
          <pc:sldMk cId="327577653" sldId="286"/>
        </pc:sldMkLst>
        <pc:spChg chg="add mod">
          <ac:chgData name="Jamjuru Peethambaram, Sree Harsha - (jpsreeharsha)" userId="S::jpsreeharsha@arizona.edu::80e9ca2d-37e5-4e83-aed9-842759c6e55c" providerId="AD" clId="Web-{EF9FAF8D-E38D-4927-A797-1E79D412D5A0}" dt="2022-11-28T19:39:33.408" v="325" actId="20577"/>
          <ac:spMkLst>
            <pc:docMk/>
            <pc:sldMk cId="327577653" sldId="286"/>
            <ac:spMk id="6" creationId="{AAB6D02F-91E4-EB21-F873-80AC77846113}"/>
          </ac:spMkLst>
        </pc:spChg>
      </pc:sldChg>
      <pc:sldChg chg="addSp modSp">
        <pc:chgData name="Jamjuru Peethambaram, Sree Harsha - (jpsreeharsha)" userId="S::jpsreeharsha@arizona.edu::80e9ca2d-37e5-4e83-aed9-842759c6e55c" providerId="AD" clId="Web-{EF9FAF8D-E38D-4927-A797-1E79D412D5A0}" dt="2022-11-28T19:35:52.981" v="112" actId="20577"/>
        <pc:sldMkLst>
          <pc:docMk/>
          <pc:sldMk cId="1062273493" sldId="289"/>
        </pc:sldMkLst>
        <pc:spChg chg="add mod">
          <ac:chgData name="Jamjuru Peethambaram, Sree Harsha - (jpsreeharsha)" userId="S::jpsreeharsha@arizona.edu::80e9ca2d-37e5-4e83-aed9-842759c6e55c" providerId="AD" clId="Web-{EF9FAF8D-E38D-4927-A797-1E79D412D5A0}" dt="2022-11-28T19:35:52.981" v="112" actId="20577"/>
          <ac:spMkLst>
            <pc:docMk/>
            <pc:sldMk cId="1062273493" sldId="289"/>
            <ac:spMk id="5" creationId="{5061B7A0-E60A-4DFF-D107-EE3938DB9CDF}"/>
          </ac:spMkLst>
        </pc:spChg>
      </pc:sldChg>
      <pc:sldChg chg="addSp modSp">
        <pc:chgData name="Jamjuru Peethambaram, Sree Harsha - (jpsreeharsha)" userId="S::jpsreeharsha@arizona.edu::80e9ca2d-37e5-4e83-aed9-842759c6e55c" providerId="AD" clId="Web-{EF9FAF8D-E38D-4927-A797-1E79D412D5A0}" dt="2022-11-28T19:36:26.716" v="137" actId="20577"/>
        <pc:sldMkLst>
          <pc:docMk/>
          <pc:sldMk cId="1330964001" sldId="292"/>
        </pc:sldMkLst>
        <pc:spChg chg="add mod">
          <ac:chgData name="Jamjuru Peethambaram, Sree Harsha - (jpsreeharsha)" userId="S::jpsreeharsha@arizona.edu::80e9ca2d-37e5-4e83-aed9-842759c6e55c" providerId="AD" clId="Web-{EF9FAF8D-E38D-4927-A797-1E79D412D5A0}" dt="2022-11-28T19:36:26.716" v="137" actId="20577"/>
          <ac:spMkLst>
            <pc:docMk/>
            <pc:sldMk cId="1330964001" sldId="292"/>
            <ac:spMk id="5" creationId="{E566A293-8E73-0B39-36BE-28D621AD5E5A}"/>
          </ac:spMkLst>
        </pc:spChg>
      </pc:sldChg>
      <pc:sldChg chg="addSp modSp">
        <pc:chgData name="Jamjuru Peethambaram, Sree Harsha - (jpsreeharsha)" userId="S::jpsreeharsha@arizona.edu::80e9ca2d-37e5-4e83-aed9-842759c6e55c" providerId="AD" clId="Web-{EF9FAF8D-E38D-4927-A797-1E79D412D5A0}" dt="2022-11-28T19:37:31.030" v="188" actId="20577"/>
        <pc:sldMkLst>
          <pc:docMk/>
          <pc:sldMk cId="2373443113" sldId="298"/>
        </pc:sldMkLst>
        <pc:spChg chg="add mod">
          <ac:chgData name="Jamjuru Peethambaram, Sree Harsha - (jpsreeharsha)" userId="S::jpsreeharsha@arizona.edu::80e9ca2d-37e5-4e83-aed9-842759c6e55c" providerId="AD" clId="Web-{EF9FAF8D-E38D-4927-A797-1E79D412D5A0}" dt="2022-11-28T19:37:31.030" v="188" actId="20577"/>
          <ac:spMkLst>
            <pc:docMk/>
            <pc:sldMk cId="2373443113" sldId="298"/>
            <ac:spMk id="7" creationId="{FAC53F7B-1A26-5A27-0432-C8C9FFED9768}"/>
          </ac:spMkLst>
        </pc:spChg>
      </pc:sldChg>
    </pc:docChg>
  </pc:docChgLst>
  <pc:docChgLst>
    <pc:chgData name="Jamjuru Peethambaram, Sree Harsha - (jpsreeharsha)" userId="S::jpsreeharsha@arizona.edu::80e9ca2d-37e5-4e83-aed9-842759c6e55c" providerId="AD" clId="Web-{D52C2BB5-0067-4836-9ED6-9DF47F9BBCB5}"/>
    <pc:docChg chg="addSld modSld modSection">
      <pc:chgData name="Jamjuru Peethambaram, Sree Harsha - (jpsreeharsha)" userId="S::jpsreeharsha@arizona.edu::80e9ca2d-37e5-4e83-aed9-842759c6e55c" providerId="AD" clId="Web-{D52C2BB5-0067-4836-9ED6-9DF47F9BBCB5}" dt="2022-11-28T07:46:29.742" v="3" actId="14100"/>
      <pc:docMkLst>
        <pc:docMk/>
      </pc:docMkLst>
      <pc:sldChg chg="addSp modSp new">
        <pc:chgData name="Jamjuru Peethambaram, Sree Harsha - (jpsreeharsha)" userId="S::jpsreeharsha@arizona.edu::80e9ca2d-37e5-4e83-aed9-842759c6e55c" providerId="AD" clId="Web-{D52C2BB5-0067-4836-9ED6-9DF47F9BBCB5}" dt="2022-11-28T07:46:29.742" v="3" actId="14100"/>
        <pc:sldMkLst>
          <pc:docMk/>
          <pc:sldMk cId="1104082364" sldId="300"/>
        </pc:sldMkLst>
        <pc:picChg chg="add mod">
          <ac:chgData name="Jamjuru Peethambaram, Sree Harsha - (jpsreeharsha)" userId="S::jpsreeharsha@arizona.edu::80e9ca2d-37e5-4e83-aed9-842759c6e55c" providerId="AD" clId="Web-{D52C2BB5-0067-4836-9ED6-9DF47F9BBCB5}" dt="2022-11-28T07:46:29.742" v="3" actId="14100"/>
          <ac:picMkLst>
            <pc:docMk/>
            <pc:sldMk cId="1104082364" sldId="300"/>
            <ac:picMk id="3" creationId="{BD683329-78EC-A2BD-5A56-4FC8C5102A6D}"/>
          </ac:picMkLst>
        </pc:picChg>
      </pc:sldChg>
    </pc:docChg>
  </pc:docChgLst>
  <pc:docChgLst>
    <pc:chgData name="Viswanathan, Balasubramanian - (balasubramanianv)" userId="S::balasubramanianv@arizona.edu::b5145b9b-e314-433d-8e7f-58a2598a34e8" providerId="AD" clId="Web-{9A77DF38-FD67-4779-869B-33C91198DDEA}"/>
    <pc:docChg chg="modSld">
      <pc:chgData name="Viswanathan, Balasubramanian - (balasubramanianv)" userId="S::balasubramanianv@arizona.edu::b5145b9b-e314-433d-8e7f-58a2598a34e8" providerId="AD" clId="Web-{9A77DF38-FD67-4779-869B-33C91198DDEA}" dt="2022-11-27T04:22:44.066" v="27" actId="20577"/>
      <pc:docMkLst>
        <pc:docMk/>
      </pc:docMkLst>
      <pc:sldChg chg="modSp">
        <pc:chgData name="Viswanathan, Balasubramanian - (balasubramanianv)" userId="S::balasubramanianv@arizona.edu::b5145b9b-e314-433d-8e7f-58a2598a34e8" providerId="AD" clId="Web-{9A77DF38-FD67-4779-869B-33C91198DDEA}" dt="2022-11-27T04:22:02.110" v="7" actId="20577"/>
        <pc:sldMkLst>
          <pc:docMk/>
          <pc:sldMk cId="3175783519" sldId="260"/>
        </pc:sldMkLst>
        <pc:spChg chg="mod">
          <ac:chgData name="Viswanathan, Balasubramanian - (balasubramanianv)" userId="S::balasubramanianv@arizona.edu::b5145b9b-e314-433d-8e7f-58a2598a34e8" providerId="AD" clId="Web-{9A77DF38-FD67-4779-869B-33C91198DDEA}" dt="2022-11-27T04:22:02.110" v="7" actId="20577"/>
          <ac:spMkLst>
            <pc:docMk/>
            <pc:sldMk cId="3175783519" sldId="260"/>
            <ac:spMk id="3" creationId="{F995CC82-F2FF-05CD-4887-9E7CF933060E}"/>
          </ac:spMkLst>
        </pc:spChg>
      </pc:sldChg>
      <pc:sldChg chg="modSp">
        <pc:chgData name="Viswanathan, Balasubramanian - (balasubramanianv)" userId="S::balasubramanianv@arizona.edu::b5145b9b-e314-433d-8e7f-58a2598a34e8" providerId="AD" clId="Web-{9A77DF38-FD67-4779-869B-33C91198DDEA}" dt="2022-11-27T04:22:44.066" v="27" actId="20577"/>
        <pc:sldMkLst>
          <pc:docMk/>
          <pc:sldMk cId="1648549079" sldId="261"/>
        </pc:sldMkLst>
        <pc:spChg chg="mod">
          <ac:chgData name="Viswanathan, Balasubramanian - (balasubramanianv)" userId="S::balasubramanianv@arizona.edu::b5145b9b-e314-433d-8e7f-58a2598a34e8" providerId="AD" clId="Web-{9A77DF38-FD67-4779-869B-33C91198DDEA}" dt="2022-11-27T04:22:44.066" v="27" actId="20577"/>
          <ac:spMkLst>
            <pc:docMk/>
            <pc:sldMk cId="1648549079" sldId="261"/>
            <ac:spMk id="3" creationId="{D52479ED-3120-F6DB-8D17-E24E9F9A0C20}"/>
          </ac:spMkLst>
        </pc:spChg>
      </pc:sldChg>
    </pc:docChg>
  </pc:docChgLst>
  <pc:docChgLst>
    <pc:chgData name="Viswanathan, Balasubramanian - (balasubramanianv)" userId="S::balasubramanianv@arizona.edu::b5145b9b-e314-433d-8e7f-58a2598a34e8" providerId="AD" clId="Web-{054BF1C8-0D7B-44B3-A1B2-A8E7A7B5F67A}"/>
    <pc:docChg chg="addSld modSld modSection">
      <pc:chgData name="Viswanathan, Balasubramanian - (balasubramanianv)" userId="S::balasubramanianv@arizona.edu::b5145b9b-e314-433d-8e7f-58a2598a34e8" providerId="AD" clId="Web-{054BF1C8-0D7B-44B3-A1B2-A8E7A7B5F67A}" dt="2022-11-28T08:47:13.154" v="67" actId="20577"/>
      <pc:docMkLst>
        <pc:docMk/>
      </pc:docMkLst>
      <pc:sldChg chg="addSp delSp modSp add replId">
        <pc:chgData name="Viswanathan, Balasubramanian - (balasubramanianv)" userId="S::balasubramanianv@arizona.edu::b5145b9b-e314-433d-8e7f-58a2598a34e8" providerId="AD" clId="Web-{054BF1C8-0D7B-44B3-A1B2-A8E7A7B5F67A}" dt="2022-11-28T08:47:13.154" v="67" actId="20577"/>
        <pc:sldMkLst>
          <pc:docMk/>
          <pc:sldMk cId="218038527" sldId="301"/>
        </pc:sldMkLst>
        <pc:spChg chg="mod">
          <ac:chgData name="Viswanathan, Balasubramanian - (balasubramanianv)" userId="S::balasubramanianv@arizona.edu::b5145b9b-e314-433d-8e7f-58a2598a34e8" providerId="AD" clId="Web-{054BF1C8-0D7B-44B3-A1B2-A8E7A7B5F67A}" dt="2022-11-28T08:47:13.154" v="67" actId="20577"/>
          <ac:spMkLst>
            <pc:docMk/>
            <pc:sldMk cId="218038527" sldId="301"/>
            <ac:spMk id="2" creationId="{E941CDBC-2126-6867-4FB5-43391B4257D3}"/>
          </ac:spMkLst>
        </pc:spChg>
        <pc:spChg chg="mod">
          <ac:chgData name="Viswanathan, Balasubramanian - (balasubramanianv)" userId="S::balasubramanianv@arizona.edu::b5145b9b-e314-433d-8e7f-58a2598a34e8" providerId="AD" clId="Web-{054BF1C8-0D7B-44B3-A1B2-A8E7A7B5F67A}" dt="2022-11-28T08:45:39.526" v="29" actId="20577"/>
          <ac:spMkLst>
            <pc:docMk/>
            <pc:sldMk cId="218038527" sldId="301"/>
            <ac:spMk id="6" creationId="{B4925D58-AE46-8E43-FA83-1D7E746E8AD2}"/>
          </ac:spMkLst>
        </pc:spChg>
        <pc:spChg chg="mod">
          <ac:chgData name="Viswanathan, Balasubramanian - (balasubramanianv)" userId="S::balasubramanianv@arizona.edu::b5145b9b-e314-433d-8e7f-58a2598a34e8" providerId="AD" clId="Web-{054BF1C8-0D7B-44B3-A1B2-A8E7A7B5F67A}" dt="2022-11-28T08:46:10.933" v="58" actId="20577"/>
          <ac:spMkLst>
            <pc:docMk/>
            <pc:sldMk cId="218038527" sldId="301"/>
            <ac:spMk id="9" creationId="{CA9FC1DB-EDAA-52E3-4FEE-66655F5FA9BB}"/>
          </ac:spMkLst>
        </pc:spChg>
        <pc:picChg chg="add del mod">
          <ac:chgData name="Viswanathan, Balasubramanian - (balasubramanianv)" userId="S::balasubramanianv@arizona.edu::b5145b9b-e314-433d-8e7f-58a2598a34e8" providerId="AD" clId="Web-{054BF1C8-0D7B-44B3-A1B2-A8E7A7B5F67A}" dt="2022-11-28T08:44:56.728" v="3"/>
          <ac:picMkLst>
            <pc:docMk/>
            <pc:sldMk cId="218038527" sldId="301"/>
            <ac:picMk id="4" creationId="{D0497692-7659-10E8-07FC-2272E036BEB0}"/>
          </ac:picMkLst>
        </pc:picChg>
        <pc:picChg chg="add mod">
          <ac:chgData name="Viswanathan, Balasubramanian - (balasubramanianv)" userId="S::balasubramanianv@arizona.edu::b5145b9b-e314-433d-8e7f-58a2598a34e8" providerId="AD" clId="Web-{054BF1C8-0D7B-44B3-A1B2-A8E7A7B5F67A}" dt="2022-11-28T08:45:18.666" v="10" actId="14100"/>
          <ac:picMkLst>
            <pc:docMk/>
            <pc:sldMk cId="218038527" sldId="301"/>
            <ac:picMk id="5" creationId="{E45201C0-8FCA-F445-9E43-AB64924F9F5E}"/>
          </ac:picMkLst>
        </pc:picChg>
        <pc:picChg chg="add del">
          <ac:chgData name="Viswanathan, Balasubramanian - (balasubramanianv)" userId="S::balasubramanianv@arizona.edu::b5145b9b-e314-433d-8e7f-58a2598a34e8" providerId="AD" clId="Web-{054BF1C8-0D7B-44B3-A1B2-A8E7A7B5F67A}" dt="2022-11-28T08:45:04.509" v="6"/>
          <ac:picMkLst>
            <pc:docMk/>
            <pc:sldMk cId="218038527" sldId="301"/>
            <ac:picMk id="7" creationId="{FA75A0F6-3B13-B609-810E-D99703EB0174}"/>
          </ac:picMkLst>
        </pc:picChg>
      </pc:sldChg>
    </pc:docChg>
  </pc:docChgLst>
  <pc:docChgLst>
    <pc:chgData name="Viswanathan, Balasubramanian - (balasubramanianv)" userId="S::balasubramanianv@arizona.edu::b5145b9b-e314-433d-8e7f-58a2598a34e8" providerId="AD" clId="Web-{5B4EE8FD-85D3-47E0-B6A2-F1C8638F5E62}"/>
    <pc:docChg chg="modSld">
      <pc:chgData name="Viswanathan, Balasubramanian - (balasubramanianv)" userId="S::balasubramanianv@arizona.edu::b5145b9b-e314-433d-8e7f-58a2598a34e8" providerId="AD" clId="Web-{5B4EE8FD-85D3-47E0-B6A2-F1C8638F5E62}" dt="2022-11-28T17:24:25.280" v="223" actId="14100"/>
      <pc:docMkLst>
        <pc:docMk/>
      </pc:docMkLst>
      <pc:sldChg chg="modSp">
        <pc:chgData name="Viswanathan, Balasubramanian - (balasubramanianv)" userId="S::balasubramanianv@arizona.edu::b5145b9b-e314-433d-8e7f-58a2598a34e8" providerId="AD" clId="Web-{5B4EE8FD-85D3-47E0-B6A2-F1C8638F5E62}" dt="2022-11-28T17:12:58.172" v="213" actId="20577"/>
        <pc:sldMkLst>
          <pc:docMk/>
          <pc:sldMk cId="4167598675" sldId="263"/>
        </pc:sldMkLst>
        <pc:spChg chg="mod">
          <ac:chgData name="Viswanathan, Balasubramanian - (balasubramanianv)" userId="S::balasubramanianv@arizona.edu::b5145b9b-e314-433d-8e7f-58a2598a34e8" providerId="AD" clId="Web-{5B4EE8FD-85D3-47E0-B6A2-F1C8638F5E62}" dt="2022-11-28T17:12:58.172" v="213" actId="20577"/>
          <ac:spMkLst>
            <pc:docMk/>
            <pc:sldMk cId="4167598675" sldId="263"/>
            <ac:spMk id="3" creationId="{AD2F6C76-CA2E-7919-DCDB-A1CCFBFF025A}"/>
          </ac:spMkLst>
        </pc:spChg>
      </pc:sldChg>
      <pc:sldChg chg="modSp">
        <pc:chgData name="Viswanathan, Balasubramanian - (balasubramanianv)" userId="S::balasubramanianv@arizona.edu::b5145b9b-e314-433d-8e7f-58a2598a34e8" providerId="AD" clId="Web-{5B4EE8FD-85D3-47E0-B6A2-F1C8638F5E62}" dt="2022-11-28T17:13:50.861" v="215" actId="20577"/>
        <pc:sldMkLst>
          <pc:docMk/>
          <pc:sldMk cId="954798130" sldId="271"/>
        </pc:sldMkLst>
        <pc:spChg chg="mod">
          <ac:chgData name="Viswanathan, Balasubramanian - (balasubramanianv)" userId="S::balasubramanianv@arizona.edu::b5145b9b-e314-433d-8e7f-58a2598a34e8" providerId="AD" clId="Web-{5B4EE8FD-85D3-47E0-B6A2-F1C8638F5E62}" dt="2022-11-28T17:13:50.861" v="215" actId="20577"/>
          <ac:spMkLst>
            <pc:docMk/>
            <pc:sldMk cId="954798130" sldId="271"/>
            <ac:spMk id="3" creationId="{10F122BF-0774-1579-698B-EB025B59E762}"/>
          </ac:spMkLst>
        </pc:spChg>
      </pc:sldChg>
      <pc:sldChg chg="addSp delSp modSp">
        <pc:chgData name="Viswanathan, Balasubramanian - (balasubramanianv)" userId="S::balasubramanianv@arizona.edu::b5145b9b-e314-433d-8e7f-58a2598a34e8" providerId="AD" clId="Web-{5B4EE8FD-85D3-47E0-B6A2-F1C8638F5E62}" dt="2022-11-28T17:24:25.280" v="223" actId="14100"/>
        <pc:sldMkLst>
          <pc:docMk/>
          <pc:sldMk cId="3848915410" sldId="293"/>
        </pc:sldMkLst>
        <pc:spChg chg="mod">
          <ac:chgData name="Viswanathan, Balasubramanian - (balasubramanianv)" userId="S::balasubramanianv@arizona.edu::b5145b9b-e314-433d-8e7f-58a2598a34e8" providerId="AD" clId="Web-{5B4EE8FD-85D3-47E0-B6A2-F1C8638F5E62}" dt="2022-11-28T17:17:11.880" v="218" actId="20577"/>
          <ac:spMkLst>
            <pc:docMk/>
            <pc:sldMk cId="3848915410" sldId="293"/>
            <ac:spMk id="4" creationId="{02D0AF1D-7FEB-E0ED-871F-629B76C2476F}"/>
          </ac:spMkLst>
        </pc:spChg>
        <pc:picChg chg="add mod">
          <ac:chgData name="Viswanathan, Balasubramanian - (balasubramanianv)" userId="S::balasubramanianv@arizona.edu::b5145b9b-e314-433d-8e7f-58a2598a34e8" providerId="AD" clId="Web-{5B4EE8FD-85D3-47E0-B6A2-F1C8638F5E62}" dt="2022-11-28T17:24:25.280" v="223" actId="14100"/>
          <ac:picMkLst>
            <pc:docMk/>
            <pc:sldMk cId="3848915410" sldId="293"/>
            <ac:picMk id="3" creationId="{A12CA7B3-9015-5095-C024-0D15EF0D84F6}"/>
          </ac:picMkLst>
        </pc:picChg>
        <pc:picChg chg="del">
          <ac:chgData name="Viswanathan, Balasubramanian - (balasubramanianv)" userId="S::balasubramanianv@arizona.edu::b5145b9b-e314-433d-8e7f-58a2598a34e8" providerId="AD" clId="Web-{5B4EE8FD-85D3-47E0-B6A2-F1C8638F5E62}" dt="2022-11-28T17:24:13.248" v="219"/>
          <ac:picMkLst>
            <pc:docMk/>
            <pc:sldMk cId="3848915410" sldId="293"/>
            <ac:picMk id="8" creationId="{A4C7014B-A2BC-5C55-29B6-1AE4F3915AF8}"/>
          </ac:picMkLst>
        </pc:picChg>
      </pc:sldChg>
    </pc:docChg>
  </pc:docChgLst>
  <pc:docChgLst>
    <pc:chgData name="Barai, Prosanta - (prosantabarai)" userId="894efddb-fe0b-4f21-83f3-45dccee7b1e6" providerId="ADAL" clId="{E6A8F916-3299-214A-B5BD-1B4C36D4D10F}"/>
    <pc:docChg chg="undo custSel addSld delSld modSld sldOrd modSection">
      <pc:chgData name="Barai, Prosanta - (prosantabarai)" userId="894efddb-fe0b-4f21-83f3-45dccee7b1e6" providerId="ADAL" clId="{E6A8F916-3299-214A-B5BD-1B4C36D4D10F}" dt="2022-11-28T08:14:15.004" v="2849" actId="403"/>
      <pc:docMkLst>
        <pc:docMk/>
      </pc:docMkLst>
      <pc:sldChg chg="addSp delSp modSp mod setBg">
        <pc:chgData name="Barai, Prosanta - (prosantabarai)" userId="894efddb-fe0b-4f21-83f3-45dccee7b1e6" providerId="ADAL" clId="{E6A8F916-3299-214A-B5BD-1B4C36D4D10F}" dt="2022-11-26T23:17:46.455" v="69" actId="113"/>
        <pc:sldMkLst>
          <pc:docMk/>
          <pc:sldMk cId="2072663424" sldId="257"/>
        </pc:sldMkLst>
        <pc:spChg chg="add del mod">
          <ac:chgData name="Barai, Prosanta - (prosantabarai)" userId="894efddb-fe0b-4f21-83f3-45dccee7b1e6" providerId="ADAL" clId="{E6A8F916-3299-214A-B5BD-1B4C36D4D10F}" dt="2022-11-26T23:15:54.513" v="19"/>
          <ac:spMkLst>
            <pc:docMk/>
            <pc:sldMk cId="2072663424" sldId="257"/>
            <ac:spMk id="5" creationId="{37A615A8-CFFB-1BA6-44E6-0B632D47FC45}"/>
          </ac:spMkLst>
        </pc:spChg>
        <pc:spChg chg="mod">
          <ac:chgData name="Barai, Prosanta - (prosantabarai)" userId="894efddb-fe0b-4f21-83f3-45dccee7b1e6" providerId="ADAL" clId="{E6A8F916-3299-214A-B5BD-1B4C36D4D10F}" dt="2022-11-26T23:17:46.455" v="69" actId="113"/>
          <ac:spMkLst>
            <pc:docMk/>
            <pc:sldMk cId="2072663424" sldId="257"/>
            <ac:spMk id="9" creationId="{7344E5E8-DE7D-F985-097E-89820B5FDD2B}"/>
          </ac:spMkLst>
        </pc:spChg>
        <pc:picChg chg="add del mod">
          <ac:chgData name="Barai, Prosanta - (prosantabarai)" userId="894efddb-fe0b-4f21-83f3-45dccee7b1e6" providerId="ADAL" clId="{E6A8F916-3299-214A-B5BD-1B4C36D4D10F}" dt="2022-11-26T23:13:36.185" v="7" actId="478"/>
          <ac:picMkLst>
            <pc:docMk/>
            <pc:sldMk cId="2072663424" sldId="257"/>
            <ac:picMk id="3" creationId="{6EC1FEA7-C787-5D02-7C3E-A38069DE7853}"/>
          </ac:picMkLst>
        </pc:picChg>
        <pc:picChg chg="add del mod">
          <ac:chgData name="Barai, Prosanta - (prosantabarai)" userId="894efddb-fe0b-4f21-83f3-45dccee7b1e6" providerId="ADAL" clId="{E6A8F916-3299-214A-B5BD-1B4C36D4D10F}" dt="2022-11-26T23:12:38.862" v="2" actId="478"/>
          <ac:picMkLst>
            <pc:docMk/>
            <pc:sldMk cId="2072663424" sldId="257"/>
            <ac:picMk id="1026" creationId="{E9ED184F-485D-83B5-6383-FD1E1A84E997}"/>
          </ac:picMkLst>
        </pc:picChg>
      </pc:sldChg>
      <pc:sldChg chg="modSp mod">
        <pc:chgData name="Barai, Prosanta - (prosantabarai)" userId="894efddb-fe0b-4f21-83f3-45dccee7b1e6" providerId="ADAL" clId="{E6A8F916-3299-214A-B5BD-1B4C36D4D10F}" dt="2022-11-28T08:10:40.934" v="2779" actId="20577"/>
        <pc:sldMkLst>
          <pc:docMk/>
          <pc:sldMk cId="1648549079" sldId="261"/>
        </pc:sldMkLst>
        <pc:spChg chg="mod">
          <ac:chgData name="Barai, Prosanta - (prosantabarai)" userId="894efddb-fe0b-4f21-83f3-45dccee7b1e6" providerId="ADAL" clId="{E6A8F916-3299-214A-B5BD-1B4C36D4D10F}" dt="2022-11-28T08:10:40.934" v="2779" actId="20577"/>
          <ac:spMkLst>
            <pc:docMk/>
            <pc:sldMk cId="1648549079" sldId="261"/>
            <ac:spMk id="4" creationId="{B5309FAE-AFF1-C6E4-DFC6-338220E56777}"/>
          </ac:spMkLst>
        </pc:spChg>
      </pc:sldChg>
      <pc:sldChg chg="modSp add del mod modTransition">
        <pc:chgData name="Barai, Prosanta - (prosantabarai)" userId="894efddb-fe0b-4f21-83f3-45dccee7b1e6" providerId="ADAL" clId="{E6A8F916-3299-214A-B5BD-1B4C36D4D10F}" dt="2022-11-28T08:10:52.660" v="2781" actId="20577"/>
        <pc:sldMkLst>
          <pc:docMk/>
          <pc:sldMk cId="2324519560" sldId="262"/>
        </pc:sldMkLst>
        <pc:spChg chg="mod">
          <ac:chgData name="Barai, Prosanta - (prosantabarai)" userId="894efddb-fe0b-4f21-83f3-45dccee7b1e6" providerId="ADAL" clId="{E6A8F916-3299-214A-B5BD-1B4C36D4D10F}" dt="2022-11-28T08:10:52.660" v="2781" actId="20577"/>
          <ac:spMkLst>
            <pc:docMk/>
            <pc:sldMk cId="2324519560" sldId="262"/>
            <ac:spMk id="3" creationId="{27C9661D-ED0E-9B5A-C5F9-F5DE980C8F6A}"/>
          </ac:spMkLst>
        </pc:spChg>
        <pc:picChg chg="mod">
          <ac:chgData name="Barai, Prosanta - (prosantabarai)" userId="894efddb-fe0b-4f21-83f3-45dccee7b1e6" providerId="ADAL" clId="{E6A8F916-3299-214A-B5BD-1B4C36D4D10F}" dt="2022-11-28T04:17:58.304" v="2347" actId="1076"/>
          <ac:picMkLst>
            <pc:docMk/>
            <pc:sldMk cId="2324519560" sldId="262"/>
            <ac:picMk id="5" creationId="{B1B156DA-A579-E05E-03A1-65BD04FFECA5}"/>
          </ac:picMkLst>
        </pc:picChg>
      </pc:sldChg>
      <pc:sldChg chg="modSp mod modAnim">
        <pc:chgData name="Barai, Prosanta - (prosantabarai)" userId="894efddb-fe0b-4f21-83f3-45dccee7b1e6" providerId="ADAL" clId="{E6A8F916-3299-214A-B5BD-1B4C36D4D10F}" dt="2022-11-28T08:11:27.134" v="2792" actId="20577"/>
        <pc:sldMkLst>
          <pc:docMk/>
          <pc:sldMk cId="4167598675" sldId="263"/>
        </pc:sldMkLst>
        <pc:spChg chg="mod">
          <ac:chgData name="Barai, Prosanta - (prosantabarai)" userId="894efddb-fe0b-4f21-83f3-45dccee7b1e6" providerId="ADAL" clId="{E6A8F916-3299-214A-B5BD-1B4C36D4D10F}" dt="2022-11-28T04:56:09.727" v="2501" actId="20577"/>
          <ac:spMkLst>
            <pc:docMk/>
            <pc:sldMk cId="4167598675" sldId="263"/>
            <ac:spMk id="2" creationId="{054E16BD-F242-F91C-5FE0-85840AF379E2}"/>
          </ac:spMkLst>
        </pc:spChg>
        <pc:spChg chg="mod">
          <ac:chgData name="Barai, Prosanta - (prosantabarai)" userId="894efddb-fe0b-4f21-83f3-45dccee7b1e6" providerId="ADAL" clId="{E6A8F916-3299-214A-B5BD-1B4C36D4D10F}" dt="2022-11-27T01:19:15.433" v="690" actId="207"/>
          <ac:spMkLst>
            <pc:docMk/>
            <pc:sldMk cId="4167598675" sldId="263"/>
            <ac:spMk id="3" creationId="{AD2F6C76-CA2E-7919-DCDB-A1CCFBFF025A}"/>
          </ac:spMkLst>
        </pc:spChg>
        <pc:spChg chg="mod">
          <ac:chgData name="Barai, Prosanta - (prosantabarai)" userId="894efddb-fe0b-4f21-83f3-45dccee7b1e6" providerId="ADAL" clId="{E6A8F916-3299-214A-B5BD-1B4C36D4D10F}" dt="2022-11-28T08:11:27.134" v="2792" actId="20577"/>
          <ac:spMkLst>
            <pc:docMk/>
            <pc:sldMk cId="4167598675" sldId="263"/>
            <ac:spMk id="4" creationId="{DBCA9671-1397-EC21-FB30-9F4597930229}"/>
          </ac:spMkLst>
        </pc:spChg>
      </pc:sldChg>
      <pc:sldChg chg="addSp delSp modSp mod">
        <pc:chgData name="Barai, Prosanta - (prosantabarai)" userId="894efddb-fe0b-4f21-83f3-45dccee7b1e6" providerId="ADAL" clId="{E6A8F916-3299-214A-B5BD-1B4C36D4D10F}" dt="2022-11-28T08:12:00.790" v="2801" actId="20577"/>
        <pc:sldMkLst>
          <pc:docMk/>
          <pc:sldMk cId="2835912803" sldId="265"/>
        </pc:sldMkLst>
        <pc:spChg chg="mod">
          <ac:chgData name="Barai, Prosanta - (prosantabarai)" userId="894efddb-fe0b-4f21-83f3-45dccee7b1e6" providerId="ADAL" clId="{E6A8F916-3299-214A-B5BD-1B4C36D4D10F}" dt="2022-11-28T02:37:21.472" v="1737" actId="20577"/>
          <ac:spMkLst>
            <pc:docMk/>
            <pc:sldMk cId="2835912803" sldId="265"/>
            <ac:spMk id="2" creationId="{E941CDBC-2126-6867-4FB5-43391B4257D3}"/>
          </ac:spMkLst>
        </pc:spChg>
        <pc:spChg chg="del">
          <ac:chgData name="Barai, Prosanta - (prosantabarai)" userId="894efddb-fe0b-4f21-83f3-45dccee7b1e6" providerId="ADAL" clId="{E6A8F916-3299-214A-B5BD-1B4C36D4D10F}" dt="2022-11-27T02:58:34.162" v="860" actId="478"/>
          <ac:spMkLst>
            <pc:docMk/>
            <pc:sldMk cId="2835912803" sldId="265"/>
            <ac:spMk id="3" creationId="{8B5DB398-7FD5-10BF-6061-585D2D5CA3FD}"/>
          </ac:spMkLst>
        </pc:spChg>
        <pc:spChg chg="add del mod">
          <ac:chgData name="Barai, Prosanta - (prosantabarai)" userId="894efddb-fe0b-4f21-83f3-45dccee7b1e6" providerId="ADAL" clId="{E6A8F916-3299-214A-B5BD-1B4C36D4D10F}" dt="2022-11-27T03:28:36.887" v="1038" actId="478"/>
          <ac:spMkLst>
            <pc:docMk/>
            <pc:sldMk cId="2835912803" sldId="265"/>
            <ac:spMk id="4" creationId="{503CF7DF-4FAC-242F-80A7-D932269A1813}"/>
          </ac:spMkLst>
        </pc:spChg>
        <pc:spChg chg="add del mod">
          <ac:chgData name="Barai, Prosanta - (prosantabarai)" userId="894efddb-fe0b-4f21-83f3-45dccee7b1e6" providerId="ADAL" clId="{E6A8F916-3299-214A-B5BD-1B4C36D4D10F}" dt="2022-11-28T02:40:33.813" v="1744"/>
          <ac:spMkLst>
            <pc:docMk/>
            <pc:sldMk cId="2835912803" sldId="265"/>
            <ac:spMk id="5" creationId="{BC738F95-191E-A8DF-57F0-1CE630D1DA02}"/>
          </ac:spMkLst>
        </pc:spChg>
        <pc:spChg chg="add del mod">
          <ac:chgData name="Barai, Prosanta - (prosantabarai)" userId="894efddb-fe0b-4f21-83f3-45dccee7b1e6" providerId="ADAL" clId="{E6A8F916-3299-214A-B5BD-1B4C36D4D10F}" dt="2022-11-28T02:40:33.812" v="1742"/>
          <ac:spMkLst>
            <pc:docMk/>
            <pc:sldMk cId="2835912803" sldId="265"/>
            <ac:spMk id="6" creationId="{B4925D58-AE46-8E43-FA83-1D7E746E8AD2}"/>
          </ac:spMkLst>
        </pc:spChg>
        <pc:spChg chg="mod">
          <ac:chgData name="Barai, Prosanta - (prosantabarai)" userId="894efddb-fe0b-4f21-83f3-45dccee7b1e6" providerId="ADAL" clId="{E6A8F916-3299-214A-B5BD-1B4C36D4D10F}" dt="2022-11-28T08:12:00.790" v="2801" actId="20577"/>
          <ac:spMkLst>
            <pc:docMk/>
            <pc:sldMk cId="2835912803" sldId="265"/>
            <ac:spMk id="7" creationId="{3678E86D-6CE3-13E2-403B-E9EB14F4E90C}"/>
          </ac:spMkLst>
        </pc:spChg>
        <pc:spChg chg="add mod">
          <ac:chgData name="Barai, Prosanta - (prosantabarai)" userId="894efddb-fe0b-4f21-83f3-45dccee7b1e6" providerId="ADAL" clId="{E6A8F916-3299-214A-B5BD-1B4C36D4D10F}" dt="2022-11-28T04:39:41.343" v="2457" actId="20577"/>
          <ac:spMkLst>
            <pc:docMk/>
            <pc:sldMk cId="2835912803" sldId="265"/>
            <ac:spMk id="9" creationId="{9176741C-D541-9CDE-30DE-B84960C0068C}"/>
          </ac:spMkLst>
        </pc:spChg>
        <pc:spChg chg="add del mod">
          <ac:chgData name="Barai, Prosanta - (prosantabarai)" userId="894efddb-fe0b-4f21-83f3-45dccee7b1e6" providerId="ADAL" clId="{E6A8F916-3299-214A-B5BD-1B4C36D4D10F}" dt="2022-11-28T04:35:44.483" v="2407"/>
          <ac:spMkLst>
            <pc:docMk/>
            <pc:sldMk cId="2835912803" sldId="265"/>
            <ac:spMk id="10" creationId="{8BB1864A-E1F8-1BFE-6DC9-149E2DABD380}"/>
          </ac:spMkLst>
        </pc:spChg>
        <pc:picChg chg="add mod">
          <ac:chgData name="Barai, Prosanta - (prosantabarai)" userId="894efddb-fe0b-4f21-83f3-45dccee7b1e6" providerId="ADAL" clId="{E6A8F916-3299-214A-B5BD-1B4C36D4D10F}" dt="2022-11-28T02:43:50.206" v="1746" actId="14100"/>
          <ac:picMkLst>
            <pc:docMk/>
            <pc:sldMk cId="2835912803" sldId="265"/>
            <ac:picMk id="8" creationId="{A4C7014B-A2BC-5C55-29B6-1AE4F3915AF8}"/>
          </ac:picMkLst>
        </pc:picChg>
      </pc:sldChg>
      <pc:sldChg chg="addSp delSp modSp mod">
        <pc:chgData name="Barai, Prosanta - (prosantabarai)" userId="894efddb-fe0b-4f21-83f3-45dccee7b1e6" providerId="ADAL" clId="{E6A8F916-3299-214A-B5BD-1B4C36D4D10F}" dt="2022-11-28T08:12:23.715" v="2809" actId="20577"/>
        <pc:sldMkLst>
          <pc:docMk/>
          <pc:sldMk cId="2218809990" sldId="266"/>
        </pc:sldMkLst>
        <pc:spChg chg="mod">
          <ac:chgData name="Barai, Prosanta - (prosantabarai)" userId="894efddb-fe0b-4f21-83f3-45dccee7b1e6" providerId="ADAL" clId="{E6A8F916-3299-214A-B5BD-1B4C36D4D10F}" dt="2022-11-28T01:29:17.361" v="1283" actId="20577"/>
          <ac:spMkLst>
            <pc:docMk/>
            <pc:sldMk cId="2218809990" sldId="266"/>
            <ac:spMk id="2" creationId="{047B1C46-8781-9F14-0F1E-2BA35972E883}"/>
          </ac:spMkLst>
        </pc:spChg>
        <pc:spChg chg="del">
          <ac:chgData name="Barai, Prosanta - (prosantabarai)" userId="894efddb-fe0b-4f21-83f3-45dccee7b1e6" providerId="ADAL" clId="{E6A8F916-3299-214A-B5BD-1B4C36D4D10F}" dt="2022-11-28T01:03:49.687" v="1219" actId="478"/>
          <ac:spMkLst>
            <pc:docMk/>
            <pc:sldMk cId="2218809990" sldId="266"/>
            <ac:spMk id="3" creationId="{C11901E0-FBE2-9717-C826-1ACD86513DBB}"/>
          </ac:spMkLst>
        </pc:spChg>
        <pc:spChg chg="mod">
          <ac:chgData name="Barai, Prosanta - (prosantabarai)" userId="894efddb-fe0b-4f21-83f3-45dccee7b1e6" providerId="ADAL" clId="{E6A8F916-3299-214A-B5BD-1B4C36D4D10F}" dt="2022-11-28T08:12:23.715" v="2809" actId="20577"/>
          <ac:spMkLst>
            <pc:docMk/>
            <pc:sldMk cId="2218809990" sldId="266"/>
            <ac:spMk id="4" creationId="{CEDC3938-97FA-5794-5C95-61A4DC16134A}"/>
          </ac:spMkLst>
        </pc:spChg>
        <pc:spChg chg="add del">
          <ac:chgData name="Barai, Prosanta - (prosantabarai)" userId="894efddb-fe0b-4f21-83f3-45dccee7b1e6" providerId="ADAL" clId="{E6A8F916-3299-214A-B5BD-1B4C36D4D10F}" dt="2022-11-28T01:03:54.228" v="1221" actId="22"/>
          <ac:spMkLst>
            <pc:docMk/>
            <pc:sldMk cId="2218809990" sldId="266"/>
            <ac:spMk id="5" creationId="{6CF1C26E-3AB5-4785-1AEB-81BC8F3A06D6}"/>
          </ac:spMkLst>
        </pc:spChg>
        <pc:spChg chg="add del mod">
          <ac:chgData name="Barai, Prosanta - (prosantabarai)" userId="894efddb-fe0b-4f21-83f3-45dccee7b1e6" providerId="ADAL" clId="{E6A8F916-3299-214A-B5BD-1B4C36D4D10F}" dt="2022-11-28T04:08:24.990" v="2193"/>
          <ac:spMkLst>
            <pc:docMk/>
            <pc:sldMk cId="2218809990" sldId="266"/>
            <ac:spMk id="8" creationId="{6834528F-F9C9-F101-E36F-6FD710A3EB50}"/>
          </ac:spMkLst>
        </pc:spChg>
        <pc:spChg chg="add del mod">
          <ac:chgData name="Barai, Prosanta - (prosantabarai)" userId="894efddb-fe0b-4f21-83f3-45dccee7b1e6" providerId="ADAL" clId="{E6A8F916-3299-214A-B5BD-1B4C36D4D10F}" dt="2022-11-28T02:12:54.171" v="1575"/>
          <ac:spMkLst>
            <pc:docMk/>
            <pc:sldMk cId="2218809990" sldId="266"/>
            <ac:spMk id="9" creationId="{AC90CCF9-2534-E504-7309-FA0BBD601405}"/>
          </ac:spMkLst>
        </pc:spChg>
        <pc:spChg chg="add mod">
          <ac:chgData name="Barai, Prosanta - (prosantabarai)" userId="894efddb-fe0b-4f21-83f3-45dccee7b1e6" providerId="ADAL" clId="{E6A8F916-3299-214A-B5BD-1B4C36D4D10F}" dt="2022-11-28T04:39:12.788" v="2453" actId="20577"/>
          <ac:spMkLst>
            <pc:docMk/>
            <pc:sldMk cId="2218809990" sldId="266"/>
            <ac:spMk id="10" creationId="{DDBAC5C6-27D5-60FD-E3CF-98EF7C48440B}"/>
          </ac:spMkLst>
        </pc:spChg>
        <pc:picChg chg="add mod">
          <ac:chgData name="Barai, Prosanta - (prosantabarai)" userId="894efddb-fe0b-4f21-83f3-45dccee7b1e6" providerId="ADAL" clId="{E6A8F916-3299-214A-B5BD-1B4C36D4D10F}" dt="2022-11-28T02:08:24.946" v="1320" actId="14100"/>
          <ac:picMkLst>
            <pc:docMk/>
            <pc:sldMk cId="2218809990" sldId="266"/>
            <ac:picMk id="7" creationId="{6463E2C8-84B1-EF7D-A025-7E4AAB2768F6}"/>
          </ac:picMkLst>
        </pc:picChg>
      </pc:sldChg>
      <pc:sldChg chg="addSp delSp modSp mod">
        <pc:chgData name="Barai, Prosanta - (prosantabarai)" userId="894efddb-fe0b-4f21-83f3-45dccee7b1e6" providerId="ADAL" clId="{E6A8F916-3299-214A-B5BD-1B4C36D4D10F}" dt="2022-11-28T08:12:53.278" v="2822" actId="20577"/>
        <pc:sldMkLst>
          <pc:docMk/>
          <pc:sldMk cId="4222097494" sldId="267"/>
        </pc:sldMkLst>
        <pc:spChg chg="mod">
          <ac:chgData name="Barai, Prosanta - (prosantabarai)" userId="894efddb-fe0b-4f21-83f3-45dccee7b1e6" providerId="ADAL" clId="{E6A8F916-3299-214A-B5BD-1B4C36D4D10F}" dt="2022-11-28T01:16:53.859" v="1239" actId="20577"/>
          <ac:spMkLst>
            <pc:docMk/>
            <pc:sldMk cId="4222097494" sldId="267"/>
            <ac:spMk id="2" creationId="{BCCDB6E0-2C09-DCAC-DDC1-86B5C89721D0}"/>
          </ac:spMkLst>
        </pc:spChg>
        <pc:spChg chg="del">
          <ac:chgData name="Barai, Prosanta - (prosantabarai)" userId="894efddb-fe0b-4f21-83f3-45dccee7b1e6" providerId="ADAL" clId="{E6A8F916-3299-214A-B5BD-1B4C36D4D10F}" dt="2022-11-28T01:12:03.722" v="1230" actId="478"/>
          <ac:spMkLst>
            <pc:docMk/>
            <pc:sldMk cId="4222097494" sldId="267"/>
            <ac:spMk id="3" creationId="{259EA908-6436-181E-EBCB-EB3144BA281F}"/>
          </ac:spMkLst>
        </pc:spChg>
        <pc:spChg chg="mod">
          <ac:chgData name="Barai, Prosanta - (prosantabarai)" userId="894efddb-fe0b-4f21-83f3-45dccee7b1e6" providerId="ADAL" clId="{E6A8F916-3299-214A-B5BD-1B4C36D4D10F}" dt="2022-11-28T08:12:53.278" v="2822" actId="20577"/>
          <ac:spMkLst>
            <pc:docMk/>
            <pc:sldMk cId="4222097494" sldId="267"/>
            <ac:spMk id="4" creationId="{2B8DD64A-AF73-E823-3DB5-3732075D5D7E}"/>
          </ac:spMkLst>
        </pc:spChg>
        <pc:spChg chg="add mod">
          <ac:chgData name="Barai, Prosanta - (prosantabarai)" userId="894efddb-fe0b-4f21-83f3-45dccee7b1e6" providerId="ADAL" clId="{E6A8F916-3299-214A-B5BD-1B4C36D4D10F}" dt="2022-11-28T04:38:21.443" v="2449" actId="20577"/>
          <ac:spMkLst>
            <pc:docMk/>
            <pc:sldMk cId="4222097494" sldId="267"/>
            <ac:spMk id="6" creationId="{57A2E0D3-C240-7A2E-535C-A74E4022C700}"/>
          </ac:spMkLst>
        </pc:spChg>
        <pc:picChg chg="add mod">
          <ac:chgData name="Barai, Prosanta - (prosantabarai)" userId="894efddb-fe0b-4f21-83f3-45dccee7b1e6" providerId="ADAL" clId="{E6A8F916-3299-214A-B5BD-1B4C36D4D10F}" dt="2022-11-28T01:12:30.584" v="1235" actId="1076"/>
          <ac:picMkLst>
            <pc:docMk/>
            <pc:sldMk cId="4222097494" sldId="267"/>
            <ac:picMk id="5" creationId="{28BFB044-E411-620D-C178-8E3775C23E72}"/>
          </ac:picMkLst>
        </pc:picChg>
      </pc:sldChg>
      <pc:sldChg chg="addSp delSp modSp mod">
        <pc:chgData name="Barai, Prosanta - (prosantabarai)" userId="894efddb-fe0b-4f21-83f3-45dccee7b1e6" providerId="ADAL" clId="{E6A8F916-3299-214A-B5BD-1B4C36D4D10F}" dt="2022-11-28T08:13:16.167" v="2830" actId="20577"/>
        <pc:sldMkLst>
          <pc:docMk/>
          <pc:sldMk cId="2405937068" sldId="268"/>
        </pc:sldMkLst>
        <pc:spChg chg="mod">
          <ac:chgData name="Barai, Prosanta - (prosantabarai)" userId="894efddb-fe0b-4f21-83f3-45dccee7b1e6" providerId="ADAL" clId="{E6A8F916-3299-214A-B5BD-1B4C36D4D10F}" dt="2022-11-28T03:06:53.564" v="1753" actId="20577"/>
          <ac:spMkLst>
            <pc:docMk/>
            <pc:sldMk cId="2405937068" sldId="268"/>
            <ac:spMk id="2" creationId="{672769B4-ABE6-66F6-E671-B7D3F6CCDC19}"/>
          </ac:spMkLst>
        </pc:spChg>
        <pc:spChg chg="del">
          <ac:chgData name="Barai, Prosanta - (prosantabarai)" userId="894efddb-fe0b-4f21-83f3-45dccee7b1e6" providerId="ADAL" clId="{E6A8F916-3299-214A-B5BD-1B4C36D4D10F}" dt="2022-11-28T01:45:56.580" v="1297" actId="478"/>
          <ac:spMkLst>
            <pc:docMk/>
            <pc:sldMk cId="2405937068" sldId="268"/>
            <ac:spMk id="3" creationId="{B98F15F9-3336-49B0-E8C2-109F7CABA253}"/>
          </ac:spMkLst>
        </pc:spChg>
        <pc:spChg chg="mod">
          <ac:chgData name="Barai, Prosanta - (prosantabarai)" userId="894efddb-fe0b-4f21-83f3-45dccee7b1e6" providerId="ADAL" clId="{E6A8F916-3299-214A-B5BD-1B4C36D4D10F}" dt="2022-11-28T08:13:16.167" v="2830" actId="20577"/>
          <ac:spMkLst>
            <pc:docMk/>
            <pc:sldMk cId="2405937068" sldId="268"/>
            <ac:spMk id="4" creationId="{7B781FC9-613F-C30E-EFC7-A1EEFE1FAFB8}"/>
          </ac:spMkLst>
        </pc:spChg>
        <pc:spChg chg="add mod">
          <ac:chgData name="Barai, Prosanta - (prosantabarai)" userId="894efddb-fe0b-4f21-83f3-45dccee7b1e6" providerId="ADAL" clId="{E6A8F916-3299-214A-B5BD-1B4C36D4D10F}" dt="2022-11-28T04:35:25.542" v="2405" actId="20577"/>
          <ac:spMkLst>
            <pc:docMk/>
            <pc:sldMk cId="2405937068" sldId="268"/>
            <ac:spMk id="6" creationId="{CCE11B76-ABA8-2C7A-1F76-C895408EB3BA}"/>
          </ac:spMkLst>
        </pc:spChg>
        <pc:picChg chg="add mod">
          <ac:chgData name="Barai, Prosanta - (prosantabarai)" userId="894efddb-fe0b-4f21-83f3-45dccee7b1e6" providerId="ADAL" clId="{E6A8F916-3299-214A-B5BD-1B4C36D4D10F}" dt="2022-11-28T01:46:43.616" v="1304" actId="14100"/>
          <ac:picMkLst>
            <pc:docMk/>
            <pc:sldMk cId="2405937068" sldId="268"/>
            <ac:picMk id="5" creationId="{D10174A0-E216-AFC7-E872-A35F9D71C652}"/>
          </ac:picMkLst>
        </pc:picChg>
      </pc:sldChg>
      <pc:sldChg chg="modSp mod">
        <pc:chgData name="Barai, Prosanta - (prosantabarai)" userId="894efddb-fe0b-4f21-83f3-45dccee7b1e6" providerId="ADAL" clId="{E6A8F916-3299-214A-B5BD-1B4C36D4D10F}" dt="2022-11-28T08:13:49.082" v="2839" actId="20577"/>
        <pc:sldMkLst>
          <pc:docMk/>
          <pc:sldMk cId="2398632636" sldId="269"/>
        </pc:sldMkLst>
        <pc:spChg chg="mod">
          <ac:chgData name="Barai, Prosanta - (prosantabarai)" userId="894efddb-fe0b-4f21-83f3-45dccee7b1e6" providerId="ADAL" clId="{E6A8F916-3299-214A-B5BD-1B4C36D4D10F}" dt="2022-11-28T08:13:49.082" v="2839" actId="20577"/>
          <ac:spMkLst>
            <pc:docMk/>
            <pc:sldMk cId="2398632636" sldId="269"/>
            <ac:spMk id="4" creationId="{6D1605D4-44C8-844E-19B8-93BB28516BD0}"/>
          </ac:spMkLst>
        </pc:spChg>
      </pc:sldChg>
      <pc:sldChg chg="addSp delSp modSp del mod">
        <pc:chgData name="Barai, Prosanta - (prosantabarai)" userId="894efddb-fe0b-4f21-83f3-45dccee7b1e6" providerId="ADAL" clId="{E6A8F916-3299-214A-B5BD-1B4C36D4D10F}" dt="2022-11-28T02:34:14.341" v="1707" actId="2696"/>
        <pc:sldMkLst>
          <pc:docMk/>
          <pc:sldMk cId="2089673519" sldId="270"/>
        </pc:sldMkLst>
        <pc:spChg chg="del">
          <ac:chgData name="Barai, Prosanta - (prosantabarai)" userId="894efddb-fe0b-4f21-83f3-45dccee7b1e6" providerId="ADAL" clId="{E6A8F916-3299-214A-B5BD-1B4C36D4D10F}" dt="2022-11-28T02:22:14.909" v="1580" actId="478"/>
          <ac:spMkLst>
            <pc:docMk/>
            <pc:sldMk cId="2089673519" sldId="270"/>
            <ac:spMk id="3" creationId="{12729905-1A7E-7104-0E89-00668A042B6F}"/>
          </ac:spMkLst>
        </pc:spChg>
        <pc:spChg chg="add mod">
          <ac:chgData name="Barai, Prosanta - (prosantabarai)" userId="894efddb-fe0b-4f21-83f3-45dccee7b1e6" providerId="ADAL" clId="{E6A8F916-3299-214A-B5BD-1B4C36D4D10F}" dt="2022-11-28T02:30:30.588" v="1706" actId="20577"/>
          <ac:spMkLst>
            <pc:docMk/>
            <pc:sldMk cId="2089673519" sldId="270"/>
            <ac:spMk id="4" creationId="{FACE7FDF-3B5E-E44B-663E-7DED65D65EBE}"/>
          </ac:spMkLst>
        </pc:spChg>
      </pc:sldChg>
      <pc:sldChg chg="modSp mod">
        <pc:chgData name="Barai, Prosanta - (prosantabarai)" userId="894efddb-fe0b-4f21-83f3-45dccee7b1e6" providerId="ADAL" clId="{E6A8F916-3299-214A-B5BD-1B4C36D4D10F}" dt="2022-11-28T08:11:49.876" v="2797" actId="20577"/>
        <pc:sldMkLst>
          <pc:docMk/>
          <pc:sldMk cId="954798130" sldId="271"/>
        </pc:sldMkLst>
        <pc:spChg chg="mod">
          <ac:chgData name="Barai, Prosanta - (prosantabarai)" userId="894efddb-fe0b-4f21-83f3-45dccee7b1e6" providerId="ADAL" clId="{E6A8F916-3299-214A-B5BD-1B4C36D4D10F}" dt="2022-11-28T04:56:31.883" v="2511" actId="20577"/>
          <ac:spMkLst>
            <pc:docMk/>
            <pc:sldMk cId="954798130" sldId="271"/>
            <ac:spMk id="2" creationId="{8A63C649-7266-3641-A0BC-563122DB0DD5}"/>
          </ac:spMkLst>
        </pc:spChg>
        <pc:spChg chg="mod">
          <ac:chgData name="Barai, Prosanta - (prosantabarai)" userId="894efddb-fe0b-4f21-83f3-45dccee7b1e6" providerId="ADAL" clId="{E6A8F916-3299-214A-B5BD-1B4C36D4D10F}" dt="2022-11-27T01:26:16.662" v="765" actId="207"/>
          <ac:spMkLst>
            <pc:docMk/>
            <pc:sldMk cId="954798130" sldId="271"/>
            <ac:spMk id="3" creationId="{10F122BF-0774-1579-698B-EB025B59E762}"/>
          </ac:spMkLst>
        </pc:spChg>
        <pc:spChg chg="mod">
          <ac:chgData name="Barai, Prosanta - (prosantabarai)" userId="894efddb-fe0b-4f21-83f3-45dccee7b1e6" providerId="ADAL" clId="{E6A8F916-3299-214A-B5BD-1B4C36D4D10F}" dt="2022-11-28T08:11:49.876" v="2797" actId="20577"/>
          <ac:spMkLst>
            <pc:docMk/>
            <pc:sldMk cId="954798130" sldId="271"/>
            <ac:spMk id="4" creationId="{0DD4970B-234A-1155-D759-6443B4A170F7}"/>
          </ac:spMkLst>
        </pc:spChg>
      </pc:sldChg>
      <pc:sldChg chg="modSp del mod">
        <pc:chgData name="Barai, Prosanta - (prosantabarai)" userId="894efddb-fe0b-4f21-83f3-45dccee7b1e6" providerId="ADAL" clId="{E6A8F916-3299-214A-B5BD-1B4C36D4D10F}" dt="2022-11-28T04:20:57.309" v="2348" actId="2696"/>
        <pc:sldMkLst>
          <pc:docMk/>
          <pc:sldMk cId="1706929772" sldId="272"/>
        </pc:sldMkLst>
        <pc:spChg chg="mod">
          <ac:chgData name="Barai, Prosanta - (prosantabarai)" userId="894efddb-fe0b-4f21-83f3-45dccee7b1e6" providerId="ADAL" clId="{E6A8F916-3299-214A-B5BD-1B4C36D4D10F}" dt="2022-11-27T01:20:38.492" v="702" actId="1076"/>
          <ac:spMkLst>
            <pc:docMk/>
            <pc:sldMk cId="1706929772" sldId="272"/>
            <ac:spMk id="2" creationId="{2094DCF6-8DA3-A702-0246-06B8D1F103C8}"/>
          </ac:spMkLst>
        </pc:spChg>
        <pc:spChg chg="mod">
          <ac:chgData name="Barai, Prosanta - (prosantabarai)" userId="894efddb-fe0b-4f21-83f3-45dccee7b1e6" providerId="ADAL" clId="{E6A8F916-3299-214A-B5BD-1B4C36D4D10F}" dt="2022-11-27T01:21:57.669" v="714" actId="207"/>
          <ac:spMkLst>
            <pc:docMk/>
            <pc:sldMk cId="1706929772" sldId="272"/>
            <ac:spMk id="3" creationId="{91754283-55B0-90DF-1769-BE449E5552AA}"/>
          </ac:spMkLst>
        </pc:spChg>
      </pc:sldChg>
      <pc:sldChg chg="modSp mod">
        <pc:chgData name="Barai, Prosanta - (prosantabarai)" userId="894efddb-fe0b-4f21-83f3-45dccee7b1e6" providerId="ADAL" clId="{E6A8F916-3299-214A-B5BD-1B4C36D4D10F}" dt="2022-11-28T08:13:58.305" v="2843" actId="20577"/>
        <pc:sldMkLst>
          <pc:docMk/>
          <pc:sldMk cId="3722498224" sldId="274"/>
        </pc:sldMkLst>
        <pc:spChg chg="mod">
          <ac:chgData name="Barai, Prosanta - (prosantabarai)" userId="894efddb-fe0b-4f21-83f3-45dccee7b1e6" providerId="ADAL" clId="{E6A8F916-3299-214A-B5BD-1B4C36D4D10F}" dt="2022-11-28T08:13:58.305" v="2843" actId="20577"/>
          <ac:spMkLst>
            <pc:docMk/>
            <pc:sldMk cId="3722498224" sldId="274"/>
            <ac:spMk id="5" creationId="{B4765B81-66FB-14EA-0E23-221143B251D9}"/>
          </ac:spMkLst>
        </pc:spChg>
      </pc:sldChg>
      <pc:sldChg chg="modSp mod ord">
        <pc:chgData name="Barai, Prosanta - (prosantabarai)" userId="894efddb-fe0b-4f21-83f3-45dccee7b1e6" providerId="ADAL" clId="{E6A8F916-3299-214A-B5BD-1B4C36D4D10F}" dt="2022-11-28T08:13:54.614" v="2841" actId="20577"/>
        <pc:sldMkLst>
          <pc:docMk/>
          <pc:sldMk cId="3911372236" sldId="277"/>
        </pc:sldMkLst>
        <pc:spChg chg="mod">
          <ac:chgData name="Barai, Prosanta - (prosantabarai)" userId="894efddb-fe0b-4f21-83f3-45dccee7b1e6" providerId="ADAL" clId="{E6A8F916-3299-214A-B5BD-1B4C36D4D10F}" dt="2022-11-28T02:34:32.728" v="1728" actId="20577"/>
          <ac:spMkLst>
            <pc:docMk/>
            <pc:sldMk cId="3911372236" sldId="277"/>
            <ac:spMk id="2" creationId="{50C6C568-3926-415B-369B-24DF7FE564BD}"/>
          </ac:spMkLst>
        </pc:spChg>
        <pc:spChg chg="mod">
          <ac:chgData name="Barai, Prosanta - (prosantabarai)" userId="894efddb-fe0b-4f21-83f3-45dccee7b1e6" providerId="ADAL" clId="{E6A8F916-3299-214A-B5BD-1B4C36D4D10F}" dt="2022-11-28T08:13:54.614" v="2841" actId="20577"/>
          <ac:spMkLst>
            <pc:docMk/>
            <pc:sldMk cId="3911372236" sldId="277"/>
            <ac:spMk id="3" creationId="{773AB0AF-8789-D6AE-7495-F02CAEDAB642}"/>
          </ac:spMkLst>
        </pc:spChg>
        <pc:graphicFrameChg chg="modGraphic">
          <ac:chgData name="Barai, Prosanta - (prosantabarai)" userId="894efddb-fe0b-4f21-83f3-45dccee7b1e6" providerId="ADAL" clId="{E6A8F916-3299-214A-B5BD-1B4C36D4D10F}" dt="2022-11-27T01:58:22.657" v="858" actId="20577"/>
          <ac:graphicFrameMkLst>
            <pc:docMk/>
            <pc:sldMk cId="3911372236" sldId="277"/>
            <ac:graphicFrameMk id="4" creationId="{1FC5882B-F667-ED24-4F6B-40A9E54A8B2D}"/>
          </ac:graphicFrameMkLst>
        </pc:graphicFrameChg>
      </pc:sldChg>
      <pc:sldChg chg="modSp add del mod modTransition">
        <pc:chgData name="Barai, Prosanta - (prosantabarai)" userId="894efddb-fe0b-4f21-83f3-45dccee7b1e6" providerId="ADAL" clId="{E6A8F916-3299-214A-B5BD-1B4C36D4D10F}" dt="2022-11-26T23:47:02.743" v="94" actId="2696"/>
        <pc:sldMkLst>
          <pc:docMk/>
          <pc:sldMk cId="3184960879" sldId="278"/>
        </pc:sldMkLst>
        <pc:picChg chg="mod">
          <ac:chgData name="Barai, Prosanta - (prosantabarai)" userId="894efddb-fe0b-4f21-83f3-45dccee7b1e6" providerId="ADAL" clId="{E6A8F916-3299-214A-B5BD-1B4C36D4D10F}" dt="2022-11-26T23:43:49.649" v="88" actId="14100"/>
          <ac:picMkLst>
            <pc:docMk/>
            <pc:sldMk cId="3184960879" sldId="278"/>
            <ac:picMk id="5" creationId="{B1B156DA-A579-E05E-03A1-65BD04FFECA5}"/>
          </ac:picMkLst>
        </pc:picChg>
      </pc:sldChg>
      <pc:sldChg chg="modSp add del mod modTransition">
        <pc:chgData name="Barai, Prosanta - (prosantabarai)" userId="894efddb-fe0b-4f21-83f3-45dccee7b1e6" providerId="ADAL" clId="{E6A8F916-3299-214A-B5BD-1B4C36D4D10F}" dt="2022-11-26T23:47:02.743" v="94" actId="2696"/>
        <pc:sldMkLst>
          <pc:docMk/>
          <pc:sldMk cId="4084573747" sldId="279"/>
        </pc:sldMkLst>
        <pc:picChg chg="mod">
          <ac:chgData name="Barai, Prosanta - (prosantabarai)" userId="894efddb-fe0b-4f21-83f3-45dccee7b1e6" providerId="ADAL" clId="{E6A8F916-3299-214A-B5BD-1B4C36D4D10F}" dt="2022-11-26T23:40:19.548" v="84" actId="14100"/>
          <ac:picMkLst>
            <pc:docMk/>
            <pc:sldMk cId="4084573747" sldId="279"/>
            <ac:picMk id="5" creationId="{B1B156DA-A579-E05E-03A1-65BD04FFECA5}"/>
          </ac:picMkLst>
        </pc:picChg>
      </pc:sldChg>
      <pc:sldChg chg="modSp add mod modTransition">
        <pc:chgData name="Barai, Prosanta - (prosantabarai)" userId="894efddb-fe0b-4f21-83f3-45dccee7b1e6" providerId="ADAL" clId="{E6A8F916-3299-214A-B5BD-1B4C36D4D10F}" dt="2022-11-28T08:11:20.266" v="2789" actId="20577"/>
        <pc:sldMkLst>
          <pc:docMk/>
          <pc:sldMk cId="1647418996" sldId="280"/>
        </pc:sldMkLst>
        <pc:spChg chg="mod">
          <ac:chgData name="Barai, Prosanta - (prosantabarai)" userId="894efddb-fe0b-4f21-83f3-45dccee7b1e6" providerId="ADAL" clId="{E6A8F916-3299-214A-B5BD-1B4C36D4D10F}" dt="2022-11-28T08:11:20.266" v="2789" actId="20577"/>
          <ac:spMkLst>
            <pc:docMk/>
            <pc:sldMk cId="1647418996" sldId="280"/>
            <ac:spMk id="3" creationId="{1C3AA5CA-5C70-8457-FC61-93F4B7672113}"/>
          </ac:spMkLst>
        </pc:spChg>
      </pc:sldChg>
      <pc:sldChg chg="addSp delSp modSp add mod">
        <pc:chgData name="Barai, Prosanta - (prosantabarai)" userId="894efddb-fe0b-4f21-83f3-45dccee7b1e6" providerId="ADAL" clId="{E6A8F916-3299-214A-B5BD-1B4C36D4D10F}" dt="2022-11-28T08:10:59.568" v="2783" actId="20577"/>
        <pc:sldMkLst>
          <pc:docMk/>
          <pc:sldMk cId="2078191363" sldId="281"/>
        </pc:sldMkLst>
        <pc:spChg chg="mod">
          <ac:chgData name="Barai, Prosanta - (prosantabarai)" userId="894efddb-fe0b-4f21-83f3-45dccee7b1e6" providerId="ADAL" clId="{E6A8F916-3299-214A-B5BD-1B4C36D4D10F}" dt="2022-11-27T00:03:27.496" v="99" actId="1076"/>
          <ac:spMkLst>
            <pc:docMk/>
            <pc:sldMk cId="2078191363" sldId="281"/>
            <ac:spMk id="2" creationId="{866C51E9-50A0-23AE-214F-535E756CE69F}"/>
          </ac:spMkLst>
        </pc:spChg>
        <pc:spChg chg="add del mod">
          <ac:chgData name="Barai, Prosanta - (prosantabarai)" userId="894efddb-fe0b-4f21-83f3-45dccee7b1e6" providerId="ADAL" clId="{E6A8F916-3299-214A-B5BD-1B4C36D4D10F}" dt="2022-11-27T00:16:12.114" v="521" actId="21"/>
          <ac:spMkLst>
            <pc:docMk/>
            <pc:sldMk cId="2078191363" sldId="281"/>
            <ac:spMk id="3" creationId="{CE4BCA01-482E-6965-5F4A-568DC4CB9B46}"/>
          </ac:spMkLst>
        </pc:spChg>
        <pc:spChg chg="mod">
          <ac:chgData name="Barai, Prosanta - (prosantabarai)" userId="894efddb-fe0b-4f21-83f3-45dccee7b1e6" providerId="ADAL" clId="{E6A8F916-3299-214A-B5BD-1B4C36D4D10F}" dt="2022-11-28T08:10:59.568" v="2783" actId="20577"/>
          <ac:spMkLst>
            <pc:docMk/>
            <pc:sldMk cId="2078191363" sldId="281"/>
            <ac:spMk id="3" creationId="{EE87216B-F72B-B5DE-B91B-E108CC4B43E2}"/>
          </ac:spMkLst>
        </pc:spChg>
        <pc:spChg chg="add del mod">
          <ac:chgData name="Barai, Prosanta - (prosantabarai)" userId="894efddb-fe0b-4f21-83f3-45dccee7b1e6" providerId="ADAL" clId="{E6A8F916-3299-214A-B5BD-1B4C36D4D10F}" dt="2022-11-27T00:19:53.675" v="532" actId="21"/>
          <ac:spMkLst>
            <pc:docMk/>
            <pc:sldMk cId="2078191363" sldId="281"/>
            <ac:spMk id="4" creationId="{16A315A4-13CE-7CD3-39F4-BB2A49CB8011}"/>
          </ac:spMkLst>
        </pc:spChg>
        <pc:spChg chg="add mod">
          <ac:chgData name="Barai, Prosanta - (prosantabarai)" userId="894efddb-fe0b-4f21-83f3-45dccee7b1e6" providerId="ADAL" clId="{E6A8F916-3299-214A-B5BD-1B4C36D4D10F}" dt="2022-11-27T00:24:42.629" v="539" actId="207"/>
          <ac:spMkLst>
            <pc:docMk/>
            <pc:sldMk cId="2078191363" sldId="281"/>
            <ac:spMk id="6" creationId="{81856F9E-17BE-5777-40F9-52DD54D9865F}"/>
          </ac:spMkLst>
        </pc:spChg>
        <pc:picChg chg="mod">
          <ac:chgData name="Barai, Prosanta - (prosantabarai)" userId="894efddb-fe0b-4f21-83f3-45dccee7b1e6" providerId="ADAL" clId="{E6A8F916-3299-214A-B5BD-1B4C36D4D10F}" dt="2022-11-27T00:19:16.484" v="530" actId="207"/>
          <ac:picMkLst>
            <pc:docMk/>
            <pc:sldMk cId="2078191363" sldId="281"/>
            <ac:picMk id="5" creationId="{B1B156DA-A579-E05E-03A1-65BD04FFECA5}"/>
          </ac:picMkLst>
        </pc:picChg>
      </pc:sldChg>
      <pc:sldChg chg="addSp modSp add mod">
        <pc:chgData name="Barai, Prosanta - (prosantabarai)" userId="894efddb-fe0b-4f21-83f3-45dccee7b1e6" providerId="ADAL" clId="{E6A8F916-3299-214A-B5BD-1B4C36D4D10F}" dt="2022-11-28T08:11:07.285" v="2785" actId="20577"/>
        <pc:sldMkLst>
          <pc:docMk/>
          <pc:sldMk cId="1604286193" sldId="282"/>
        </pc:sldMkLst>
        <pc:spChg chg="add mod">
          <ac:chgData name="Barai, Prosanta - (prosantabarai)" userId="894efddb-fe0b-4f21-83f3-45dccee7b1e6" providerId="ADAL" clId="{E6A8F916-3299-214A-B5BD-1B4C36D4D10F}" dt="2022-11-27T00:26:40.400" v="542" actId="2085"/>
          <ac:spMkLst>
            <pc:docMk/>
            <pc:sldMk cId="1604286193" sldId="282"/>
            <ac:spMk id="3" creationId="{C03BCAAB-5A20-0582-0EEC-FF3A53A47748}"/>
          </ac:spMkLst>
        </pc:spChg>
        <pc:spChg chg="mod">
          <ac:chgData name="Barai, Prosanta - (prosantabarai)" userId="894efddb-fe0b-4f21-83f3-45dccee7b1e6" providerId="ADAL" clId="{E6A8F916-3299-214A-B5BD-1B4C36D4D10F}" dt="2022-11-28T08:11:07.285" v="2785" actId="20577"/>
          <ac:spMkLst>
            <pc:docMk/>
            <pc:sldMk cId="1604286193" sldId="282"/>
            <ac:spMk id="4" creationId="{FB304F46-38B6-692A-8C3C-53D3A2A0D3E7}"/>
          </ac:spMkLst>
        </pc:spChg>
        <pc:picChg chg="mod">
          <ac:chgData name="Barai, Prosanta - (prosantabarai)" userId="894efddb-fe0b-4f21-83f3-45dccee7b1e6" providerId="ADAL" clId="{E6A8F916-3299-214A-B5BD-1B4C36D4D10F}" dt="2022-11-26T23:46:39.647" v="93" actId="1076"/>
          <ac:picMkLst>
            <pc:docMk/>
            <pc:sldMk cId="1604286193" sldId="282"/>
            <ac:picMk id="5" creationId="{B1B156DA-A579-E05E-03A1-65BD04FFECA5}"/>
          </ac:picMkLst>
        </pc:picChg>
      </pc:sldChg>
      <pc:sldChg chg="addSp delSp modSp add mod">
        <pc:chgData name="Barai, Prosanta - (prosantabarai)" userId="894efddb-fe0b-4f21-83f3-45dccee7b1e6" providerId="ADAL" clId="{E6A8F916-3299-214A-B5BD-1B4C36D4D10F}" dt="2022-11-28T08:11:13.064" v="2787" actId="20577"/>
        <pc:sldMkLst>
          <pc:docMk/>
          <pc:sldMk cId="1755178424" sldId="283"/>
        </pc:sldMkLst>
        <pc:spChg chg="add del">
          <ac:chgData name="Barai, Prosanta - (prosantabarai)" userId="894efddb-fe0b-4f21-83f3-45dccee7b1e6" providerId="ADAL" clId="{E6A8F916-3299-214A-B5BD-1B4C36D4D10F}" dt="2022-11-27T00:34:09.899" v="549" actId="21"/>
          <ac:spMkLst>
            <pc:docMk/>
            <pc:sldMk cId="1755178424" sldId="283"/>
            <ac:spMk id="3" creationId="{A4E18E61-E3BA-A7F7-DE44-5814C9AA5949}"/>
          </ac:spMkLst>
        </pc:spChg>
        <pc:spChg chg="mod">
          <ac:chgData name="Barai, Prosanta - (prosantabarai)" userId="894efddb-fe0b-4f21-83f3-45dccee7b1e6" providerId="ADAL" clId="{E6A8F916-3299-214A-B5BD-1B4C36D4D10F}" dt="2022-11-28T08:11:13.064" v="2787" actId="20577"/>
          <ac:spMkLst>
            <pc:docMk/>
            <pc:sldMk cId="1755178424" sldId="283"/>
            <ac:spMk id="3" creationId="{EF6D7780-08CC-85E8-705A-2AF18D9FA14A}"/>
          </ac:spMkLst>
        </pc:spChg>
        <pc:spChg chg="add mod topLvl">
          <ac:chgData name="Barai, Prosanta - (prosantabarai)" userId="894efddb-fe0b-4f21-83f3-45dccee7b1e6" providerId="ADAL" clId="{E6A8F916-3299-214A-B5BD-1B4C36D4D10F}" dt="2022-11-27T00:44:15.523" v="614" actId="206"/>
          <ac:spMkLst>
            <pc:docMk/>
            <pc:sldMk cId="1755178424" sldId="283"/>
            <ac:spMk id="4" creationId="{57EA225B-FCF7-C99A-9817-FC8C819C5D89}"/>
          </ac:spMkLst>
        </pc:spChg>
        <pc:spChg chg="add mod topLvl">
          <ac:chgData name="Barai, Prosanta - (prosantabarai)" userId="894efddb-fe0b-4f21-83f3-45dccee7b1e6" providerId="ADAL" clId="{E6A8F916-3299-214A-B5BD-1B4C36D4D10F}" dt="2022-11-27T01:51:05.825" v="776" actId="20577"/>
          <ac:spMkLst>
            <pc:docMk/>
            <pc:sldMk cId="1755178424" sldId="283"/>
            <ac:spMk id="6" creationId="{106147B7-C340-74E0-F675-3A8ACB5CF348}"/>
          </ac:spMkLst>
        </pc:spChg>
        <pc:grpChg chg="add del mod">
          <ac:chgData name="Barai, Prosanta - (prosantabarai)" userId="894efddb-fe0b-4f21-83f3-45dccee7b1e6" providerId="ADAL" clId="{E6A8F916-3299-214A-B5BD-1B4C36D4D10F}" dt="2022-11-27T00:42:32.082" v="610" actId="165"/>
          <ac:grpSpMkLst>
            <pc:docMk/>
            <pc:sldMk cId="1755178424" sldId="283"/>
            <ac:grpSpMk id="7" creationId="{1762EE53-AB3C-6934-497C-0C815607AFCA}"/>
          </ac:grpSpMkLst>
        </pc:grpChg>
        <pc:grpChg chg="add">
          <ac:chgData name="Barai, Prosanta - (prosantabarai)" userId="894efddb-fe0b-4f21-83f3-45dccee7b1e6" providerId="ADAL" clId="{E6A8F916-3299-214A-B5BD-1B4C36D4D10F}" dt="2022-11-27T00:45:34.709" v="618" actId="164"/>
          <ac:grpSpMkLst>
            <pc:docMk/>
            <pc:sldMk cId="1755178424" sldId="283"/>
            <ac:grpSpMk id="8" creationId="{016B9445-A92B-1481-557D-CE0F7F7D1DE4}"/>
          </ac:grpSpMkLst>
        </pc:grpChg>
        <pc:picChg chg="mod">
          <ac:chgData name="Barai, Prosanta - (prosantabarai)" userId="894efddb-fe0b-4f21-83f3-45dccee7b1e6" providerId="ADAL" clId="{E6A8F916-3299-214A-B5BD-1B4C36D4D10F}" dt="2022-11-27T00:32:15.307" v="547" actId="1076"/>
          <ac:picMkLst>
            <pc:docMk/>
            <pc:sldMk cId="1755178424" sldId="283"/>
            <ac:picMk id="5" creationId="{B1B156DA-A579-E05E-03A1-65BD04FFECA5}"/>
          </ac:picMkLst>
        </pc:picChg>
      </pc:sldChg>
      <pc:sldChg chg="addSp delSp modSp add mod">
        <pc:chgData name="Barai, Prosanta - (prosantabarai)" userId="894efddb-fe0b-4f21-83f3-45dccee7b1e6" providerId="ADAL" clId="{E6A8F916-3299-214A-B5BD-1B4C36D4D10F}" dt="2022-11-28T08:12:12.088" v="2805" actId="20577"/>
        <pc:sldMkLst>
          <pc:docMk/>
          <pc:sldMk cId="4280090343" sldId="284"/>
        </pc:sldMkLst>
        <pc:spChg chg="mod">
          <ac:chgData name="Barai, Prosanta - (prosantabarai)" userId="894efddb-fe0b-4f21-83f3-45dccee7b1e6" providerId="ADAL" clId="{E6A8F916-3299-214A-B5BD-1B4C36D4D10F}" dt="2022-11-28T02:36:28.657" v="1733"/>
          <ac:spMkLst>
            <pc:docMk/>
            <pc:sldMk cId="4280090343" sldId="284"/>
            <ac:spMk id="2" creationId="{E941CDBC-2126-6867-4FB5-43391B4257D3}"/>
          </ac:spMkLst>
        </pc:spChg>
        <pc:spChg chg="mod">
          <ac:chgData name="Barai, Prosanta - (prosantabarai)" userId="894efddb-fe0b-4f21-83f3-45dccee7b1e6" providerId="ADAL" clId="{E6A8F916-3299-214A-B5BD-1B4C36D4D10F}" dt="2022-11-28T08:12:12.088" v="2805" actId="20577"/>
          <ac:spMkLst>
            <pc:docMk/>
            <pc:sldMk cId="4280090343" sldId="284"/>
            <ac:spMk id="3" creationId="{A265361B-645D-A373-FD18-1932B1A477EE}"/>
          </ac:spMkLst>
        </pc:spChg>
        <pc:spChg chg="mod">
          <ac:chgData name="Barai, Prosanta - (prosantabarai)" userId="894efddb-fe0b-4f21-83f3-45dccee7b1e6" providerId="ADAL" clId="{E6A8F916-3299-214A-B5BD-1B4C36D4D10F}" dt="2022-11-28T04:39:29.838" v="2455" actId="20577"/>
          <ac:spMkLst>
            <pc:docMk/>
            <pc:sldMk cId="4280090343" sldId="284"/>
            <ac:spMk id="5" creationId="{BC738F95-191E-A8DF-57F0-1CE630D1DA02}"/>
          </ac:spMkLst>
        </pc:spChg>
        <pc:picChg chg="add mod">
          <ac:chgData name="Barai, Prosanta - (prosantabarai)" userId="894efddb-fe0b-4f21-83f3-45dccee7b1e6" providerId="ADAL" clId="{E6A8F916-3299-214A-B5BD-1B4C36D4D10F}" dt="2022-11-27T04:22:30.054" v="1218" actId="1076"/>
          <ac:picMkLst>
            <pc:docMk/>
            <pc:sldMk cId="4280090343" sldId="284"/>
            <ac:picMk id="4" creationId="{398492E3-FDE8-8E82-FA31-0BBC76D545EF}"/>
          </ac:picMkLst>
        </pc:picChg>
        <pc:picChg chg="del mod">
          <ac:chgData name="Barai, Prosanta - (prosantabarai)" userId="894efddb-fe0b-4f21-83f3-45dccee7b1e6" providerId="ADAL" clId="{E6A8F916-3299-214A-B5BD-1B4C36D4D10F}" dt="2022-11-27T04:18:42.726" v="1214" actId="478"/>
          <ac:picMkLst>
            <pc:docMk/>
            <pc:sldMk cId="4280090343" sldId="284"/>
            <ac:picMk id="8" creationId="{A4C7014B-A2BC-5C55-29B6-1AE4F3915AF8}"/>
          </ac:picMkLst>
        </pc:picChg>
      </pc:sldChg>
      <pc:sldChg chg="addSp delSp modSp add mod">
        <pc:chgData name="Barai, Prosanta - (prosantabarai)" userId="894efddb-fe0b-4f21-83f3-45dccee7b1e6" providerId="ADAL" clId="{E6A8F916-3299-214A-B5BD-1B4C36D4D10F}" dt="2022-11-28T08:12:19.621" v="2807" actId="20577"/>
        <pc:sldMkLst>
          <pc:docMk/>
          <pc:sldMk cId="430933363" sldId="285"/>
        </pc:sldMkLst>
        <pc:spChg chg="mod">
          <ac:chgData name="Barai, Prosanta - (prosantabarai)" userId="894efddb-fe0b-4f21-83f3-45dccee7b1e6" providerId="ADAL" clId="{E6A8F916-3299-214A-B5BD-1B4C36D4D10F}" dt="2022-11-28T02:36:34.412" v="1734"/>
          <ac:spMkLst>
            <pc:docMk/>
            <pc:sldMk cId="430933363" sldId="285"/>
            <ac:spMk id="2" creationId="{E941CDBC-2126-6867-4FB5-43391B4257D3}"/>
          </ac:spMkLst>
        </pc:spChg>
        <pc:spChg chg="mod">
          <ac:chgData name="Barai, Prosanta - (prosantabarai)" userId="894efddb-fe0b-4f21-83f3-45dccee7b1e6" providerId="ADAL" clId="{E6A8F916-3299-214A-B5BD-1B4C36D4D10F}" dt="2022-11-28T08:12:19.621" v="2807" actId="20577"/>
          <ac:spMkLst>
            <pc:docMk/>
            <pc:sldMk cId="430933363" sldId="285"/>
            <ac:spMk id="3" creationId="{48FD4C5D-7D3E-1F97-6B24-C1175289E416}"/>
          </ac:spMkLst>
        </pc:spChg>
        <pc:spChg chg="del mod">
          <ac:chgData name="Barai, Prosanta - (prosantabarai)" userId="894efddb-fe0b-4f21-83f3-45dccee7b1e6" providerId="ADAL" clId="{E6A8F916-3299-214A-B5BD-1B4C36D4D10F}" dt="2022-11-28T03:47:43.087" v="2122" actId="478"/>
          <ac:spMkLst>
            <pc:docMk/>
            <pc:sldMk cId="430933363" sldId="285"/>
            <ac:spMk id="5" creationId="{BC738F95-191E-A8DF-57F0-1CE630D1DA02}"/>
          </ac:spMkLst>
        </pc:spChg>
        <pc:spChg chg="add mod">
          <ac:chgData name="Barai, Prosanta - (prosantabarai)" userId="894efddb-fe0b-4f21-83f3-45dccee7b1e6" providerId="ADAL" clId="{E6A8F916-3299-214A-B5BD-1B4C36D4D10F}" dt="2022-11-28T04:39:19.659" v="2454" actId="20577"/>
          <ac:spMkLst>
            <pc:docMk/>
            <pc:sldMk cId="430933363" sldId="285"/>
            <ac:spMk id="9" creationId="{CA9FC1DB-EDAA-52E3-4FEE-66655F5FA9BB}"/>
          </ac:spMkLst>
        </pc:spChg>
        <pc:picChg chg="add del mod">
          <ac:chgData name="Barai, Prosanta - (prosantabarai)" userId="894efddb-fe0b-4f21-83f3-45dccee7b1e6" providerId="ADAL" clId="{E6A8F916-3299-214A-B5BD-1B4C36D4D10F}" dt="2022-11-27T04:17:35.714" v="1205" actId="478"/>
          <ac:picMkLst>
            <pc:docMk/>
            <pc:sldMk cId="430933363" sldId="285"/>
            <ac:picMk id="3" creationId="{548B39B3-63F1-0945-A333-F1357D04041A}"/>
          </ac:picMkLst>
        </pc:picChg>
        <pc:picChg chg="add mod">
          <ac:chgData name="Barai, Prosanta - (prosantabarai)" userId="894efddb-fe0b-4f21-83f3-45dccee7b1e6" providerId="ADAL" clId="{E6A8F916-3299-214A-B5BD-1B4C36D4D10F}" dt="2022-11-27T04:18:05.036" v="1213" actId="14100"/>
          <ac:picMkLst>
            <pc:docMk/>
            <pc:sldMk cId="430933363" sldId="285"/>
            <ac:picMk id="7" creationId="{FA75A0F6-3B13-B609-810E-D99703EB0174}"/>
          </ac:picMkLst>
        </pc:picChg>
        <pc:picChg chg="del mod">
          <ac:chgData name="Barai, Prosanta - (prosantabarai)" userId="894efddb-fe0b-4f21-83f3-45dccee7b1e6" providerId="ADAL" clId="{E6A8F916-3299-214A-B5BD-1B4C36D4D10F}" dt="2022-11-27T04:17:30.840" v="1203" actId="21"/>
          <ac:picMkLst>
            <pc:docMk/>
            <pc:sldMk cId="430933363" sldId="285"/>
            <ac:picMk id="8" creationId="{A4C7014B-A2BC-5C55-29B6-1AE4F3915AF8}"/>
          </ac:picMkLst>
        </pc:picChg>
      </pc:sldChg>
      <pc:sldChg chg="addSp modSp add mod">
        <pc:chgData name="Barai, Prosanta - (prosantabarai)" userId="894efddb-fe0b-4f21-83f3-45dccee7b1e6" providerId="ADAL" clId="{E6A8F916-3299-214A-B5BD-1B4C36D4D10F}" dt="2022-11-28T08:13:01" v="2824" actId="20577"/>
        <pc:sldMkLst>
          <pc:docMk/>
          <pc:sldMk cId="327577653" sldId="286"/>
        </pc:sldMkLst>
        <pc:spChg chg="mod">
          <ac:chgData name="Barai, Prosanta - (prosantabarai)" userId="894efddb-fe0b-4f21-83f3-45dccee7b1e6" providerId="ADAL" clId="{E6A8F916-3299-214A-B5BD-1B4C36D4D10F}" dt="2022-11-28T01:17:06.711" v="1242" actId="20577"/>
          <ac:spMkLst>
            <pc:docMk/>
            <pc:sldMk cId="327577653" sldId="286"/>
            <ac:spMk id="2" creationId="{BCCDB6E0-2C09-DCAC-DDC1-86B5C89721D0}"/>
          </ac:spMkLst>
        </pc:spChg>
        <pc:spChg chg="mod">
          <ac:chgData name="Barai, Prosanta - (prosantabarai)" userId="894efddb-fe0b-4f21-83f3-45dccee7b1e6" providerId="ADAL" clId="{E6A8F916-3299-214A-B5BD-1B4C36D4D10F}" dt="2022-11-28T08:13:01" v="2824" actId="20577"/>
          <ac:spMkLst>
            <pc:docMk/>
            <pc:sldMk cId="327577653" sldId="286"/>
            <ac:spMk id="3" creationId="{CA00ED40-16F6-5B57-34DA-64B3587B912F}"/>
          </ac:spMkLst>
        </pc:spChg>
        <pc:spChg chg="add mod">
          <ac:chgData name="Barai, Prosanta - (prosantabarai)" userId="894efddb-fe0b-4f21-83f3-45dccee7b1e6" providerId="ADAL" clId="{E6A8F916-3299-214A-B5BD-1B4C36D4D10F}" dt="2022-11-28T04:38:09.532" v="2448" actId="20577"/>
          <ac:spMkLst>
            <pc:docMk/>
            <pc:sldMk cId="327577653" sldId="286"/>
            <ac:spMk id="4" creationId="{D993A787-E57F-6F53-B257-979B9A7728B6}"/>
          </ac:spMkLst>
        </pc:spChg>
        <pc:picChg chg="mod">
          <ac:chgData name="Barai, Prosanta - (prosantabarai)" userId="894efddb-fe0b-4f21-83f3-45dccee7b1e6" providerId="ADAL" clId="{E6A8F916-3299-214A-B5BD-1B4C36D4D10F}" dt="2022-11-28T01:17:32.578" v="1245" actId="14100"/>
          <ac:picMkLst>
            <pc:docMk/>
            <pc:sldMk cId="327577653" sldId="286"/>
            <ac:picMk id="5" creationId="{28BFB044-E411-620D-C178-8E3775C23E72}"/>
          </ac:picMkLst>
        </pc:picChg>
      </pc:sldChg>
      <pc:sldChg chg="modSp add mod">
        <pc:chgData name="Barai, Prosanta - (prosantabarai)" userId="894efddb-fe0b-4f21-83f3-45dccee7b1e6" providerId="ADAL" clId="{E6A8F916-3299-214A-B5BD-1B4C36D4D10F}" dt="2022-11-28T08:13:05.722" v="2826" actId="20577"/>
        <pc:sldMkLst>
          <pc:docMk/>
          <pc:sldMk cId="2304805404" sldId="287"/>
        </pc:sldMkLst>
        <pc:spChg chg="mod">
          <ac:chgData name="Barai, Prosanta - (prosantabarai)" userId="894efddb-fe0b-4f21-83f3-45dccee7b1e6" providerId="ADAL" clId="{E6A8F916-3299-214A-B5BD-1B4C36D4D10F}" dt="2022-11-28T01:18:14.274" v="1261" actId="20577"/>
          <ac:spMkLst>
            <pc:docMk/>
            <pc:sldMk cId="2304805404" sldId="287"/>
            <ac:spMk id="2" creationId="{BCCDB6E0-2C09-DCAC-DDC1-86B5C89721D0}"/>
          </ac:spMkLst>
        </pc:spChg>
        <pc:spChg chg="mod">
          <ac:chgData name="Barai, Prosanta - (prosantabarai)" userId="894efddb-fe0b-4f21-83f3-45dccee7b1e6" providerId="ADAL" clId="{E6A8F916-3299-214A-B5BD-1B4C36D4D10F}" dt="2022-11-28T08:13:05.722" v="2826" actId="20577"/>
          <ac:spMkLst>
            <pc:docMk/>
            <pc:sldMk cId="2304805404" sldId="287"/>
            <ac:spMk id="3" creationId="{21821128-60AF-A455-D501-1029E2D60F39}"/>
          </ac:spMkLst>
        </pc:spChg>
        <pc:picChg chg="mod">
          <ac:chgData name="Barai, Prosanta - (prosantabarai)" userId="894efddb-fe0b-4f21-83f3-45dccee7b1e6" providerId="ADAL" clId="{E6A8F916-3299-214A-B5BD-1B4C36D4D10F}" dt="2022-11-28T01:19:42.551" v="1262" actId="14826"/>
          <ac:picMkLst>
            <pc:docMk/>
            <pc:sldMk cId="2304805404" sldId="287"/>
            <ac:picMk id="5" creationId="{28BFB044-E411-620D-C178-8E3775C23E72}"/>
          </ac:picMkLst>
        </pc:picChg>
      </pc:sldChg>
      <pc:sldChg chg="addSp modSp add mod">
        <pc:chgData name="Barai, Prosanta - (prosantabarai)" userId="894efddb-fe0b-4f21-83f3-45dccee7b1e6" providerId="ADAL" clId="{E6A8F916-3299-214A-B5BD-1B4C36D4D10F}" dt="2022-11-28T08:13:11.578" v="2828" actId="20577"/>
        <pc:sldMkLst>
          <pc:docMk/>
          <pc:sldMk cId="2957273078" sldId="288"/>
        </pc:sldMkLst>
        <pc:spChg chg="mod">
          <ac:chgData name="Barai, Prosanta - (prosantabarai)" userId="894efddb-fe0b-4f21-83f3-45dccee7b1e6" providerId="ADAL" clId="{E6A8F916-3299-214A-B5BD-1B4C36D4D10F}" dt="2022-11-28T08:13:11.578" v="2828" actId="20577"/>
          <ac:spMkLst>
            <pc:docMk/>
            <pc:sldMk cId="2957273078" sldId="288"/>
            <ac:spMk id="3" creationId="{BF36077E-4BB7-6963-7B5A-B1DA90813560}"/>
          </ac:spMkLst>
        </pc:spChg>
        <pc:spChg chg="add mod">
          <ac:chgData name="Barai, Prosanta - (prosantabarai)" userId="894efddb-fe0b-4f21-83f3-45dccee7b1e6" providerId="ADAL" clId="{E6A8F916-3299-214A-B5BD-1B4C36D4D10F}" dt="2022-11-28T01:24:06.493" v="1280" actId="208"/>
          <ac:spMkLst>
            <pc:docMk/>
            <pc:sldMk cId="2957273078" sldId="288"/>
            <ac:spMk id="6" creationId="{5B902FC7-302F-2DFC-D7D3-E66F4F72F3D3}"/>
          </ac:spMkLst>
        </pc:spChg>
        <pc:picChg chg="add mod">
          <ac:chgData name="Barai, Prosanta - (prosantabarai)" userId="894efddb-fe0b-4f21-83f3-45dccee7b1e6" providerId="ADAL" clId="{E6A8F916-3299-214A-B5BD-1B4C36D4D10F}" dt="2022-11-28T01:23:10.358" v="1274" actId="1076"/>
          <ac:picMkLst>
            <pc:docMk/>
            <pc:sldMk cId="2957273078" sldId="288"/>
            <ac:picMk id="4" creationId="{19359BE8-1EEE-5235-E6C3-21E047FC7394}"/>
          </ac:picMkLst>
        </pc:picChg>
        <pc:picChg chg="mod">
          <ac:chgData name="Barai, Prosanta - (prosantabarai)" userId="894efddb-fe0b-4f21-83f3-45dccee7b1e6" providerId="ADAL" clId="{E6A8F916-3299-214A-B5BD-1B4C36D4D10F}" dt="2022-11-28T01:22:30.544" v="1265" actId="1076"/>
          <ac:picMkLst>
            <pc:docMk/>
            <pc:sldMk cId="2957273078" sldId="288"/>
            <ac:picMk id="5" creationId="{28BFB044-E411-620D-C178-8E3775C23E72}"/>
          </ac:picMkLst>
        </pc:picChg>
      </pc:sldChg>
      <pc:sldChg chg="addSp modSp add mod">
        <pc:chgData name="Barai, Prosanta - (prosantabarai)" userId="894efddb-fe0b-4f21-83f3-45dccee7b1e6" providerId="ADAL" clId="{E6A8F916-3299-214A-B5BD-1B4C36D4D10F}" dt="2022-11-28T08:12:28.035" v="2811" actId="20577"/>
        <pc:sldMkLst>
          <pc:docMk/>
          <pc:sldMk cId="1062273493" sldId="289"/>
        </pc:sldMkLst>
        <pc:spChg chg="mod">
          <ac:chgData name="Barai, Prosanta - (prosantabarai)" userId="894efddb-fe0b-4f21-83f3-45dccee7b1e6" providerId="ADAL" clId="{E6A8F916-3299-214A-B5BD-1B4C36D4D10F}" dt="2022-11-28T01:29:25.373" v="1286" actId="20577"/>
          <ac:spMkLst>
            <pc:docMk/>
            <pc:sldMk cId="1062273493" sldId="289"/>
            <ac:spMk id="2" creationId="{047B1C46-8781-9F14-0F1E-2BA35972E883}"/>
          </ac:spMkLst>
        </pc:spChg>
        <pc:spChg chg="mod">
          <ac:chgData name="Barai, Prosanta - (prosantabarai)" userId="894efddb-fe0b-4f21-83f3-45dccee7b1e6" providerId="ADAL" clId="{E6A8F916-3299-214A-B5BD-1B4C36D4D10F}" dt="2022-11-28T08:12:28.035" v="2811" actId="20577"/>
          <ac:spMkLst>
            <pc:docMk/>
            <pc:sldMk cId="1062273493" sldId="289"/>
            <ac:spMk id="3" creationId="{D2D84D16-3050-66A7-CB27-6A9B9F1933FB}"/>
          </ac:spMkLst>
        </pc:spChg>
        <pc:spChg chg="add mod">
          <ac:chgData name="Barai, Prosanta - (prosantabarai)" userId="894efddb-fe0b-4f21-83f3-45dccee7b1e6" providerId="ADAL" clId="{E6A8F916-3299-214A-B5BD-1B4C36D4D10F}" dt="2022-11-28T04:38:45.674" v="2452" actId="20577"/>
          <ac:spMkLst>
            <pc:docMk/>
            <pc:sldMk cId="1062273493" sldId="289"/>
            <ac:spMk id="4" creationId="{34CE8F4F-FA8A-5529-526F-7892D984833F}"/>
          </ac:spMkLst>
        </pc:spChg>
        <pc:picChg chg="mod">
          <ac:chgData name="Barai, Prosanta - (prosantabarai)" userId="894efddb-fe0b-4f21-83f3-45dccee7b1e6" providerId="ADAL" clId="{E6A8F916-3299-214A-B5BD-1B4C36D4D10F}" dt="2022-11-28T01:29:43.524" v="1290" actId="14100"/>
          <ac:picMkLst>
            <pc:docMk/>
            <pc:sldMk cId="1062273493" sldId="289"/>
            <ac:picMk id="7" creationId="{6463E2C8-84B1-EF7D-A025-7E4AAB2768F6}"/>
          </ac:picMkLst>
        </pc:picChg>
      </pc:sldChg>
      <pc:sldChg chg="addSp modSp add mod">
        <pc:chgData name="Barai, Prosanta - (prosantabarai)" userId="894efddb-fe0b-4f21-83f3-45dccee7b1e6" providerId="ADAL" clId="{E6A8F916-3299-214A-B5BD-1B4C36D4D10F}" dt="2022-11-28T08:12:36.589" v="2816" actId="20577"/>
        <pc:sldMkLst>
          <pc:docMk/>
          <pc:sldMk cId="1306142996" sldId="290"/>
        </pc:sldMkLst>
        <pc:spChg chg="mod">
          <ac:chgData name="Barai, Prosanta - (prosantabarai)" userId="894efddb-fe0b-4f21-83f3-45dccee7b1e6" providerId="ADAL" clId="{E6A8F916-3299-214A-B5BD-1B4C36D4D10F}" dt="2022-11-28T01:31:32.395" v="1293" actId="20577"/>
          <ac:spMkLst>
            <pc:docMk/>
            <pc:sldMk cId="1306142996" sldId="290"/>
            <ac:spMk id="2" creationId="{047B1C46-8781-9F14-0F1E-2BA35972E883}"/>
          </ac:spMkLst>
        </pc:spChg>
        <pc:spChg chg="mod">
          <ac:chgData name="Barai, Prosanta - (prosantabarai)" userId="894efddb-fe0b-4f21-83f3-45dccee7b1e6" providerId="ADAL" clId="{E6A8F916-3299-214A-B5BD-1B4C36D4D10F}" dt="2022-11-28T08:12:36.589" v="2816" actId="20577"/>
          <ac:spMkLst>
            <pc:docMk/>
            <pc:sldMk cId="1306142996" sldId="290"/>
            <ac:spMk id="3" creationId="{231AA6A5-3E32-6F49-4187-318F80BC7819}"/>
          </ac:spMkLst>
        </pc:spChg>
        <pc:spChg chg="add mod">
          <ac:chgData name="Barai, Prosanta - (prosantabarai)" userId="894efddb-fe0b-4f21-83f3-45dccee7b1e6" providerId="ADAL" clId="{E6A8F916-3299-214A-B5BD-1B4C36D4D10F}" dt="2022-11-28T04:38:36.878" v="2451" actId="20577"/>
          <ac:spMkLst>
            <pc:docMk/>
            <pc:sldMk cId="1306142996" sldId="290"/>
            <ac:spMk id="4" creationId="{6F12E757-BC03-B5AF-9DB2-CA23D99518B3}"/>
          </ac:spMkLst>
        </pc:spChg>
        <pc:picChg chg="mod">
          <ac:chgData name="Barai, Prosanta - (prosantabarai)" userId="894efddb-fe0b-4f21-83f3-45dccee7b1e6" providerId="ADAL" clId="{E6A8F916-3299-214A-B5BD-1B4C36D4D10F}" dt="2022-11-28T01:31:56.293" v="1296" actId="14100"/>
          <ac:picMkLst>
            <pc:docMk/>
            <pc:sldMk cId="1306142996" sldId="290"/>
            <ac:picMk id="7" creationId="{6463E2C8-84B1-EF7D-A025-7E4AAB2768F6}"/>
          </ac:picMkLst>
        </pc:picChg>
      </pc:sldChg>
      <pc:sldChg chg="modSp add mod">
        <pc:chgData name="Barai, Prosanta - (prosantabarai)" userId="894efddb-fe0b-4f21-83f3-45dccee7b1e6" providerId="ADAL" clId="{E6A8F916-3299-214A-B5BD-1B4C36D4D10F}" dt="2022-11-28T08:13:42.938" v="2837" actId="403"/>
        <pc:sldMkLst>
          <pc:docMk/>
          <pc:sldMk cId="989676377" sldId="291"/>
        </pc:sldMkLst>
        <pc:spChg chg="mod">
          <ac:chgData name="Barai, Prosanta - (prosantabarai)" userId="894efddb-fe0b-4f21-83f3-45dccee7b1e6" providerId="ADAL" clId="{E6A8F916-3299-214A-B5BD-1B4C36D4D10F}" dt="2022-11-28T03:07:08.490" v="1760" actId="20577"/>
          <ac:spMkLst>
            <pc:docMk/>
            <pc:sldMk cId="989676377" sldId="291"/>
            <ac:spMk id="2" creationId="{672769B4-ABE6-66F6-E671-B7D3F6CCDC19}"/>
          </ac:spMkLst>
        </pc:spChg>
        <pc:spChg chg="mod">
          <ac:chgData name="Barai, Prosanta - (prosantabarai)" userId="894efddb-fe0b-4f21-83f3-45dccee7b1e6" providerId="ADAL" clId="{E6A8F916-3299-214A-B5BD-1B4C36D4D10F}" dt="2022-11-28T08:13:42.938" v="2837" actId="403"/>
          <ac:spMkLst>
            <pc:docMk/>
            <pc:sldMk cId="989676377" sldId="291"/>
            <ac:spMk id="3" creationId="{E2C10CD3-EDD4-9467-6728-72623D62CBBA}"/>
          </ac:spMkLst>
        </pc:spChg>
        <pc:picChg chg="mod">
          <ac:chgData name="Barai, Prosanta - (prosantabarai)" userId="894efddb-fe0b-4f21-83f3-45dccee7b1e6" providerId="ADAL" clId="{E6A8F916-3299-214A-B5BD-1B4C36D4D10F}" dt="2022-11-28T01:48:15.669" v="1316" actId="1076"/>
          <ac:picMkLst>
            <pc:docMk/>
            <pc:sldMk cId="989676377" sldId="291"/>
            <ac:picMk id="5" creationId="{D10174A0-E216-AFC7-E872-A35F9D71C652}"/>
          </ac:picMkLst>
        </pc:picChg>
      </pc:sldChg>
      <pc:sldChg chg="addSp modSp add mod">
        <pc:chgData name="Barai, Prosanta - (prosantabarai)" userId="894efddb-fe0b-4f21-83f3-45dccee7b1e6" providerId="ADAL" clId="{E6A8F916-3299-214A-B5BD-1B4C36D4D10F}" dt="2022-11-28T08:12:42.315" v="2818" actId="20577"/>
        <pc:sldMkLst>
          <pc:docMk/>
          <pc:sldMk cId="1330964001" sldId="292"/>
        </pc:sldMkLst>
        <pc:spChg chg="mod">
          <ac:chgData name="Barai, Prosanta - (prosantabarai)" userId="894efddb-fe0b-4f21-83f3-45dccee7b1e6" providerId="ADAL" clId="{E6A8F916-3299-214A-B5BD-1B4C36D4D10F}" dt="2022-11-28T02:14:57.994" v="1578" actId="20577"/>
          <ac:spMkLst>
            <pc:docMk/>
            <pc:sldMk cId="1330964001" sldId="292"/>
            <ac:spMk id="2" creationId="{047B1C46-8781-9F14-0F1E-2BA35972E883}"/>
          </ac:spMkLst>
        </pc:spChg>
        <pc:spChg chg="mod">
          <ac:chgData name="Barai, Prosanta - (prosantabarai)" userId="894efddb-fe0b-4f21-83f3-45dccee7b1e6" providerId="ADAL" clId="{E6A8F916-3299-214A-B5BD-1B4C36D4D10F}" dt="2022-11-28T08:12:42.315" v="2818" actId="20577"/>
          <ac:spMkLst>
            <pc:docMk/>
            <pc:sldMk cId="1330964001" sldId="292"/>
            <ac:spMk id="3" creationId="{0C2841C0-CF4F-9D1C-6C34-01E3B8EB8C1D}"/>
          </ac:spMkLst>
        </pc:spChg>
        <pc:spChg chg="add mod">
          <ac:chgData name="Barai, Prosanta - (prosantabarai)" userId="894efddb-fe0b-4f21-83f3-45dccee7b1e6" providerId="ADAL" clId="{E6A8F916-3299-214A-B5BD-1B4C36D4D10F}" dt="2022-11-28T04:38:29.541" v="2450" actId="20577"/>
          <ac:spMkLst>
            <pc:docMk/>
            <pc:sldMk cId="1330964001" sldId="292"/>
            <ac:spMk id="4" creationId="{F02A5E97-DAC3-D786-3813-029509813BA7}"/>
          </ac:spMkLst>
        </pc:spChg>
        <pc:picChg chg="mod">
          <ac:chgData name="Barai, Prosanta - (prosantabarai)" userId="894efddb-fe0b-4f21-83f3-45dccee7b1e6" providerId="ADAL" clId="{E6A8F916-3299-214A-B5BD-1B4C36D4D10F}" dt="2022-11-28T02:15:09.007" v="1579" actId="14826"/>
          <ac:picMkLst>
            <pc:docMk/>
            <pc:sldMk cId="1330964001" sldId="292"/>
            <ac:picMk id="7" creationId="{6463E2C8-84B1-EF7D-A025-7E4AAB2768F6}"/>
          </ac:picMkLst>
        </pc:picChg>
      </pc:sldChg>
      <pc:sldChg chg="addSp delSp modSp add mod">
        <pc:chgData name="Barai, Prosanta - (prosantabarai)" userId="894efddb-fe0b-4f21-83f3-45dccee7b1e6" providerId="ADAL" clId="{E6A8F916-3299-214A-B5BD-1B4C36D4D10F}" dt="2022-11-28T08:12:07.940" v="2803" actId="20577"/>
        <pc:sldMkLst>
          <pc:docMk/>
          <pc:sldMk cId="3848915410" sldId="293"/>
        </pc:sldMkLst>
        <pc:spChg chg="add del mod">
          <ac:chgData name="Barai, Prosanta - (prosantabarai)" userId="894efddb-fe0b-4f21-83f3-45dccee7b1e6" providerId="ADAL" clId="{E6A8F916-3299-214A-B5BD-1B4C36D4D10F}" dt="2022-11-28T03:39:12.918" v="2000"/>
          <ac:spMkLst>
            <pc:docMk/>
            <pc:sldMk cId="3848915410" sldId="293"/>
            <ac:spMk id="3" creationId="{379365EB-CD77-6FF3-D6E4-3A3D978DCD53}"/>
          </ac:spMkLst>
        </pc:spChg>
        <pc:spChg chg="add mod">
          <ac:chgData name="Barai, Prosanta - (prosantabarai)" userId="894efddb-fe0b-4f21-83f3-45dccee7b1e6" providerId="ADAL" clId="{E6A8F916-3299-214A-B5BD-1B4C36D4D10F}" dt="2022-11-28T04:39:35.997" v="2456" actId="20577"/>
          <ac:spMkLst>
            <pc:docMk/>
            <pc:sldMk cId="3848915410" sldId="293"/>
            <ac:spMk id="4" creationId="{02D0AF1D-7FEB-E0ED-871F-629B76C2476F}"/>
          </ac:spMkLst>
        </pc:spChg>
        <pc:spChg chg="del">
          <ac:chgData name="Barai, Prosanta - (prosantabarai)" userId="894efddb-fe0b-4f21-83f3-45dccee7b1e6" providerId="ADAL" clId="{E6A8F916-3299-214A-B5BD-1B4C36D4D10F}" dt="2022-11-28T03:39:12.145" v="1998" actId="478"/>
          <ac:spMkLst>
            <pc:docMk/>
            <pc:sldMk cId="3848915410" sldId="293"/>
            <ac:spMk id="5" creationId="{BC738F95-191E-A8DF-57F0-1CE630D1DA02}"/>
          </ac:spMkLst>
        </pc:spChg>
        <pc:spChg chg="mod">
          <ac:chgData name="Barai, Prosanta - (prosantabarai)" userId="894efddb-fe0b-4f21-83f3-45dccee7b1e6" providerId="ADAL" clId="{E6A8F916-3299-214A-B5BD-1B4C36D4D10F}" dt="2022-11-28T08:12:07.940" v="2803" actId="20577"/>
          <ac:spMkLst>
            <pc:docMk/>
            <pc:sldMk cId="3848915410" sldId="293"/>
            <ac:spMk id="7" creationId="{4C062A50-0B2D-366B-4FF9-988E6490BEF8}"/>
          </ac:spMkLst>
        </pc:spChg>
      </pc:sldChg>
      <pc:sldChg chg="addSp delSp modSp add mod">
        <pc:chgData name="Barai, Prosanta - (prosantabarai)" userId="894efddb-fe0b-4f21-83f3-45dccee7b1e6" providerId="ADAL" clId="{E6A8F916-3299-214A-B5BD-1B4C36D4D10F}" dt="2022-11-28T03:11:31.027" v="1915" actId="20577"/>
        <pc:sldMkLst>
          <pc:docMk/>
          <pc:sldMk cId="1314640038" sldId="294"/>
        </pc:sldMkLst>
        <pc:spChg chg="mod">
          <ac:chgData name="Barai, Prosanta - (prosantabarai)" userId="894efddb-fe0b-4f21-83f3-45dccee7b1e6" providerId="ADAL" clId="{E6A8F916-3299-214A-B5BD-1B4C36D4D10F}" dt="2022-11-28T03:07:26.556" v="1778" actId="20577"/>
          <ac:spMkLst>
            <pc:docMk/>
            <pc:sldMk cId="1314640038" sldId="294"/>
            <ac:spMk id="2" creationId="{672769B4-ABE6-66F6-E671-B7D3F6CCDC19}"/>
          </ac:spMkLst>
        </pc:spChg>
        <pc:spChg chg="add mod">
          <ac:chgData name="Barai, Prosanta - (prosantabarai)" userId="894efddb-fe0b-4f21-83f3-45dccee7b1e6" providerId="ADAL" clId="{E6A8F916-3299-214A-B5BD-1B4C36D4D10F}" dt="2022-11-28T03:11:31.027" v="1915" actId="20577"/>
          <ac:spMkLst>
            <pc:docMk/>
            <pc:sldMk cId="1314640038" sldId="294"/>
            <ac:spMk id="4" creationId="{998768A4-AFC0-F037-648C-E89826069B20}"/>
          </ac:spMkLst>
        </pc:spChg>
        <pc:spChg chg="add mod">
          <ac:chgData name="Barai, Prosanta - (prosantabarai)" userId="894efddb-fe0b-4f21-83f3-45dccee7b1e6" providerId="ADAL" clId="{E6A8F916-3299-214A-B5BD-1B4C36D4D10F}" dt="2022-11-28T03:11:27.212" v="1913" actId="20577"/>
          <ac:spMkLst>
            <pc:docMk/>
            <pc:sldMk cId="1314640038" sldId="294"/>
            <ac:spMk id="6" creationId="{7EF515E6-CBC1-412A-6765-3A7815735231}"/>
          </ac:spMkLst>
        </pc:spChg>
        <pc:picChg chg="del">
          <ac:chgData name="Barai, Prosanta - (prosantabarai)" userId="894efddb-fe0b-4f21-83f3-45dccee7b1e6" providerId="ADAL" clId="{E6A8F916-3299-214A-B5BD-1B4C36D4D10F}" dt="2022-11-28T03:07:54.243" v="1779" actId="478"/>
          <ac:picMkLst>
            <pc:docMk/>
            <pc:sldMk cId="1314640038" sldId="294"/>
            <ac:picMk id="5" creationId="{D10174A0-E216-AFC7-E872-A35F9D71C652}"/>
          </ac:picMkLst>
        </pc:picChg>
      </pc:sldChg>
      <pc:sldChg chg="addSp delSp modSp add mod">
        <pc:chgData name="Barai, Prosanta - (prosantabarai)" userId="894efddb-fe0b-4f21-83f3-45dccee7b1e6" providerId="ADAL" clId="{E6A8F916-3299-214A-B5BD-1B4C36D4D10F}" dt="2022-11-28T04:46:45.651" v="2491" actId="1076"/>
        <pc:sldMkLst>
          <pc:docMk/>
          <pc:sldMk cId="1285474789" sldId="295"/>
        </pc:sldMkLst>
        <pc:spChg chg="mod">
          <ac:chgData name="Barai, Prosanta - (prosantabarai)" userId="894efddb-fe0b-4f21-83f3-45dccee7b1e6" providerId="ADAL" clId="{E6A8F916-3299-214A-B5BD-1B4C36D4D10F}" dt="2022-11-28T04:42:53.128" v="2480" actId="1076"/>
          <ac:spMkLst>
            <pc:docMk/>
            <pc:sldMk cId="1285474789" sldId="295"/>
            <ac:spMk id="2" creationId="{9BED2DDD-0A31-2F8D-1040-0FB711E7CD02}"/>
          </ac:spMkLst>
        </pc:spChg>
        <pc:spChg chg="del">
          <ac:chgData name="Barai, Prosanta - (prosantabarai)" userId="894efddb-fe0b-4f21-83f3-45dccee7b1e6" providerId="ADAL" clId="{E6A8F916-3299-214A-B5BD-1B4C36D4D10F}" dt="2022-11-28T04:41:42.290" v="2461" actId="478"/>
          <ac:spMkLst>
            <pc:docMk/>
            <pc:sldMk cId="1285474789" sldId="295"/>
            <ac:spMk id="3" creationId="{83D76DAE-786C-74BE-2CDE-88FF28390DC3}"/>
          </ac:spMkLst>
        </pc:spChg>
        <pc:spChg chg="add del mod">
          <ac:chgData name="Barai, Prosanta - (prosantabarai)" userId="894efddb-fe0b-4f21-83f3-45dccee7b1e6" providerId="ADAL" clId="{E6A8F916-3299-214A-B5BD-1B4C36D4D10F}" dt="2022-11-28T04:42:38.318" v="2477" actId="478"/>
          <ac:spMkLst>
            <pc:docMk/>
            <pc:sldMk cId="1285474789" sldId="295"/>
            <ac:spMk id="5" creationId="{E66E251D-C742-55F4-CCCD-B0A5A58AC622}"/>
          </ac:spMkLst>
        </pc:spChg>
        <pc:picChg chg="add mod">
          <ac:chgData name="Barai, Prosanta - (prosantabarai)" userId="894efddb-fe0b-4f21-83f3-45dccee7b1e6" providerId="ADAL" clId="{E6A8F916-3299-214A-B5BD-1B4C36D4D10F}" dt="2022-11-28T04:46:45.651" v="2491" actId="1076"/>
          <ac:picMkLst>
            <pc:docMk/>
            <pc:sldMk cId="1285474789" sldId="295"/>
            <ac:picMk id="7" creationId="{81070F42-9063-D2CA-E453-8980E3FA8E66}"/>
          </ac:picMkLst>
        </pc:picChg>
        <pc:picChg chg="add del mod">
          <ac:chgData name="Barai, Prosanta - (prosantabarai)" userId="894efddb-fe0b-4f21-83f3-45dccee7b1e6" providerId="ADAL" clId="{E6A8F916-3299-214A-B5BD-1B4C36D4D10F}" dt="2022-11-28T04:44:00.481" v="2484" actId="478"/>
          <ac:picMkLst>
            <pc:docMk/>
            <pc:sldMk cId="1285474789" sldId="295"/>
            <ac:picMk id="2050" creationId="{C75F94FF-75C9-3530-0FC6-498AA2B5BD53}"/>
          </ac:picMkLst>
        </pc:picChg>
      </pc:sldChg>
      <pc:sldChg chg="addSp delSp modSp add mod">
        <pc:chgData name="Barai, Prosanta - (prosantabarai)" userId="894efddb-fe0b-4f21-83f3-45dccee7b1e6" providerId="ADAL" clId="{E6A8F916-3299-214A-B5BD-1B4C36D4D10F}" dt="2022-11-28T08:11:55.568" v="2799" actId="20577"/>
        <pc:sldMkLst>
          <pc:docMk/>
          <pc:sldMk cId="263290097" sldId="296"/>
        </pc:sldMkLst>
        <pc:spChg chg="mod">
          <ac:chgData name="Barai, Prosanta - (prosantabarai)" userId="894efddb-fe0b-4f21-83f3-45dccee7b1e6" providerId="ADAL" clId="{E6A8F916-3299-214A-B5BD-1B4C36D4D10F}" dt="2022-11-28T04:59:23.213" v="2588" actId="20577"/>
          <ac:spMkLst>
            <pc:docMk/>
            <pc:sldMk cId="263290097" sldId="296"/>
            <ac:spMk id="2" creationId="{8A63C649-7266-3641-A0BC-563122DB0DD5}"/>
          </ac:spMkLst>
        </pc:spChg>
        <pc:spChg chg="del">
          <ac:chgData name="Barai, Prosanta - (prosantabarai)" userId="894efddb-fe0b-4f21-83f3-45dccee7b1e6" providerId="ADAL" clId="{E6A8F916-3299-214A-B5BD-1B4C36D4D10F}" dt="2022-11-28T04:58:08.204" v="2513" actId="478"/>
          <ac:spMkLst>
            <pc:docMk/>
            <pc:sldMk cId="263290097" sldId="296"/>
            <ac:spMk id="3" creationId="{10F122BF-0774-1579-698B-EB025B59E762}"/>
          </ac:spMkLst>
        </pc:spChg>
        <pc:spChg chg="mod">
          <ac:chgData name="Barai, Prosanta - (prosantabarai)" userId="894efddb-fe0b-4f21-83f3-45dccee7b1e6" providerId="ADAL" clId="{E6A8F916-3299-214A-B5BD-1B4C36D4D10F}" dt="2022-11-28T08:11:55.568" v="2799" actId="20577"/>
          <ac:spMkLst>
            <pc:docMk/>
            <pc:sldMk cId="263290097" sldId="296"/>
            <ac:spMk id="4" creationId="{0DD4970B-234A-1155-D759-6443B4A170F7}"/>
          </ac:spMkLst>
        </pc:spChg>
        <pc:spChg chg="add mod">
          <ac:chgData name="Barai, Prosanta - (prosantabarai)" userId="894efddb-fe0b-4f21-83f3-45dccee7b1e6" providerId="ADAL" clId="{E6A8F916-3299-214A-B5BD-1B4C36D4D10F}" dt="2022-11-28T05:03:09.207" v="2759" actId="1076"/>
          <ac:spMkLst>
            <pc:docMk/>
            <pc:sldMk cId="263290097" sldId="296"/>
            <ac:spMk id="6" creationId="{6011477C-C611-28CF-655B-42B38F53ECEF}"/>
          </ac:spMkLst>
        </pc:spChg>
        <pc:spChg chg="add mod">
          <ac:chgData name="Barai, Prosanta - (prosantabarai)" userId="894efddb-fe0b-4f21-83f3-45dccee7b1e6" providerId="ADAL" clId="{E6A8F916-3299-214A-B5BD-1B4C36D4D10F}" dt="2022-11-28T05:04:52.442" v="2777" actId="403"/>
          <ac:spMkLst>
            <pc:docMk/>
            <pc:sldMk cId="263290097" sldId="296"/>
            <ac:spMk id="7" creationId="{CB4BCFD7-691A-AE20-50DF-746761422C4C}"/>
          </ac:spMkLst>
        </pc:spChg>
      </pc:sldChg>
      <pc:sldChg chg="modSp mod">
        <pc:chgData name="Barai, Prosanta - (prosantabarai)" userId="894efddb-fe0b-4f21-83f3-45dccee7b1e6" providerId="ADAL" clId="{E6A8F916-3299-214A-B5BD-1B4C36D4D10F}" dt="2022-11-28T08:12:47.970" v="2820" actId="20577"/>
        <pc:sldMkLst>
          <pc:docMk/>
          <pc:sldMk cId="2373443113" sldId="298"/>
        </pc:sldMkLst>
        <pc:spChg chg="mod">
          <ac:chgData name="Barai, Prosanta - (prosantabarai)" userId="894efddb-fe0b-4f21-83f3-45dccee7b1e6" providerId="ADAL" clId="{E6A8F916-3299-214A-B5BD-1B4C36D4D10F}" dt="2022-11-28T08:12:47.970" v="2820" actId="20577"/>
          <ac:spMkLst>
            <pc:docMk/>
            <pc:sldMk cId="2373443113" sldId="298"/>
            <ac:spMk id="3" creationId="{0C2841C0-CF4F-9D1C-6C34-01E3B8EB8C1D}"/>
          </ac:spMkLst>
        </pc:spChg>
      </pc:sldChg>
      <pc:sldChg chg="modSp mod">
        <pc:chgData name="Barai, Prosanta - (prosantabarai)" userId="894efddb-fe0b-4f21-83f3-45dccee7b1e6" providerId="ADAL" clId="{E6A8F916-3299-214A-B5BD-1B4C36D4D10F}" dt="2022-11-28T08:13:20.755" v="2832" actId="20577"/>
        <pc:sldMkLst>
          <pc:docMk/>
          <pc:sldMk cId="2536096097" sldId="299"/>
        </pc:sldMkLst>
        <pc:spChg chg="mod">
          <ac:chgData name="Barai, Prosanta - (prosantabarai)" userId="894efddb-fe0b-4f21-83f3-45dccee7b1e6" providerId="ADAL" clId="{E6A8F916-3299-214A-B5BD-1B4C36D4D10F}" dt="2022-11-28T08:13:20.755" v="2832" actId="20577"/>
          <ac:spMkLst>
            <pc:docMk/>
            <pc:sldMk cId="2536096097" sldId="299"/>
            <ac:spMk id="4" creationId="{7B781FC9-613F-C30E-EFC7-A1EEFE1FAFB8}"/>
          </ac:spMkLst>
        </pc:spChg>
      </pc:sldChg>
      <pc:sldChg chg="modSp mod">
        <pc:chgData name="Barai, Prosanta - (prosantabarai)" userId="894efddb-fe0b-4f21-83f3-45dccee7b1e6" providerId="ADAL" clId="{E6A8F916-3299-214A-B5BD-1B4C36D4D10F}" dt="2022-11-28T08:14:15.004" v="2849" actId="403"/>
        <pc:sldMkLst>
          <pc:docMk/>
          <pc:sldMk cId="1104082364" sldId="300"/>
        </pc:sldMkLst>
        <pc:spChg chg="mod">
          <ac:chgData name="Barai, Prosanta - (prosantabarai)" userId="894efddb-fe0b-4f21-83f3-45dccee7b1e6" providerId="ADAL" clId="{E6A8F916-3299-214A-B5BD-1B4C36D4D10F}" dt="2022-11-28T08:14:15.004" v="2849" actId="403"/>
          <ac:spMkLst>
            <pc:docMk/>
            <pc:sldMk cId="1104082364" sldId="300"/>
            <ac:spMk id="2" creationId="{5203822F-9FD6-A23C-E4C8-24DD3E707B20}"/>
          </ac:spMkLst>
        </pc:spChg>
      </pc:sldChg>
    </pc:docChg>
  </pc:docChgLst>
  <pc:docChgLst>
    <pc:chgData name="Viswanathan, Balasubramanian - (balasubramanianv)" userId="S::balasubramanianv@arizona.edu::b5145b9b-e314-433d-8e7f-58a2598a34e8" providerId="AD" clId="Web-{3DCEE422-A7E9-4656-A7C0-67B64E665E1B}"/>
    <pc:docChg chg="modSld">
      <pc:chgData name="Viswanathan, Balasubramanian - (balasubramanianv)" userId="S::balasubramanianv@arizona.edu::b5145b9b-e314-433d-8e7f-58a2598a34e8" providerId="AD" clId="Web-{3DCEE422-A7E9-4656-A7C0-67B64E665E1B}" dt="2022-11-27T04:29:23.811" v="26" actId="20577"/>
      <pc:docMkLst>
        <pc:docMk/>
      </pc:docMkLst>
      <pc:sldChg chg="modSp">
        <pc:chgData name="Viswanathan, Balasubramanian - (balasubramanianv)" userId="S::balasubramanianv@arizona.edu::b5145b9b-e314-433d-8e7f-58a2598a34e8" providerId="AD" clId="Web-{3DCEE422-A7E9-4656-A7C0-67B64E665E1B}" dt="2022-11-27T04:29:23.811" v="26" actId="20577"/>
        <pc:sldMkLst>
          <pc:docMk/>
          <pc:sldMk cId="2835912803" sldId="265"/>
        </pc:sldMkLst>
        <pc:spChg chg="mod">
          <ac:chgData name="Viswanathan, Balasubramanian - (balasubramanianv)" userId="S::balasubramanianv@arizona.edu::b5145b9b-e314-433d-8e7f-58a2598a34e8" providerId="AD" clId="Web-{3DCEE422-A7E9-4656-A7C0-67B64E665E1B}" dt="2022-11-27T04:29:23.811" v="26" actId="20577"/>
          <ac:spMkLst>
            <pc:docMk/>
            <pc:sldMk cId="2835912803" sldId="265"/>
            <ac:spMk id="5" creationId="{BC738F95-191E-A8DF-57F0-1CE630D1DA02}"/>
          </ac:spMkLst>
        </pc:spChg>
      </pc:sldChg>
    </pc:docChg>
  </pc:docChgLst>
  <pc:docChgLst>
    <pc:chgData name="Viswanathan, Balasubramanian - (balasubramanianv)" userId="S::balasubramanianv@arizona.edu::b5145b9b-e314-433d-8e7f-58a2598a34e8" providerId="AD" clId="Web-{CC9F9CB1-06FC-4481-AF89-9F2E6C722D6E}"/>
    <pc:docChg chg="modSld">
      <pc:chgData name="Viswanathan, Balasubramanian - (balasubramanianv)" userId="S::balasubramanianv@arizona.edu::b5145b9b-e314-433d-8e7f-58a2598a34e8" providerId="AD" clId="Web-{CC9F9CB1-06FC-4481-AF89-9F2E6C722D6E}" dt="2022-11-28T18:51:01.758" v="238" actId="20577"/>
      <pc:docMkLst>
        <pc:docMk/>
      </pc:docMkLst>
      <pc:sldChg chg="modSp">
        <pc:chgData name="Viswanathan, Balasubramanian - (balasubramanianv)" userId="S::balasubramanianv@arizona.edu::b5145b9b-e314-433d-8e7f-58a2598a34e8" providerId="AD" clId="Web-{CC9F9CB1-06FC-4481-AF89-9F2E6C722D6E}" dt="2022-11-28T18:51:01.758" v="238" actId="20577"/>
        <pc:sldMkLst>
          <pc:docMk/>
          <pc:sldMk cId="4167598675" sldId="263"/>
        </pc:sldMkLst>
        <pc:spChg chg="mod">
          <ac:chgData name="Viswanathan, Balasubramanian - (balasubramanianv)" userId="S::balasubramanianv@arizona.edu::b5145b9b-e314-433d-8e7f-58a2598a34e8" providerId="AD" clId="Web-{CC9F9CB1-06FC-4481-AF89-9F2E6C722D6E}" dt="2022-11-28T18:50:09.145" v="213" actId="20577"/>
          <ac:spMkLst>
            <pc:docMk/>
            <pc:sldMk cId="4167598675" sldId="263"/>
            <ac:spMk id="2" creationId="{054E16BD-F242-F91C-5FE0-85840AF379E2}"/>
          </ac:spMkLst>
        </pc:spChg>
        <pc:spChg chg="mod">
          <ac:chgData name="Viswanathan, Balasubramanian - (balasubramanianv)" userId="S::balasubramanianv@arizona.edu::b5145b9b-e314-433d-8e7f-58a2598a34e8" providerId="AD" clId="Web-{CC9F9CB1-06FC-4481-AF89-9F2E6C722D6E}" dt="2022-11-28T18:51:01.758" v="238" actId="20577"/>
          <ac:spMkLst>
            <pc:docMk/>
            <pc:sldMk cId="4167598675" sldId="263"/>
            <ac:spMk id="3" creationId="{AD2F6C76-CA2E-7919-DCDB-A1CCFBFF025A}"/>
          </ac:spMkLst>
        </pc:spChg>
      </pc:sldChg>
      <pc:sldChg chg="modSp">
        <pc:chgData name="Viswanathan, Balasubramanian - (balasubramanianv)" userId="S::balasubramanianv@arizona.edu::b5145b9b-e314-433d-8e7f-58a2598a34e8" providerId="AD" clId="Web-{CC9F9CB1-06FC-4481-AF89-9F2E6C722D6E}" dt="2022-11-28T17:41:37.658" v="212" actId="20577"/>
        <pc:sldMkLst>
          <pc:docMk/>
          <pc:sldMk cId="2218809990" sldId="266"/>
        </pc:sldMkLst>
        <pc:spChg chg="mod">
          <ac:chgData name="Viswanathan, Balasubramanian - (balasubramanianv)" userId="S::balasubramanianv@arizona.edu::b5145b9b-e314-433d-8e7f-58a2598a34e8" providerId="AD" clId="Web-{CC9F9CB1-06FC-4481-AF89-9F2E6C722D6E}" dt="2022-11-28T17:41:37.658" v="212" actId="20577"/>
          <ac:spMkLst>
            <pc:docMk/>
            <pc:sldMk cId="2218809990" sldId="266"/>
            <ac:spMk id="10" creationId="{DDBAC5C6-27D5-60FD-E3CF-98EF7C48440B}"/>
          </ac:spMkLst>
        </pc:spChg>
      </pc:sldChg>
      <pc:sldChg chg="modSp">
        <pc:chgData name="Viswanathan, Balasubramanian - (balasubramanianv)" userId="S::balasubramanianv@arizona.edu::b5145b9b-e314-433d-8e7f-58a2598a34e8" providerId="AD" clId="Web-{CC9F9CB1-06FC-4481-AF89-9F2E6C722D6E}" dt="2022-11-28T18:50:14.552" v="214" actId="20577"/>
        <pc:sldMkLst>
          <pc:docMk/>
          <pc:sldMk cId="954798130" sldId="271"/>
        </pc:sldMkLst>
        <pc:spChg chg="mod">
          <ac:chgData name="Viswanathan, Balasubramanian - (balasubramanianv)" userId="S::balasubramanianv@arizona.edu::b5145b9b-e314-433d-8e7f-58a2598a34e8" providerId="AD" clId="Web-{CC9F9CB1-06FC-4481-AF89-9F2E6C722D6E}" dt="2022-11-28T18:50:14.552" v="214" actId="20577"/>
          <ac:spMkLst>
            <pc:docMk/>
            <pc:sldMk cId="954798130" sldId="271"/>
            <ac:spMk id="2" creationId="{8A63C649-7266-3641-A0BC-563122DB0DD5}"/>
          </ac:spMkLst>
        </pc:spChg>
      </pc:sldChg>
      <pc:sldChg chg="addSp delSp modSp">
        <pc:chgData name="Viswanathan, Balasubramanian - (balasubramanianv)" userId="S::balasubramanianv@arizona.edu::b5145b9b-e314-433d-8e7f-58a2598a34e8" providerId="AD" clId="Web-{CC9F9CB1-06FC-4481-AF89-9F2E6C722D6E}" dt="2022-11-28T17:37:28.641" v="112" actId="1076"/>
        <pc:sldMkLst>
          <pc:docMk/>
          <pc:sldMk cId="4280090343" sldId="284"/>
        </pc:sldMkLst>
        <pc:spChg chg="mod">
          <ac:chgData name="Viswanathan, Balasubramanian - (balasubramanianv)" userId="S::balasubramanianv@arizona.edu::b5145b9b-e314-433d-8e7f-58a2598a34e8" providerId="AD" clId="Web-{CC9F9CB1-06FC-4481-AF89-9F2E6C722D6E}" dt="2022-11-28T17:27:39.179" v="12" actId="20577"/>
          <ac:spMkLst>
            <pc:docMk/>
            <pc:sldMk cId="4280090343" sldId="284"/>
            <ac:spMk id="5" creationId="{BC738F95-191E-A8DF-57F0-1CE630D1DA02}"/>
          </ac:spMkLst>
        </pc:spChg>
        <pc:spChg chg="mod">
          <ac:chgData name="Viswanathan, Balasubramanian - (balasubramanianv)" userId="S::balasubramanianv@arizona.edu::b5145b9b-e314-433d-8e7f-58a2598a34e8" providerId="AD" clId="Web-{CC9F9CB1-06FC-4481-AF89-9F2E6C722D6E}" dt="2022-11-28T17:28:07.399" v="98" actId="14100"/>
          <ac:spMkLst>
            <pc:docMk/>
            <pc:sldMk cId="4280090343" sldId="284"/>
            <ac:spMk id="6" creationId="{B4925D58-AE46-8E43-FA83-1D7E746E8AD2}"/>
          </ac:spMkLst>
        </pc:spChg>
        <pc:picChg chg="del">
          <ac:chgData name="Viswanathan, Balasubramanian - (balasubramanianv)" userId="S::balasubramanianv@arizona.edu::b5145b9b-e314-433d-8e7f-58a2598a34e8" providerId="AD" clId="Web-{CC9F9CB1-06FC-4481-AF89-9F2E6C722D6E}" dt="2022-11-28T17:36:28.418" v="102"/>
          <ac:picMkLst>
            <pc:docMk/>
            <pc:sldMk cId="4280090343" sldId="284"/>
            <ac:picMk id="4" creationId="{398492E3-FDE8-8E82-FA31-0BBC76D545EF}"/>
          </ac:picMkLst>
        </pc:picChg>
        <pc:picChg chg="add del mod">
          <ac:chgData name="Viswanathan, Balasubramanian - (balasubramanianv)" userId="S::balasubramanianv@arizona.edu::b5145b9b-e314-433d-8e7f-58a2598a34e8" providerId="AD" clId="Web-{CC9F9CB1-06FC-4481-AF89-9F2E6C722D6E}" dt="2022-11-28T17:37:03.358" v="106"/>
          <ac:picMkLst>
            <pc:docMk/>
            <pc:sldMk cId="4280090343" sldId="284"/>
            <ac:picMk id="7" creationId="{5778DDA1-35AC-728D-1179-18573F7CEC6B}"/>
          </ac:picMkLst>
        </pc:picChg>
        <pc:picChg chg="add mod">
          <ac:chgData name="Viswanathan, Balasubramanian - (balasubramanianv)" userId="S::balasubramanianv@arizona.edu::b5145b9b-e314-433d-8e7f-58a2598a34e8" providerId="AD" clId="Web-{CC9F9CB1-06FC-4481-AF89-9F2E6C722D6E}" dt="2022-11-28T17:37:28.641" v="112" actId="1076"/>
          <ac:picMkLst>
            <pc:docMk/>
            <pc:sldMk cId="4280090343" sldId="284"/>
            <ac:picMk id="8" creationId="{DA3D88EA-B78C-8DE4-E88A-A28C80A5C3DB}"/>
          </ac:picMkLst>
        </pc:picChg>
      </pc:sldChg>
      <pc:sldChg chg="addSp delSp modSp">
        <pc:chgData name="Viswanathan, Balasubramanian - (balasubramanianv)" userId="S::balasubramanianv@arizona.edu::b5145b9b-e314-433d-8e7f-58a2598a34e8" providerId="AD" clId="Web-{CC9F9CB1-06FC-4481-AF89-9F2E6C722D6E}" dt="2022-11-28T17:40:50.592" v="206" actId="20577"/>
        <pc:sldMkLst>
          <pc:docMk/>
          <pc:sldMk cId="430933363" sldId="285"/>
        </pc:sldMkLst>
        <pc:spChg chg="mod">
          <ac:chgData name="Viswanathan, Balasubramanian - (balasubramanianv)" userId="S::balasubramanianv@arizona.edu::b5145b9b-e314-433d-8e7f-58a2598a34e8" providerId="AD" clId="Web-{CC9F9CB1-06FC-4481-AF89-9F2E6C722D6E}" dt="2022-11-28T17:40:50.592" v="206" actId="20577"/>
          <ac:spMkLst>
            <pc:docMk/>
            <pc:sldMk cId="430933363" sldId="285"/>
            <ac:spMk id="6" creationId="{B4925D58-AE46-8E43-FA83-1D7E746E8AD2}"/>
          </ac:spMkLst>
        </pc:spChg>
        <pc:spChg chg="mod">
          <ac:chgData name="Viswanathan, Balasubramanian - (balasubramanianv)" userId="S::balasubramanianv@arizona.edu::b5145b9b-e314-433d-8e7f-58a2598a34e8" providerId="AD" clId="Web-{CC9F9CB1-06FC-4481-AF89-9F2E6C722D6E}" dt="2022-11-28T17:40:18.293" v="123" actId="20577"/>
          <ac:spMkLst>
            <pc:docMk/>
            <pc:sldMk cId="430933363" sldId="285"/>
            <ac:spMk id="9" creationId="{CA9FC1DB-EDAA-52E3-4FEE-66655F5FA9BB}"/>
          </ac:spMkLst>
        </pc:spChg>
        <pc:picChg chg="add mod">
          <ac:chgData name="Viswanathan, Balasubramanian - (balasubramanianv)" userId="S::balasubramanianv@arizona.edu::b5145b9b-e314-433d-8e7f-58a2598a34e8" providerId="AD" clId="Web-{CC9F9CB1-06FC-4481-AF89-9F2E6C722D6E}" dt="2022-11-28T17:40:05.293" v="118" actId="14100"/>
          <ac:picMkLst>
            <pc:docMk/>
            <pc:sldMk cId="430933363" sldId="285"/>
            <ac:picMk id="4" creationId="{F28C6D87-41D5-9F9C-B516-77D63A031B6A}"/>
          </ac:picMkLst>
        </pc:picChg>
        <pc:picChg chg="del">
          <ac:chgData name="Viswanathan, Balasubramanian - (balasubramanianv)" userId="S::balasubramanianv@arizona.edu::b5145b9b-e314-433d-8e7f-58a2598a34e8" providerId="AD" clId="Web-{CC9F9CB1-06FC-4481-AF89-9F2E6C722D6E}" dt="2022-11-28T17:39:40.088" v="113"/>
          <ac:picMkLst>
            <pc:docMk/>
            <pc:sldMk cId="430933363" sldId="285"/>
            <ac:picMk id="7" creationId="{FA75A0F6-3B13-B609-810E-D99703EB0174}"/>
          </ac:picMkLst>
        </pc:picChg>
      </pc:sldChg>
      <pc:sldChg chg="modSp">
        <pc:chgData name="Viswanathan, Balasubramanian - (balasubramanianv)" userId="S::balasubramanianv@arizona.edu::b5145b9b-e314-433d-8e7f-58a2598a34e8" providerId="AD" clId="Web-{CC9F9CB1-06FC-4481-AF89-9F2E6C722D6E}" dt="2022-11-28T17:28:15.478" v="101" actId="20577"/>
        <pc:sldMkLst>
          <pc:docMk/>
          <pc:sldMk cId="3848915410" sldId="293"/>
        </pc:sldMkLst>
        <pc:spChg chg="mod">
          <ac:chgData name="Viswanathan, Balasubramanian - (balasubramanianv)" userId="S::balasubramanianv@arizona.edu::b5145b9b-e314-433d-8e7f-58a2598a34e8" providerId="AD" clId="Web-{CC9F9CB1-06FC-4481-AF89-9F2E6C722D6E}" dt="2022-11-28T17:26:10.094" v="1" actId="20577"/>
          <ac:spMkLst>
            <pc:docMk/>
            <pc:sldMk cId="3848915410" sldId="293"/>
            <ac:spMk id="4" creationId="{02D0AF1D-7FEB-E0ED-871F-629B76C2476F}"/>
          </ac:spMkLst>
        </pc:spChg>
        <pc:spChg chg="mod">
          <ac:chgData name="Viswanathan, Balasubramanian - (balasubramanianv)" userId="S::balasubramanianv@arizona.edu::b5145b9b-e314-433d-8e7f-58a2598a34e8" providerId="AD" clId="Web-{CC9F9CB1-06FC-4481-AF89-9F2E6C722D6E}" dt="2022-11-28T17:28:15.478" v="101" actId="20577"/>
          <ac:spMkLst>
            <pc:docMk/>
            <pc:sldMk cId="3848915410" sldId="293"/>
            <ac:spMk id="6" creationId="{B4925D58-AE46-8E43-FA83-1D7E746E8AD2}"/>
          </ac:spMkLst>
        </pc:spChg>
      </pc:sldChg>
    </pc:docChg>
  </pc:docChgLst>
  <pc:docChgLst>
    <pc:chgData name="Jamjuru Peethambaram, Sree Harsha - (jpsreeharsha)" userId="S::jpsreeharsha@arizona.edu::80e9ca2d-37e5-4e83-aed9-842759c6e55c" providerId="AD" clId="Web-{FFC179A8-107C-42B6-BA2C-004163D0AAF0}"/>
    <pc:docChg chg="addSld delSld modSld modSection">
      <pc:chgData name="Jamjuru Peethambaram, Sree Harsha - (jpsreeharsha)" userId="S::jpsreeharsha@arizona.edu::80e9ca2d-37e5-4e83-aed9-842759c6e55c" providerId="AD" clId="Web-{FFC179A8-107C-42B6-BA2C-004163D0AAF0}" dt="2022-11-28T07:33:52.653" v="425" actId="20577"/>
      <pc:docMkLst>
        <pc:docMk/>
      </pc:docMkLst>
      <pc:sldChg chg="addSp delSp modSp">
        <pc:chgData name="Jamjuru Peethambaram, Sree Harsha - (jpsreeharsha)" userId="S::jpsreeharsha@arizona.edu::80e9ca2d-37e5-4e83-aed9-842759c6e55c" providerId="AD" clId="Web-{FFC179A8-107C-42B6-BA2C-004163D0AAF0}" dt="2022-11-28T07:24:48.864" v="157" actId="14100"/>
        <pc:sldMkLst>
          <pc:docMk/>
          <pc:sldMk cId="2405937068" sldId="268"/>
        </pc:sldMkLst>
        <pc:spChg chg="mod">
          <ac:chgData name="Jamjuru Peethambaram, Sree Harsha - (jpsreeharsha)" userId="S::jpsreeharsha@arizona.edu::80e9ca2d-37e5-4e83-aed9-842759c6e55c" providerId="AD" clId="Web-{FFC179A8-107C-42B6-BA2C-004163D0AAF0}" dt="2022-11-28T07:22:21.905" v="96" actId="20577"/>
          <ac:spMkLst>
            <pc:docMk/>
            <pc:sldMk cId="2405937068" sldId="268"/>
            <ac:spMk id="2" creationId="{672769B4-ABE6-66F6-E671-B7D3F6CCDC19}"/>
          </ac:spMkLst>
        </pc:spChg>
        <pc:spChg chg="mod">
          <ac:chgData name="Jamjuru Peethambaram, Sree Harsha - (jpsreeharsha)" userId="S::jpsreeharsha@arizona.edu::80e9ca2d-37e5-4e83-aed9-842759c6e55c" providerId="AD" clId="Web-{FFC179A8-107C-42B6-BA2C-004163D0AAF0}" dt="2022-11-28T07:23:00.468" v="148" actId="20577"/>
          <ac:spMkLst>
            <pc:docMk/>
            <pc:sldMk cId="2405937068" sldId="268"/>
            <ac:spMk id="6" creationId="{CCE11B76-ABA8-2C7A-1F76-C895408EB3BA}"/>
          </ac:spMkLst>
        </pc:spChg>
        <pc:picChg chg="add mod">
          <ac:chgData name="Jamjuru Peethambaram, Sree Harsha - (jpsreeharsha)" userId="S::jpsreeharsha@arizona.edu::80e9ca2d-37e5-4e83-aed9-842759c6e55c" providerId="AD" clId="Web-{FFC179A8-107C-42B6-BA2C-004163D0AAF0}" dt="2022-11-28T07:24:48.864" v="157" actId="14100"/>
          <ac:picMkLst>
            <pc:docMk/>
            <pc:sldMk cId="2405937068" sldId="268"/>
            <ac:picMk id="3" creationId="{508CD579-A013-365D-A584-73390DF51460}"/>
          </ac:picMkLst>
        </pc:picChg>
        <pc:picChg chg="del">
          <ac:chgData name="Jamjuru Peethambaram, Sree Harsha - (jpsreeharsha)" userId="S::jpsreeharsha@arizona.edu::80e9ca2d-37e5-4e83-aed9-842759c6e55c" providerId="AD" clId="Web-{FFC179A8-107C-42B6-BA2C-004163D0AAF0}" dt="2022-11-28T07:23:05.843" v="149"/>
          <ac:picMkLst>
            <pc:docMk/>
            <pc:sldMk cId="2405937068" sldId="268"/>
            <ac:picMk id="5" creationId="{D10174A0-E216-AFC7-E872-A35F9D71C652}"/>
          </ac:picMkLst>
        </pc:picChg>
      </pc:sldChg>
      <pc:sldChg chg="modSp">
        <pc:chgData name="Jamjuru Peethambaram, Sree Harsha - (jpsreeharsha)" userId="S::jpsreeharsha@arizona.edu::80e9ca2d-37e5-4e83-aed9-842759c6e55c" providerId="AD" clId="Web-{FFC179A8-107C-42B6-BA2C-004163D0AAF0}" dt="2022-11-28T07:30:06.255" v="383"/>
        <pc:sldMkLst>
          <pc:docMk/>
          <pc:sldMk cId="3911372236" sldId="277"/>
        </pc:sldMkLst>
        <pc:graphicFrameChg chg="mod modGraphic">
          <ac:chgData name="Jamjuru Peethambaram, Sree Harsha - (jpsreeharsha)" userId="S::jpsreeharsha@arizona.edu::80e9ca2d-37e5-4e83-aed9-842759c6e55c" providerId="AD" clId="Web-{FFC179A8-107C-42B6-BA2C-004163D0AAF0}" dt="2022-11-28T07:30:06.255" v="383"/>
          <ac:graphicFrameMkLst>
            <pc:docMk/>
            <pc:sldMk cId="3911372236" sldId="277"/>
            <ac:graphicFrameMk id="4" creationId="{1FC5882B-F667-ED24-4F6B-40A9E54A8B2D}"/>
          </ac:graphicFrameMkLst>
        </pc:graphicFrameChg>
      </pc:sldChg>
      <pc:sldChg chg="addSp delSp modSp mod setBg">
        <pc:chgData name="Jamjuru Peethambaram, Sree Harsha - (jpsreeharsha)" userId="S::jpsreeharsha@arizona.edu::80e9ca2d-37e5-4e83-aed9-842759c6e55c" providerId="AD" clId="Web-{FFC179A8-107C-42B6-BA2C-004163D0AAF0}" dt="2022-11-28T07:33:39.871" v="419" actId="1076"/>
        <pc:sldMkLst>
          <pc:docMk/>
          <pc:sldMk cId="2304805404" sldId="287"/>
        </pc:sldMkLst>
        <pc:spChg chg="mod">
          <ac:chgData name="Jamjuru Peethambaram, Sree Harsha - (jpsreeharsha)" userId="S::jpsreeharsha@arizona.edu::80e9ca2d-37e5-4e83-aed9-842759c6e55c" providerId="AD" clId="Web-{FFC179A8-107C-42B6-BA2C-004163D0AAF0}" dt="2022-11-28T07:33:31.699" v="418"/>
          <ac:spMkLst>
            <pc:docMk/>
            <pc:sldMk cId="2304805404" sldId="287"/>
            <ac:spMk id="2" creationId="{BCCDB6E0-2C09-DCAC-DDC1-86B5C89721D0}"/>
          </ac:spMkLst>
        </pc:spChg>
        <pc:spChg chg="mod">
          <ac:chgData name="Jamjuru Peethambaram, Sree Harsha - (jpsreeharsha)" userId="S::jpsreeharsha@arizona.edu::80e9ca2d-37e5-4e83-aed9-842759c6e55c" providerId="AD" clId="Web-{FFC179A8-107C-42B6-BA2C-004163D0AAF0}" dt="2022-11-28T07:33:31.699" v="418"/>
          <ac:spMkLst>
            <pc:docMk/>
            <pc:sldMk cId="2304805404" sldId="287"/>
            <ac:spMk id="3" creationId="{21821128-60AF-A455-D501-1029E2D60F39}"/>
          </ac:spMkLst>
        </pc:spChg>
        <pc:spChg chg="add del">
          <ac:chgData name="Jamjuru Peethambaram, Sree Harsha - (jpsreeharsha)" userId="S::jpsreeharsha@arizona.edu::80e9ca2d-37e5-4e83-aed9-842759c6e55c" providerId="AD" clId="Web-{FFC179A8-107C-42B6-BA2C-004163D0AAF0}" dt="2022-11-28T07:33:31.699" v="418"/>
          <ac:spMkLst>
            <pc:docMk/>
            <pc:sldMk cId="2304805404" sldId="287"/>
            <ac:spMk id="10" creationId="{D4771268-CB57-404A-9271-370EB28F6090}"/>
          </ac:spMkLst>
        </pc:spChg>
        <pc:picChg chg="mod">
          <ac:chgData name="Jamjuru Peethambaram, Sree Harsha - (jpsreeharsha)" userId="S::jpsreeharsha@arizona.edu::80e9ca2d-37e5-4e83-aed9-842759c6e55c" providerId="AD" clId="Web-{FFC179A8-107C-42B6-BA2C-004163D0AAF0}" dt="2022-11-28T07:33:39.871" v="419" actId="1076"/>
          <ac:picMkLst>
            <pc:docMk/>
            <pc:sldMk cId="2304805404" sldId="287"/>
            <ac:picMk id="5" creationId="{28BFB044-E411-620D-C178-8E3775C23E72}"/>
          </ac:picMkLst>
        </pc:picChg>
      </pc:sldChg>
      <pc:sldChg chg="modSp">
        <pc:chgData name="Jamjuru Peethambaram, Sree Harsha - (jpsreeharsha)" userId="S::jpsreeharsha@arizona.edu::80e9ca2d-37e5-4e83-aed9-842759c6e55c" providerId="AD" clId="Web-{FFC179A8-107C-42B6-BA2C-004163D0AAF0}" dt="2022-11-28T07:33:52.653" v="425" actId="20577"/>
        <pc:sldMkLst>
          <pc:docMk/>
          <pc:sldMk cId="2957273078" sldId="288"/>
        </pc:sldMkLst>
        <pc:spChg chg="mod">
          <ac:chgData name="Jamjuru Peethambaram, Sree Harsha - (jpsreeharsha)" userId="S::jpsreeharsha@arizona.edu::80e9ca2d-37e5-4e83-aed9-842759c6e55c" providerId="AD" clId="Web-{FFC179A8-107C-42B6-BA2C-004163D0AAF0}" dt="2022-11-28T07:33:52.653" v="425" actId="20577"/>
          <ac:spMkLst>
            <pc:docMk/>
            <pc:sldMk cId="2957273078" sldId="288"/>
            <ac:spMk id="2" creationId="{BCCDB6E0-2C09-DCAC-DDC1-86B5C89721D0}"/>
          </ac:spMkLst>
        </pc:spChg>
      </pc:sldChg>
      <pc:sldChg chg="addSp delSp modSp mod setBg">
        <pc:chgData name="Jamjuru Peethambaram, Sree Harsha - (jpsreeharsha)" userId="S::jpsreeharsha@arizona.edu::80e9ca2d-37e5-4e83-aed9-842759c6e55c" providerId="AD" clId="Web-{FFC179A8-107C-42B6-BA2C-004163D0AAF0}" dt="2022-11-28T07:31:59.603" v="392"/>
        <pc:sldMkLst>
          <pc:docMk/>
          <pc:sldMk cId="989676377" sldId="291"/>
        </pc:sldMkLst>
        <pc:spChg chg="mod">
          <ac:chgData name="Jamjuru Peethambaram, Sree Harsha - (jpsreeharsha)" userId="S::jpsreeharsha@arizona.edu::80e9ca2d-37e5-4e83-aed9-842759c6e55c" providerId="AD" clId="Web-{FFC179A8-107C-42B6-BA2C-004163D0AAF0}" dt="2022-11-28T07:31:59.603" v="392"/>
          <ac:spMkLst>
            <pc:docMk/>
            <pc:sldMk cId="989676377" sldId="291"/>
            <ac:spMk id="2" creationId="{672769B4-ABE6-66F6-E671-B7D3F6CCDC19}"/>
          </ac:spMkLst>
        </pc:spChg>
        <pc:spChg chg="mod">
          <ac:chgData name="Jamjuru Peethambaram, Sree Harsha - (jpsreeharsha)" userId="S::jpsreeharsha@arizona.edu::80e9ca2d-37e5-4e83-aed9-842759c6e55c" providerId="AD" clId="Web-{FFC179A8-107C-42B6-BA2C-004163D0AAF0}" dt="2022-11-28T07:31:59.603" v="392"/>
          <ac:spMkLst>
            <pc:docMk/>
            <pc:sldMk cId="989676377" sldId="291"/>
            <ac:spMk id="3" creationId="{E2C10CD3-EDD4-9467-6728-72623D62CBBA}"/>
          </ac:spMkLst>
        </pc:spChg>
        <pc:spChg chg="add del">
          <ac:chgData name="Jamjuru Peethambaram, Sree Harsha - (jpsreeharsha)" userId="S::jpsreeharsha@arizona.edu::80e9ca2d-37e5-4e83-aed9-842759c6e55c" providerId="AD" clId="Web-{FFC179A8-107C-42B6-BA2C-004163D0AAF0}" dt="2022-11-28T07:31:59.603" v="391"/>
          <ac:spMkLst>
            <pc:docMk/>
            <pc:sldMk cId="989676377" sldId="291"/>
            <ac:spMk id="10" creationId="{D12DDE76-C203-4047-9998-63900085B5E8}"/>
          </ac:spMkLst>
        </pc:spChg>
        <pc:picChg chg="mod">
          <ac:chgData name="Jamjuru Peethambaram, Sree Harsha - (jpsreeharsha)" userId="S::jpsreeharsha@arizona.edu::80e9ca2d-37e5-4e83-aed9-842759c6e55c" providerId="AD" clId="Web-{FFC179A8-107C-42B6-BA2C-004163D0AAF0}" dt="2022-11-28T07:31:59.603" v="392"/>
          <ac:picMkLst>
            <pc:docMk/>
            <pc:sldMk cId="989676377" sldId="291"/>
            <ac:picMk id="5" creationId="{D10174A0-E216-AFC7-E872-A35F9D71C652}"/>
          </ac:picMkLst>
        </pc:picChg>
      </pc:sldChg>
      <pc:sldChg chg="modSp del">
        <pc:chgData name="Jamjuru Peethambaram, Sree Harsha - (jpsreeharsha)" userId="S::jpsreeharsha@arizona.edu::80e9ca2d-37e5-4e83-aed9-842759c6e55c" providerId="AD" clId="Web-{FFC179A8-107C-42B6-BA2C-004163D0AAF0}" dt="2022-11-28T07:25:18.505" v="162"/>
        <pc:sldMkLst>
          <pc:docMk/>
          <pc:sldMk cId="1314640038" sldId="294"/>
        </pc:sldMkLst>
        <pc:spChg chg="mod">
          <ac:chgData name="Jamjuru Peethambaram, Sree Harsha - (jpsreeharsha)" userId="S::jpsreeharsha@arizona.edu::80e9ca2d-37e5-4e83-aed9-842759c6e55c" providerId="AD" clId="Web-{FFC179A8-107C-42B6-BA2C-004163D0AAF0}" dt="2022-11-28T07:25:13.817" v="161" actId="20577"/>
          <ac:spMkLst>
            <pc:docMk/>
            <pc:sldMk cId="1314640038" sldId="294"/>
            <ac:spMk id="4" creationId="{998768A4-AFC0-F037-648C-E89826069B20}"/>
          </ac:spMkLst>
        </pc:spChg>
        <pc:spChg chg="mod">
          <ac:chgData name="Jamjuru Peethambaram, Sree Harsha - (jpsreeharsha)" userId="S::jpsreeharsha@arizona.edu::80e9ca2d-37e5-4e83-aed9-842759c6e55c" providerId="AD" clId="Web-{FFC179A8-107C-42B6-BA2C-004163D0AAF0}" dt="2022-11-28T07:25:09.505" v="159" actId="20577"/>
          <ac:spMkLst>
            <pc:docMk/>
            <pc:sldMk cId="1314640038" sldId="294"/>
            <ac:spMk id="6" creationId="{7EF515E6-CBC1-412A-6765-3A7815735231}"/>
          </ac:spMkLst>
        </pc:spChg>
      </pc:sldChg>
      <pc:sldChg chg="addSp delSp modSp add replId">
        <pc:chgData name="Jamjuru Peethambaram, Sree Harsha - (jpsreeharsha)" userId="S::jpsreeharsha@arizona.edu::80e9ca2d-37e5-4e83-aed9-842759c6e55c" providerId="AD" clId="Web-{FFC179A8-107C-42B6-BA2C-004163D0AAF0}" dt="2022-11-28T07:20:33.324" v="91" actId="14100"/>
        <pc:sldMkLst>
          <pc:docMk/>
          <pc:sldMk cId="2373443113" sldId="298"/>
        </pc:sldMkLst>
        <pc:spChg chg="mod">
          <ac:chgData name="Jamjuru Peethambaram, Sree Harsha - (jpsreeharsha)" userId="S::jpsreeharsha@arizona.edu::80e9ca2d-37e5-4e83-aed9-842759c6e55c" providerId="AD" clId="Web-{FFC179A8-107C-42B6-BA2C-004163D0AAF0}" dt="2022-11-28T07:15:09.889" v="26" actId="20577"/>
          <ac:spMkLst>
            <pc:docMk/>
            <pc:sldMk cId="2373443113" sldId="298"/>
            <ac:spMk id="2" creationId="{047B1C46-8781-9F14-0F1E-2BA35972E883}"/>
          </ac:spMkLst>
        </pc:spChg>
        <pc:spChg chg="mod">
          <ac:chgData name="Jamjuru Peethambaram, Sree Harsha - (jpsreeharsha)" userId="S::jpsreeharsha@arizona.edu::80e9ca2d-37e5-4e83-aed9-842759c6e55c" providerId="AD" clId="Web-{FFC179A8-107C-42B6-BA2C-004163D0AAF0}" dt="2022-11-28T07:15:35.139" v="48" actId="20577"/>
          <ac:spMkLst>
            <pc:docMk/>
            <pc:sldMk cId="2373443113" sldId="298"/>
            <ac:spMk id="4" creationId="{F02A5E97-DAC3-D786-3813-029509813BA7}"/>
          </ac:spMkLst>
        </pc:spChg>
        <pc:spChg chg="add mod">
          <ac:chgData name="Jamjuru Peethambaram, Sree Harsha - (jpsreeharsha)" userId="S::jpsreeharsha@arizona.edu::80e9ca2d-37e5-4e83-aed9-842759c6e55c" providerId="AD" clId="Web-{FFC179A8-107C-42B6-BA2C-004163D0AAF0}" dt="2022-11-28T07:20:03.073" v="84" actId="20577"/>
          <ac:spMkLst>
            <pc:docMk/>
            <pc:sldMk cId="2373443113" sldId="298"/>
            <ac:spMk id="6" creationId="{3BDFCF31-DE63-63D4-D8D8-B71EDA231CD9}"/>
          </ac:spMkLst>
        </pc:spChg>
        <pc:picChg chg="add mod">
          <ac:chgData name="Jamjuru Peethambaram, Sree Harsha - (jpsreeharsha)" userId="S::jpsreeharsha@arizona.edu::80e9ca2d-37e5-4e83-aed9-842759c6e55c" providerId="AD" clId="Web-{FFC179A8-107C-42B6-BA2C-004163D0AAF0}" dt="2022-11-28T07:20:33.324" v="91" actId="14100"/>
          <ac:picMkLst>
            <pc:docMk/>
            <pc:sldMk cId="2373443113" sldId="298"/>
            <ac:picMk id="5" creationId="{D1549CD9-A1DD-1CB3-1F5C-CE2BDA547244}"/>
          </ac:picMkLst>
        </pc:picChg>
        <pc:picChg chg="del mod">
          <ac:chgData name="Jamjuru Peethambaram, Sree Harsha - (jpsreeharsha)" userId="S::jpsreeharsha@arizona.edu::80e9ca2d-37e5-4e83-aed9-842759c6e55c" providerId="AD" clId="Web-{FFC179A8-107C-42B6-BA2C-004163D0AAF0}" dt="2022-11-28T07:17:12.345" v="56"/>
          <ac:picMkLst>
            <pc:docMk/>
            <pc:sldMk cId="2373443113" sldId="298"/>
            <ac:picMk id="7" creationId="{6463E2C8-84B1-EF7D-A025-7E4AAB2768F6}"/>
          </ac:picMkLst>
        </pc:picChg>
        <pc:picChg chg="add mod">
          <ac:chgData name="Jamjuru Peethambaram, Sree Harsha - (jpsreeharsha)" userId="S::jpsreeharsha@arizona.edu::80e9ca2d-37e5-4e83-aed9-842759c6e55c" providerId="AD" clId="Web-{FFC179A8-107C-42B6-BA2C-004163D0AAF0}" dt="2022-11-28T07:20:18.042" v="90" actId="14100"/>
          <ac:picMkLst>
            <pc:docMk/>
            <pc:sldMk cId="2373443113" sldId="298"/>
            <ac:picMk id="8" creationId="{67D22348-2014-B8A0-E071-5B8C2D77F412}"/>
          </ac:picMkLst>
        </pc:picChg>
      </pc:sldChg>
      <pc:sldChg chg="modSp add replId">
        <pc:chgData name="Jamjuru Peethambaram, Sree Harsha - (jpsreeharsha)" userId="S::jpsreeharsha@arizona.edu::80e9ca2d-37e5-4e83-aed9-842759c6e55c" providerId="AD" clId="Web-{FFC179A8-107C-42B6-BA2C-004163D0AAF0}" dt="2022-11-28T07:22:29.436" v="100" actId="20577"/>
        <pc:sldMkLst>
          <pc:docMk/>
          <pc:sldMk cId="2536096097" sldId="299"/>
        </pc:sldMkLst>
        <pc:spChg chg="mod">
          <ac:chgData name="Jamjuru Peethambaram, Sree Harsha - (jpsreeharsha)" userId="S::jpsreeharsha@arizona.edu::80e9ca2d-37e5-4e83-aed9-842759c6e55c" providerId="AD" clId="Web-{FFC179A8-107C-42B6-BA2C-004163D0AAF0}" dt="2022-11-28T07:22:29.436" v="100" actId="20577"/>
          <ac:spMkLst>
            <pc:docMk/>
            <pc:sldMk cId="2536096097" sldId="299"/>
            <ac:spMk id="2" creationId="{672769B4-ABE6-66F6-E671-B7D3F6CCDC19}"/>
          </ac:spMkLst>
        </pc:spChg>
      </pc:sldChg>
      <pc:sldChg chg="new del">
        <pc:chgData name="Jamjuru Peethambaram, Sree Harsha - (jpsreeharsha)" userId="S::jpsreeharsha@arizona.edu::80e9ca2d-37e5-4e83-aed9-842759c6e55c" providerId="AD" clId="Web-{FFC179A8-107C-42B6-BA2C-004163D0AAF0}" dt="2022-11-28T07:22:09.279" v="93"/>
        <pc:sldMkLst>
          <pc:docMk/>
          <pc:sldMk cId="2710823191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E6087-8856-AC4E-DA56-B8082B627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E2FB5-65FB-02DB-995D-B8B53BAD3D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7AD92-35D1-456A-9D27-0841C131BA9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32AAB-B79E-75D5-DA01-675D213B5A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AB121-2256-0844-5652-B203958E9D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A3704-3AB2-45DA-B31F-B1D340ED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6" tIns="46584" rIns="93166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6" tIns="46584" rIns="93166" bIns="46584" rtlCol="0"/>
          <a:lstStyle>
            <a:lvl1pPr algn="r">
              <a:defRPr sz="1200"/>
            </a:lvl1pPr>
          </a:lstStyle>
          <a:p>
            <a:fld id="{3A61FF61-66C6-4C58-8F3E-308D1FFAD59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0463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4" rIns="93166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6" tIns="46584" rIns="93166" bIns="4658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6" tIns="46584" rIns="93166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6" tIns="46584" rIns="93166" bIns="46584" rtlCol="0" anchor="b"/>
          <a:lstStyle>
            <a:lvl1pPr algn="r">
              <a:defRPr sz="1200"/>
            </a:lvl1pPr>
          </a:lstStyle>
          <a:p>
            <a:fld id="{1B35AB62-E323-4357-BBFB-3346C0B8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14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AB62-E323-4357-BBFB-3346C0B85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5AB62-E323-4357-BBFB-3346C0B85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8519-22AE-9537-7A01-CEFFCC26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7E2ED-287F-CECD-E9AF-CF650094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3116-67A2-B65D-3D05-9DE45D6B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0254-B52E-4039-AE29-D71C99535FB6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41A4-1585-9AA9-A5DD-E7DDEFA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FA7C-65CC-EED0-DF16-9640DDC6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D3930-7D6C-6DFE-A4CB-72E7033FD888}"/>
              </a:ext>
            </a:extLst>
          </p:cNvPr>
          <p:cNvSpPr/>
          <p:nvPr userDrawn="1"/>
        </p:nvSpPr>
        <p:spPr>
          <a:xfrm>
            <a:off x="135924" y="160638"/>
            <a:ext cx="11914904" cy="63513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0073B-A5F6-02BE-F582-672984A46CE6}"/>
              </a:ext>
            </a:extLst>
          </p:cNvPr>
          <p:cNvSpPr/>
          <p:nvPr userDrawn="1"/>
        </p:nvSpPr>
        <p:spPr>
          <a:xfrm>
            <a:off x="4114800" y="5349875"/>
            <a:ext cx="3966520" cy="139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2C2745D-5498-3ECC-713D-4B7B11861AC5}"/>
              </a:ext>
            </a:extLst>
          </p:cNvPr>
          <p:cNvSpPr/>
          <p:nvPr userDrawn="1"/>
        </p:nvSpPr>
        <p:spPr>
          <a:xfrm rot="5400000">
            <a:off x="358345" y="310614"/>
            <a:ext cx="531341" cy="593124"/>
          </a:xfrm>
          <a:prstGeom prst="rt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CFA2A-78B4-708C-B483-12AF0916B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2766" y="6006369"/>
            <a:ext cx="3680048" cy="7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1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429D-6FDB-1030-5533-72067248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5ABAB-1848-9AEC-1B55-FFC1DC98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3C49-3559-3FCC-8959-BE7A8E6B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E5DF-15CC-4F21-91AB-FF6DE6B8640E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AF32-93E1-DAD9-C77B-A19D77F5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F676-386F-67C5-33BA-9DEFD7DF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86E3C-1970-749D-1515-CE120BDF8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F3AE7-F86A-1CB3-9A91-890A446B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490A-EEA0-FCC3-FAC1-12846447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B80A-1906-4A93-8FC4-5B94F8245164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B20F-EF64-FFDD-7B74-40777F06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FC26-D621-6195-F013-8D0E509D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21DD-EA1B-6D58-BBDA-9775B763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305A-7FEA-ABE9-967B-EC107A09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C119-2C47-BE47-E3B3-F494EE7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938-6108-406F-8188-46A4574C7772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4D76-002D-78D5-DEA7-4E7D9C0F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8DD6-FBA9-E28F-FBF0-9A2972E4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4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07C4-FA8C-59CE-0BB3-72B0EE04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F1556-6604-C627-B9AC-A85C209C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DDA-ADA1-30D3-27C8-CCEE4EFE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4C78-ED16-4979-B3E0-AF5D91FE08D1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B1992-5969-36F3-8B13-AE6C441D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C882-5556-6D25-24A3-53ECF68B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BB6F-8452-106A-C290-16CF61F2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CC51-FABE-4D7E-5FC5-3CA390CF9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51107-9F84-7FC4-9DBD-80452F2F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ACD1B-7753-B2D3-BA1B-52DFB79B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2A60-A26B-4597-A091-EC7BC3E45C36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4448-B8ED-9DAA-8505-273CA872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BECA2-909C-C548-7146-8B23A550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D37B-F362-1BA0-5B0B-2EF4B8DF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5D23-B4E5-0C5F-15E8-0742EBEA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551F-C5EE-45CC-4EDD-E1E7F939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FC285-6E37-2B8A-068F-19226F46C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AA991-A740-4E67-0D42-43F2F67DF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4A7AE-928D-35F3-27DC-2A5A818B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8910-677A-4259-8E29-00C77CD810FF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F3975-C0F4-48BE-9437-0BAD4811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726EE-3504-9C54-A039-741B93BE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13E5-C93F-0C22-00E0-34A5CAEE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DF9CB-49AD-2A21-EB03-CC6502AA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5FD2-B17A-409B-9976-657508E32956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FE15C-F02C-D2CD-A927-77E1B8B7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FE050-B9BD-538C-A266-098452F0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7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72B93-31B7-7A6A-B061-A339FE88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C77A-0B00-40D6-A567-300A7088D089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48C5-2A73-4300-2544-46B62C7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E0378-E7E7-63F9-66BB-6FAE859E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E7E8-DB0F-C919-B64C-D9D55C97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14B9-4262-3628-B3BB-AB9FFD32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96BD0-2180-0970-718A-2F24AA92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0A046-153D-72E6-AB0B-7990958F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2C96-0037-4B08-AA52-C790A5BA9BDE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9820-848B-0C77-3734-08DBD688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285DB-5959-9E06-F5FA-04CB43D2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5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B529-DA33-AC2C-CA1B-188876E4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5D980-47FC-DE34-E594-D04BFDF68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B14AA-F463-32C2-39C4-56CFFAA0C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87DED-802F-74F3-194A-412536E3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5CA3-4A80-418F-91BD-FDBE76C09B8E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1B3A-11B8-3057-49E9-D4C671EC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02F72-2622-C46D-02DC-B018F975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20384-28D9-471E-B88F-23496A37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1149E-5116-D06A-8503-28169CD2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8D2C-CA68-4E23-A75F-3BA700902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C658-6DE0-4C08-9B4C-33F5A20AE121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7F2D-D718-10AB-6686-5BD3A851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FC73-74C2-2A04-D395-378AE22C0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1BA76-82D4-97C3-7A68-8EA5A2AD854F}"/>
              </a:ext>
            </a:extLst>
          </p:cNvPr>
          <p:cNvSpPr/>
          <p:nvPr userDrawn="1"/>
        </p:nvSpPr>
        <p:spPr>
          <a:xfrm>
            <a:off x="135924" y="160638"/>
            <a:ext cx="11914904" cy="63513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CDE33-D204-ED71-4581-200B0E41904C}"/>
              </a:ext>
            </a:extLst>
          </p:cNvPr>
          <p:cNvSpPr/>
          <p:nvPr userDrawn="1"/>
        </p:nvSpPr>
        <p:spPr>
          <a:xfrm>
            <a:off x="4721192" y="6006369"/>
            <a:ext cx="2743200" cy="73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26A4A-7176-1CC9-CACF-7F2A613E58E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28798" y="6247477"/>
            <a:ext cx="2527988" cy="529068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9FD56B9A-0774-411F-ED48-CF63A577BA51}"/>
              </a:ext>
            </a:extLst>
          </p:cNvPr>
          <p:cNvSpPr/>
          <p:nvPr userDrawn="1"/>
        </p:nvSpPr>
        <p:spPr>
          <a:xfrm rot="5400000">
            <a:off x="358345" y="310614"/>
            <a:ext cx="531341" cy="593124"/>
          </a:xfrm>
          <a:prstGeom prst="rt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2CF7-362C-3EA2-4B83-FF691993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409"/>
            <a:ext cx="10515600" cy="113477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6F111-679D-A9DD-30D9-A9463B49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8778" y="6494430"/>
            <a:ext cx="2743200" cy="365125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1C7D234-87D3-29AF-0EF5-3E4303445326}"/>
              </a:ext>
            </a:extLst>
          </p:cNvPr>
          <p:cNvSpPr txBox="1">
            <a:spLocks/>
          </p:cNvSpPr>
          <p:nvPr/>
        </p:nvSpPr>
        <p:spPr>
          <a:xfrm>
            <a:off x="-116157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Presenter: </a:t>
            </a:r>
          </a:p>
        </p:txBody>
      </p:sp>
    </p:spTree>
    <p:extLst>
      <p:ext uri="{BB962C8B-B14F-4D97-AF65-F5344CB8AC3E}">
        <p14:creationId xmlns:p14="http://schemas.microsoft.com/office/powerpoint/2010/main" val="62352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2CF7-362C-3EA2-4B83-FF691993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409"/>
            <a:ext cx="10515600" cy="113477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6F111-679D-A9DD-30D9-A9463B49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8778" y="649443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566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31D6A3CFFA848B3704121C34A97C1" ma:contentTypeVersion="15" ma:contentTypeDescription="Create a new document." ma:contentTypeScope="" ma:versionID="733254f2eabc4caa95656f4bf60be4eb">
  <xsd:schema xmlns:xsd="http://www.w3.org/2001/XMLSchema" xmlns:xs="http://www.w3.org/2001/XMLSchema" xmlns:p="http://schemas.microsoft.com/office/2006/metadata/properties" xmlns:ns2="d2328c25-07e4-4f4f-bac5-9d9f29a3880e" xmlns:ns3="295fd4d3-ec18-460e-b8fc-39c285cb8a29" targetNamespace="http://schemas.microsoft.com/office/2006/metadata/properties" ma:root="true" ma:fieldsID="6e0ea37b074a72087ac3b003b5f0d29d" ns2:_="" ns3:_="">
    <xsd:import namespace="d2328c25-07e4-4f4f-bac5-9d9f29a3880e"/>
    <xsd:import namespace="295fd4d3-ec18-460e-b8fc-39c285cb8a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328c25-07e4-4f4f-bac5-9d9f29a388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1dced58-e0b4-42b2-b81d-05092f917f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fd4d3-ec18-460e-b8fc-39c285cb8a2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e44e64e-2a06-482c-9d39-ef35764d9d21}" ma:internalName="TaxCatchAll" ma:showField="CatchAllData" ma:web="295fd4d3-ec18-460e-b8fc-39c285cb8a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328c25-07e4-4f4f-bac5-9d9f29a3880e">
      <Terms xmlns="http://schemas.microsoft.com/office/infopath/2007/PartnerControls"/>
    </lcf76f155ced4ddcb4097134ff3c332f>
    <TaxCatchAll xmlns="295fd4d3-ec18-460e-b8fc-39c285cb8a29" xsi:nil="true"/>
    <SharedWithUsers xmlns="295fd4d3-ec18-460e-b8fc-39c285cb8a29">
      <UserInfo>
        <DisplayName>Smith, Cortez William - (cwsmith)</DisplayName>
        <AccountId>16</AccountId>
        <AccountType/>
      </UserInfo>
      <UserInfo>
        <DisplayName>Kenny, Sandra Lynn - (skenny)</DisplayName>
        <AccountId>15</AccountId>
        <AccountType/>
      </UserInfo>
      <UserInfo>
        <DisplayName>LNU, Abhinav - (abhinav13)</DisplayName>
        <AccountId>30</AccountId>
        <AccountType/>
      </UserInfo>
      <UserInfo>
        <DisplayName>Abanishe, Adora - (adorabell)</DisplayName>
        <AccountId>31</AccountId>
        <AccountType/>
      </UserInfo>
      <UserInfo>
        <DisplayName>Abdul Rahim, Monisha Rahim - (monisharahim)</DisplayName>
        <AccountId>32</AccountId>
        <AccountType/>
      </UserInfo>
      <UserInfo>
        <DisplayName>Agarwala, Sanchit - (sanchitagarwala)</DisplayName>
        <AccountId>33</AccountId>
        <AccountType/>
      </UserInfo>
      <UserInfo>
        <DisplayName>Anable, Zoe Alexandra - (zanable)</DisplayName>
        <AccountId>34</AccountId>
        <AccountType/>
      </UserInfo>
      <UserInfo>
        <DisplayName>Arora, Aakanksha - (aakankshaarora)</DisplayName>
        <AccountId>35</AccountId>
        <AccountType/>
      </UserInfo>
      <UserInfo>
        <DisplayName>Barton, Connor Alec - (cbarton1)</DisplayName>
        <AccountId>36</AccountId>
        <AccountType/>
      </UserInfo>
      <UserInfo>
        <DisplayName>Calderon, Stefany Sujey - (scalderon1)</DisplayName>
        <AccountId>37</AccountId>
        <AccountType/>
      </UserInfo>
      <UserInfo>
        <DisplayName>Chawda, Kushagra - (kushagrachawda)</DisplayName>
        <AccountId>38</AccountId>
        <AccountType/>
      </UserInfo>
      <UserInfo>
        <DisplayName>Chen, Jonathan - (jonathanchen)</DisplayName>
        <AccountId>39</AccountId>
        <AccountType/>
      </UserInfo>
      <UserInfo>
        <DisplayName>Cheung, Edmond - (echeung383)</DisplayName>
        <AccountId>40</AccountId>
        <AccountType/>
      </UserInfo>
      <UserInfo>
        <DisplayName>Cook, Wayne Randall - (wcook)</DisplayName>
        <AccountId>41</AccountId>
        <AccountType/>
      </UserInfo>
      <UserInfo>
        <DisplayName>Dattani, Parth Ketan - (parthdattani)</DisplayName>
        <AccountId>42</AccountId>
        <AccountType/>
      </UserInfo>
      <UserInfo>
        <DisplayName>Esposito, Giancarlo Anthony - (gespos22)</DisplayName>
        <AccountId>43</AccountId>
        <AccountType/>
      </UserInfo>
      <UserInfo>
        <DisplayName>Fan, Bill - (cheyufan)</DisplayName>
        <AccountId>44</AccountId>
        <AccountType/>
      </UserInfo>
      <UserInfo>
        <DisplayName>Geetika, FNU - (geetika)</DisplayName>
        <AccountId>45</AccountId>
        <AccountType/>
      </UserInfo>
      <UserInfo>
        <DisplayName>Fojdar, Jai - (jaiminfojdar)</DisplayName>
        <AccountId>46</AccountId>
        <AccountType/>
      </UserInfo>
      <UserInfo>
        <DisplayName>Goswami, Aman - (amang)</DisplayName>
        <AccountId>47</AccountId>
        <AccountType/>
      </UserInfo>
      <UserInfo>
        <DisplayName>Goswitz, Max M - (maxgoswitz)</DisplayName>
        <AccountId>48</AccountId>
        <AccountType/>
      </UserInfo>
      <UserInfo>
        <DisplayName>Griffin, Chace - (chacegriffin)</DisplayName>
        <AccountId>49</AccountId>
        <AccountType/>
      </UserInfo>
      <UserInfo>
        <DisplayName>Huang, Alan - (huangtoradragon1)</DisplayName>
        <AccountId>50</AccountId>
        <AccountType/>
      </UserInfo>
      <UserInfo>
        <DisplayName>Imani, Nefertitti Sheila - (sheilaimani)</DisplayName>
        <AccountId>51</AccountId>
        <AccountType/>
      </UserInfo>
      <UserInfo>
        <DisplayName>Jafar, Mohamad - (mjafar)</DisplayName>
        <AccountId>52</AccountId>
        <AccountType/>
      </UserInfo>
      <UserInfo>
        <DisplayName>Jamjuru Peethambaram, Sree Harsha - (jpsreeharsha)</DisplayName>
        <AccountId>53</AccountId>
        <AccountType/>
      </UserInfo>
      <UserInfo>
        <DisplayName>JENG, AN LUEN - (anjeng)</DisplayName>
        <AccountId>54</AccountId>
        <AccountType/>
      </UserInfo>
      <UserInfo>
        <DisplayName>Jordan, Lindsey - (lindseyjordan)</DisplayName>
        <AccountId>55</AccountId>
        <AccountType/>
      </UserInfo>
      <UserInfo>
        <DisplayName>Kamte, Gauri - (gaurikamte)</DisplayName>
        <AccountId>56</AccountId>
        <AccountType/>
      </UserInfo>
      <UserInfo>
        <DisplayName>Kapuria, Varun Harish - (varunkapuria)</DisplayName>
        <AccountId>57</AccountId>
        <AccountType/>
      </UserInfo>
      <UserInfo>
        <DisplayName>Kaur, Amandeep - (kaur2)</DisplayName>
        <AccountId>58</AccountId>
        <AccountType/>
      </UserInfo>
      <UserInfo>
        <DisplayName>Koduri, Hrithik Ashok - (hrithikkoduri)</DisplayName>
        <AccountId>59</AccountId>
        <AccountType/>
      </UserInfo>
      <UserInfo>
        <DisplayName>Kohli, Gurleen - (kohlig)</DisplayName>
        <AccountId>60</AccountId>
        <AccountType/>
      </UserInfo>
      <UserInfo>
        <DisplayName>Kraus, Clayton Thomas - (claytonkraus)</DisplayName>
        <AccountId>61</AccountId>
        <AccountType/>
      </UserInfo>
      <UserInfo>
        <DisplayName>Ku, Edward - (edwardku)</DisplayName>
        <AccountId>62</AccountId>
        <AccountType/>
      </UserInfo>
      <UserInfo>
        <DisplayName>Kumar, Nikhil - (nikhil)</DisplayName>
        <AccountId>63</AccountId>
        <AccountType/>
      </UserInfo>
      <UserInfo>
        <DisplayName>Lakka, Netranandini - (netranandini)</DisplayName>
        <AccountId>64</AccountId>
        <AccountType/>
      </UserInfo>
      <UserInfo>
        <DisplayName>Lalchandani, Himanshu - (himanshulc)</DisplayName>
        <AccountId>65</AccountId>
        <AccountType/>
      </UserInfo>
      <UserInfo>
        <DisplayName>Langalia, Mrudang Vipul - (mrudanglangalia)</DisplayName>
        <AccountId>66</AccountId>
        <AccountType/>
      </UserInfo>
      <UserInfo>
        <DisplayName>Lee, Yi Chien - (yichienlee)</DisplayName>
        <AccountId>67</AccountId>
        <AccountType/>
      </UserInfo>
      <UserInfo>
        <DisplayName>Leones, Ian J - (demian)</DisplayName>
        <AccountId>68</AccountId>
        <AccountType/>
      </UserInfo>
      <UserInfo>
        <DisplayName>Li, Chien-Yun - (chienyunli)</DisplayName>
        <AccountId>69</AccountId>
        <AccountType/>
      </UserInfo>
      <UserInfo>
        <DisplayName>Mahapatra, Arpita - (arpitamahapatra)</DisplayName>
        <AccountId>70</AccountId>
        <AccountType/>
      </UserInfo>
      <UserInfo>
        <DisplayName>Mane, Tanvi Tanaji - (tanvimane)</DisplayName>
        <AccountId>71</AccountId>
        <AccountType/>
      </UserInfo>
      <UserInfo>
        <DisplayName>McLoughlin, Stephen James - (sjmcloughlin)</DisplayName>
        <AccountId>72</AccountId>
        <AccountType/>
      </UserInfo>
      <UserInfo>
        <DisplayName>Middela, Anish Reddy - (anishmiddela)</DisplayName>
        <AccountId>73</AccountId>
        <AccountType/>
      </UserInfo>
      <UserInfo>
        <DisplayName>Miller, Griffen Wesley - (griffenmiller)</DisplayName>
        <AccountId>74</AccountId>
        <AccountType/>
      </UserInfo>
      <UserInfo>
        <DisplayName>Mishra, Pallavi - (pallavim98)</DisplayName>
        <AccountId>75</AccountId>
        <AccountType/>
      </UserInfo>
      <UserInfo>
        <DisplayName>Mittal, Vidisha - (vidishamittal)</DisplayName>
        <AccountId>76</AccountId>
        <AccountType/>
      </UserInfo>
      <UserInfo>
        <DisplayName>Muntz, Bailey Kristen - (muntz)</DisplayName>
        <AccountId>77</AccountId>
        <AccountType/>
      </UserInfo>
      <UserInfo>
        <DisplayName>Myakala, Chaitanya Rajeev - (chaitanyarajeev)</DisplayName>
        <AccountId>78</AccountId>
        <AccountType/>
      </UserInfo>
      <UserInfo>
        <DisplayName>Nagamangala Jayaram, Tejas - (tejasjayaram)</DisplayName>
        <AccountId>79</AccountId>
        <AccountType/>
      </UserInfo>
      <UserInfo>
        <DisplayName>NAIR, PRAVEEN RAJENDRAN - (praveenrnair)</DisplayName>
        <AccountId>80</AccountId>
        <AccountType/>
      </UserInfo>
      <UserInfo>
        <DisplayName>Nakonechny, Tess Alaina - (tessnakonechny)</DisplayName>
        <AccountId>81</AccountId>
        <AccountType/>
      </UserInfo>
      <UserInfo>
        <DisplayName>Nanoti, Abhishek Sanjay - (ananoti)</DisplayName>
        <AccountId>82</AccountId>
        <AccountType/>
      </UserInfo>
      <UserInfo>
        <DisplayName>Nelson, Riley Jordon - (rileynelson)</DisplayName>
        <AccountId>83</AccountId>
        <AccountType/>
      </UserInfo>
      <UserInfo>
        <DisplayName>osawaru, favour Esosa - (favourosawaru)</DisplayName>
        <AccountId>84</AccountId>
        <AccountType/>
      </UserInfo>
      <UserInfo>
        <DisplayName>Palande, Unnati Kiran - (unnatipalande)</DisplayName>
        <AccountId>85</AccountId>
        <AccountType/>
      </UserInfo>
      <UserInfo>
        <DisplayName>Pamidimukkala, Rohith Sai - (rspamidimukkala)</DisplayName>
        <AccountId>86</AccountId>
        <AccountType/>
      </UserInfo>
      <UserInfo>
        <DisplayName>Pandey, Shantanu - (shantanupandey)</DisplayName>
        <AccountId>87</AccountId>
        <AccountType/>
      </UserInfo>
      <UserInfo>
        <DisplayName>Panwar, Karishma - (karishmap)</DisplayName>
        <AccountId>88</AccountId>
        <AccountType/>
      </UserInfo>
      <UserInfo>
        <DisplayName>Parekh, Gunjal Jaideep - (parekhg)</DisplayName>
        <AccountId>89</AccountId>
        <AccountType/>
      </UserInfo>
      <UserInfo>
        <DisplayName>PATANGE, MANSI - (mpatange)</DisplayName>
        <AccountId>90</AccountId>
        <AccountType/>
      </UserInfo>
      <UserInfo>
        <DisplayName>Patel, Anjali - (anjalip)</DisplayName>
        <AccountId>91</AccountId>
        <AccountType/>
      </UserInfo>
      <UserInfo>
        <DisplayName>Patil, Prasann Keshav - (prasannpatil)</DisplayName>
        <AccountId>92</AccountId>
        <AccountType/>
      </UserInfo>
      <UserInfo>
        <DisplayName>Posada, Alessandra - (posada1)</DisplayName>
        <AccountId>93</AccountId>
        <AccountType/>
      </UserInfo>
      <UserInfo>
        <DisplayName>Raju, Anusha - (anusharaju)</DisplayName>
        <AccountId>94</AccountId>
        <AccountType/>
      </UserInfo>
      <UserInfo>
        <DisplayName>Rakesh, Shashwat - (shashwatrakesh)</DisplayName>
        <AccountId>95</AccountId>
        <AccountType/>
      </UserInfo>
      <UserInfo>
        <DisplayName>Ramaraj, Aishwarya Srevaikundam - (asramaraj)</DisplayName>
        <AccountId>96</AccountId>
        <AccountType/>
      </UserInfo>
      <UserInfo>
        <DisplayName>Ranganath, Neha - (neharanganath)</DisplayName>
        <AccountId>97</AccountId>
        <AccountType/>
      </UserInfo>
      <UserInfo>
        <DisplayName>Sahai, Ankita - (ankita)</DisplayName>
        <AccountId>98</AccountId>
        <AccountType/>
      </UserInfo>
      <UserInfo>
        <DisplayName>Samaniego, Tony - (samaniego)</DisplayName>
        <AccountId>99</AccountId>
        <AccountType/>
      </UserInfo>
      <UserInfo>
        <DisplayName>Sasane, Aishwarya Arun - (aishwaryasasane)</DisplayName>
        <AccountId>100</AccountId>
        <AccountType/>
      </UserInfo>
      <UserInfo>
        <DisplayName>Sathish Kumar, Harini - (harinisathishk)</DisplayName>
        <AccountId>101</AccountId>
        <AccountType/>
      </UserInfo>
      <UserInfo>
        <DisplayName>Shah, Karan Ronak - (karanshah)</DisplayName>
        <AccountId>102</AccountId>
        <AccountType/>
      </UserInfo>
      <UserInfo>
        <DisplayName>Shah, Maurvin Gaurav - (maurvinshah)</DisplayName>
        <AccountId>103</AccountId>
        <AccountType/>
      </UserInfo>
      <UserInfo>
        <DisplayName>Shaik, Mohammed Yaseen - (mdyaseen)</DisplayName>
        <AccountId>104</AccountId>
        <AccountType/>
      </UserInfo>
      <UserInfo>
        <DisplayName>Shantha Kumar, Nidhi - (nidhis)</DisplayName>
        <AccountId>105</AccountId>
        <AccountType/>
      </UserInfo>
      <UserInfo>
        <DisplayName>Sharma, Eshani Gopal - (eshanisharma)</DisplayName>
        <AccountId>106</AccountId>
        <AccountType/>
      </UserInfo>
      <UserInfo>
        <DisplayName>Shepherd, Malcolm David - (shepherdm)</DisplayName>
        <AccountId>107</AccountId>
        <AccountType/>
      </UserInfo>
      <UserInfo>
        <DisplayName>Shishangia, Shivam Chandresh - (shivams)</DisplayName>
        <AccountId>108</AccountId>
        <AccountType/>
      </UserInfo>
      <UserInfo>
        <DisplayName>Shorey, Tanishka - (tanishkashorey)</DisplayName>
        <AccountId>109</AccountId>
        <AccountType/>
      </UserInfo>
      <UserInfo>
        <DisplayName>Shukla, Akash - (akashshukla)</DisplayName>
        <AccountId>110</AccountId>
        <AccountType/>
      </UserInfo>
      <UserInfo>
        <DisplayName>Siegler, Jeff - (jtsiegler)</DisplayName>
        <AccountId>111</AccountId>
        <AccountType/>
      </UserInfo>
      <UserInfo>
        <DisplayName>Sikkewal, Yash - (yashsikkewal)</DisplayName>
        <AccountId>112</AccountId>
        <AccountType/>
      </UserInfo>
      <UserInfo>
        <DisplayName>Singh, Avantika - (asingh2)</DisplayName>
        <AccountId>113</AccountId>
        <AccountType/>
      </UserInfo>
      <UserInfo>
        <DisplayName>Singh, Medha - (medhasingh)</DisplayName>
        <AccountId>114</AccountId>
        <AccountType/>
      </UserInfo>
      <UserInfo>
        <DisplayName>Singh, Shubhangini - (singhs1)</DisplayName>
        <AccountId>115</AccountId>
        <AccountType/>
      </UserInfo>
      <UserInfo>
        <DisplayName>Singh, Abhisar - (abhisar15)</DisplayName>
        <AccountId>116</AccountId>
        <AccountType/>
      </UserInfo>
      <UserInfo>
        <DisplayName>Sinha, Bhanu - (bhanusinha)</DisplayName>
        <AccountId>117</AccountId>
        <AccountType/>
      </UserInfo>
      <UserInfo>
        <DisplayName>Skikos, Anthony - (askikos)</DisplayName>
        <AccountId>118</AccountId>
        <AccountType/>
      </UserInfo>
      <UserInfo>
        <DisplayName>Somanahalli Muralidhara, Bhargavi - (bhargavi)</DisplayName>
        <AccountId>119</AccountId>
        <AccountType/>
      </UserInfo>
      <UserInfo>
        <DisplayName>Tripuraneni, Likitha - (ltripuraneni)</DisplayName>
        <AccountId>120</AccountId>
        <AccountType/>
      </UserInfo>
      <UserInfo>
        <DisplayName>Tsai, Aaron - (aarontsai)</DisplayName>
        <AccountId>121</AccountId>
        <AccountType/>
      </UserInfo>
      <UserInfo>
        <DisplayName>Tummuru, Vihari Reddy - (vihari)</DisplayName>
        <AccountId>122</AccountId>
        <AccountType/>
      </UserInfo>
      <UserInfo>
        <DisplayName>Vachhani, Ashit Mahesh - (ashitvachhani)</DisplayName>
        <AccountId>123</AccountId>
        <AccountType/>
      </UserInfo>
      <UserInfo>
        <DisplayName>Vemulapalli, Rajesh - (rajeshv)</DisplayName>
        <AccountId>124</AccountId>
        <AccountType/>
      </UserInfo>
      <UserInfo>
        <DisplayName>Viswanathan, Balasubramanian - (balasubramanianv)</DisplayName>
        <AccountId>125</AccountId>
        <AccountType/>
      </UserInfo>
      <UserInfo>
        <DisplayName>Williams, Zach Julian - (zachwilliams)</DisplayName>
        <AccountId>126</AccountId>
        <AccountType/>
      </UserInfo>
      <UserInfo>
        <DisplayName>Yalla, Sowmya - (sowmyayalla)</DisplayName>
        <AccountId>127</AccountId>
        <AccountType/>
      </UserInfo>
      <UserInfo>
        <DisplayName>Yang, Jacob - (mingleiyang)</DisplayName>
        <AccountId>128</AccountId>
        <AccountType/>
      </UserInfo>
      <UserInfo>
        <DisplayName>YANG, RU-YING - (ruyingyang)</DisplayName>
        <AccountId>129</AccountId>
        <AccountType/>
      </UserInfo>
      <UserInfo>
        <DisplayName>Sosa, Alexis - (asosa15)</DisplayName>
        <AccountId>130</AccountId>
        <AccountType/>
      </UserInfo>
      <UserInfo>
        <DisplayName>Jennings, Catherine - (cjennings)</DisplayName>
        <AccountId>131</AccountId>
        <AccountType/>
      </UserInfo>
      <UserInfo>
        <DisplayName>Michaels, Marisa - (mmichaels)</DisplayName>
        <AccountId>132</AccountId>
        <AccountType/>
      </UserInfo>
      <UserInfo>
        <DisplayName>Wienhoff, Wendy Lynn - (wwienhoff)</DisplayName>
        <AccountId>133</AccountId>
        <AccountType/>
      </UserInfo>
      <UserInfo>
        <DisplayName>Rashan, James Stephen - (jrashan)</DisplayName>
        <AccountId>134</AccountId>
        <AccountType/>
      </UserInfo>
      <UserInfo>
        <DisplayName>Greengaard, Alexander W - (agreengaard)</DisplayName>
        <AccountId>135</AccountId>
        <AccountType/>
      </UserInfo>
      <UserInfo>
        <DisplayName>Poole, Melissa Anne - (melissapoole)</DisplayName>
        <AccountId>136</AccountId>
        <AccountType/>
      </UserInfo>
      <UserInfo>
        <DisplayName>Edmonds, Lyndsey - (lyndseyedmonds)</DisplayName>
        <AccountId>137</AccountId>
        <AccountType/>
      </UserInfo>
      <UserInfo>
        <DisplayName>Roy, Tirthankar - (royt1)</DisplayName>
        <AccountId>138</AccountId>
        <AccountType/>
      </UserInfo>
      <UserInfo>
        <DisplayName>Partridge, Kate - (kwpartridge)</DisplayName>
        <AccountId>10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DB00D-A535-42DE-AC3C-1DD03AABBCA6}">
  <ds:schemaRefs>
    <ds:schemaRef ds:uri="295fd4d3-ec18-460e-b8fc-39c285cb8a29"/>
    <ds:schemaRef ds:uri="d2328c25-07e4-4f4f-bac5-9d9f29a388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EC2CD49-8F08-4E1D-BD7C-A204C57BAA7A}">
  <ds:schemaRefs>
    <ds:schemaRef ds:uri="295fd4d3-ec18-460e-b8fc-39c285cb8a29"/>
    <ds:schemaRef ds:uri="d2328c25-07e4-4f4f-bac5-9d9f29a388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776D41-EDA7-47DE-A3C3-0821F84517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Tummuru, Vihari Reddy - (vihari)</cp:lastModifiedBy>
  <cp:revision>2</cp:revision>
  <cp:lastPrinted>2021-11-04T21:54:17Z</cp:lastPrinted>
  <dcterms:created xsi:type="dcterms:W3CDTF">2018-07-25T21:08:09Z</dcterms:created>
  <dcterms:modified xsi:type="dcterms:W3CDTF">2022-12-01T22:11:55Z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0x0101001CF31D6A3CFFA848B3704121C34A97C1</vt:lpwstr>
  </property>
  <property fmtid="{D5CDD505-2E9C-101B-9397-08002B2CF9AE}" pid="3" name="MediaServiceImageTags">
    <vt:lpwstr/>
  </property>
</Properties>
</file>