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515" r:id="rId4"/>
    <p:sldId id="516" r:id="rId5"/>
    <p:sldId id="712" r:id="rId6"/>
    <p:sldId id="468" r:id="rId7"/>
    <p:sldId id="545" r:id="rId8"/>
    <p:sldId id="475" r:id="rId9"/>
    <p:sldId id="501" r:id="rId10"/>
    <p:sldId id="503" r:id="rId11"/>
    <p:sldId id="356" r:id="rId12"/>
    <p:sldId id="504" r:id="rId13"/>
    <p:sldId id="433" r:id="rId14"/>
    <p:sldId id="489" r:id="rId15"/>
    <p:sldId id="488" r:id="rId16"/>
    <p:sldId id="492" r:id="rId17"/>
    <p:sldId id="493" r:id="rId18"/>
    <p:sldId id="523" r:id="rId19"/>
    <p:sldId id="533" r:id="rId20"/>
    <p:sldId id="366" r:id="rId21"/>
    <p:sldId id="350" r:id="rId22"/>
    <p:sldId id="274" r:id="rId23"/>
    <p:sldId id="367" r:id="rId24"/>
    <p:sldId id="275" r:id="rId25"/>
    <p:sldId id="276" r:id="rId26"/>
    <p:sldId id="368" r:id="rId27"/>
    <p:sldId id="278" r:id="rId28"/>
    <p:sldId id="377" r:id="rId29"/>
    <p:sldId id="372" r:id="rId30"/>
    <p:sldId id="281" r:id="rId31"/>
    <p:sldId id="383" r:id="rId32"/>
    <p:sldId id="282" r:id="rId33"/>
    <p:sldId id="283" r:id="rId34"/>
    <p:sldId id="373" r:id="rId35"/>
    <p:sldId id="285" r:id="rId36"/>
    <p:sldId id="286" r:id="rId37"/>
    <p:sldId id="711" r:id="rId38"/>
    <p:sldId id="375" r:id="rId39"/>
    <p:sldId id="381" r:id="rId40"/>
    <p:sldId id="382" r:id="rId41"/>
    <p:sldId id="259"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91" autoAdjust="0"/>
    <p:restoredTop sz="92791" autoAdjust="0"/>
  </p:normalViewPr>
  <p:slideViewPr>
    <p:cSldViewPr snapToGrid="0">
      <p:cViewPr varScale="1">
        <p:scale>
          <a:sx n="66" d="100"/>
          <a:sy n="66" d="100"/>
        </p:scale>
        <p:origin x="123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F08C8-D925-4F62-86B3-E482D1856CBC}" type="datetimeFigureOut">
              <a:rPr lang="zh-CN" altLang="en-US" smtClean="0"/>
              <a:t>2023/4/16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E5E6-3C60-47AA-89F0-F3C6187D7F93}" type="slidenum">
              <a:rPr lang="zh-CN" altLang="en-US" smtClean="0"/>
              <a:t>‹#›</a:t>
            </a:fld>
            <a:endParaRPr lang="zh-CN" altLang="en-US"/>
          </a:p>
        </p:txBody>
      </p:sp>
    </p:spTree>
    <p:extLst>
      <p:ext uri="{BB962C8B-B14F-4D97-AF65-F5344CB8AC3E}">
        <p14:creationId xmlns:p14="http://schemas.microsoft.com/office/powerpoint/2010/main" val="12623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074E3458-983F-4295-97C3-81F47378F4DF}"/>
              </a:ext>
            </a:extLst>
          </p:cNvPr>
          <p:cNvSpPr>
            <a:spLocks noGrp="1" noRot="1" noChangeAspect="1" noChangeArrowheads="1" noTextEdit="1"/>
          </p:cNvSpPr>
          <p:nvPr>
            <p:ph type="sldImg"/>
          </p:nvPr>
        </p:nvSpPr>
        <p:spPr>
          <a:ln/>
        </p:spPr>
      </p:sp>
      <p:sp>
        <p:nvSpPr>
          <p:cNvPr id="35843" name="备注占位符 2">
            <a:extLst>
              <a:ext uri="{FF2B5EF4-FFF2-40B4-BE49-F238E27FC236}">
                <a16:creationId xmlns:a16="http://schemas.microsoft.com/office/drawing/2014/main" id="{EB9485F4-6ADD-4FBB-B3F5-0060C7CB7C0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dirty="0">
                <a:latin typeface="Arial" panose="020B0604020202020204" pitchFamily="34" charset="0"/>
                <a:ea typeface="宋体" panose="02010600030101010101" pitchFamily="2" charset="-122"/>
              </a:rPr>
              <a:t>DNS responses are cached </a:t>
            </a:r>
          </a:p>
          <a:p>
            <a:pPr eaLnBrk="1" hangingPunct="1">
              <a:spcBef>
                <a:spcPct val="0"/>
              </a:spcBef>
            </a:pPr>
            <a:r>
              <a:rPr lang="en-US" altLang="zh-CN" dirty="0">
                <a:latin typeface="Arial" panose="020B0604020202020204" pitchFamily="34" charset="0"/>
                <a:ea typeface="宋体" panose="02010600030101010101" pitchFamily="2" charset="-122"/>
              </a:rPr>
              <a:t>Quick response for repeated translations</a:t>
            </a:r>
          </a:p>
          <a:p>
            <a:pPr eaLnBrk="1" hangingPunct="1">
              <a:spcBef>
                <a:spcPct val="0"/>
              </a:spcBef>
            </a:pPr>
            <a:r>
              <a:rPr lang="en-US" altLang="zh-CN" dirty="0">
                <a:latin typeface="Arial" panose="020B0604020202020204" pitchFamily="34" charset="0"/>
                <a:ea typeface="宋体" panose="02010600030101010101" pitchFamily="2" charset="-122"/>
              </a:rPr>
              <a:t>Useful for finding servers as well as addresses </a:t>
            </a:r>
          </a:p>
          <a:p>
            <a:pPr eaLnBrk="1" hangingPunct="1">
              <a:spcBef>
                <a:spcPct val="0"/>
              </a:spcBef>
            </a:pPr>
            <a:r>
              <a:rPr lang="en-US" altLang="zh-CN" dirty="0">
                <a:latin typeface="Arial" panose="020B0604020202020204" pitchFamily="34" charset="0"/>
                <a:ea typeface="宋体" panose="02010600030101010101" pitchFamily="2" charset="-122"/>
              </a:rPr>
              <a:t>NS records for domains </a:t>
            </a:r>
          </a:p>
          <a:p>
            <a:pPr eaLnBrk="1" hangingPunct="1">
              <a:spcBef>
                <a:spcPct val="0"/>
              </a:spcBef>
            </a:pPr>
            <a:endParaRPr lang="en-US" altLang="zh-CN" dirty="0">
              <a:latin typeface="Arial" panose="020B0604020202020204" pitchFamily="34" charset="0"/>
              <a:ea typeface="宋体" panose="02010600030101010101" pitchFamily="2" charset="-122"/>
            </a:endParaRPr>
          </a:p>
          <a:p>
            <a:pPr eaLnBrk="1" hangingPunct="1">
              <a:spcBef>
                <a:spcPct val="0"/>
              </a:spcBef>
            </a:pPr>
            <a:r>
              <a:rPr lang="en-US" altLang="zh-CN" dirty="0">
                <a:latin typeface="Arial" panose="020B0604020202020204" pitchFamily="34" charset="0"/>
                <a:ea typeface="宋体" panose="02010600030101010101" pitchFamily="2" charset="-122"/>
              </a:rPr>
              <a:t>DNS negative queries are cached</a:t>
            </a:r>
          </a:p>
          <a:p>
            <a:pPr eaLnBrk="1" hangingPunct="1">
              <a:spcBef>
                <a:spcPct val="0"/>
              </a:spcBef>
            </a:pPr>
            <a:r>
              <a:rPr lang="en-US" altLang="zh-CN" dirty="0">
                <a:latin typeface="Arial" panose="020B0604020202020204" pitchFamily="34" charset="0"/>
                <a:ea typeface="宋体" panose="02010600030101010101" pitchFamily="2" charset="-122"/>
              </a:rPr>
              <a:t>Save time for nonexistent sites, e.g. misspelling</a:t>
            </a:r>
          </a:p>
          <a:p>
            <a:pPr eaLnBrk="1" hangingPunct="1">
              <a:spcBef>
                <a:spcPct val="0"/>
              </a:spcBef>
            </a:pPr>
            <a:endParaRPr lang="en-US" altLang="zh-CN" dirty="0">
              <a:latin typeface="Arial" panose="020B0604020202020204" pitchFamily="34" charset="0"/>
              <a:ea typeface="宋体" panose="02010600030101010101" pitchFamily="2" charset="-122"/>
            </a:endParaRPr>
          </a:p>
          <a:p>
            <a:pPr eaLnBrk="1" hangingPunct="1">
              <a:spcBef>
                <a:spcPct val="0"/>
              </a:spcBef>
            </a:pPr>
            <a:r>
              <a:rPr lang="en-US" altLang="zh-CN" dirty="0">
                <a:latin typeface="Arial" panose="020B0604020202020204" pitchFamily="34" charset="0"/>
                <a:ea typeface="宋体" panose="02010600030101010101" pitchFamily="2" charset="-122"/>
              </a:rPr>
              <a:t>Cached data periodically times out</a:t>
            </a:r>
          </a:p>
          <a:p>
            <a:pPr eaLnBrk="1" hangingPunct="1">
              <a:spcBef>
                <a:spcPct val="0"/>
              </a:spcBef>
            </a:pPr>
            <a:r>
              <a:rPr lang="en-US" altLang="zh-CN" dirty="0">
                <a:latin typeface="Arial" panose="020B0604020202020204" pitchFamily="34" charset="0"/>
                <a:ea typeface="宋体" panose="02010600030101010101" pitchFamily="2" charset="-122"/>
              </a:rPr>
              <a:t>Lifetime (TTL) of data controlled by owner of data</a:t>
            </a:r>
          </a:p>
          <a:p>
            <a:pPr eaLnBrk="1" hangingPunct="1">
              <a:spcBef>
                <a:spcPct val="0"/>
              </a:spcBef>
            </a:pPr>
            <a:r>
              <a:rPr lang="en-US" altLang="zh-CN" dirty="0">
                <a:latin typeface="Arial" panose="020B0604020202020204" pitchFamily="34" charset="0"/>
                <a:ea typeface="宋体" panose="02010600030101010101" pitchFamily="2" charset="-122"/>
              </a:rPr>
              <a:t>TTL passed with every record</a:t>
            </a:r>
          </a:p>
          <a:p>
            <a:pPr eaLnBrk="1" hangingPunct="1">
              <a:spcBef>
                <a:spcPct val="0"/>
              </a:spcBef>
            </a:pPr>
            <a:endParaRPr lang="zh-CN" altLang="en-US" dirty="0">
              <a:latin typeface="Arial" panose="020B0604020202020204" pitchFamily="34" charset="0"/>
              <a:ea typeface="宋体" panose="02010600030101010101" pitchFamily="2" charset="-122"/>
            </a:endParaRPr>
          </a:p>
        </p:txBody>
      </p:sp>
      <p:sp>
        <p:nvSpPr>
          <p:cNvPr id="35844" name="灯片编号占位符 3">
            <a:extLst>
              <a:ext uri="{FF2B5EF4-FFF2-40B4-BE49-F238E27FC236}">
                <a16:creationId xmlns:a16="http://schemas.microsoft.com/office/drawing/2014/main" id="{B49CB441-22C3-497C-8407-899769C76AD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48AFF57-7CD8-48EC-AF5E-A251A05B0C00}" type="slidenum">
              <a:rPr lang="zh-CN" altLang="en-US">
                <a:latin typeface="Calibri" panose="020F0502020204030204" pitchFamily="34" charset="0"/>
              </a:rPr>
              <a:pPr algn="r" eaLnBrk="1" hangingPunct="1">
                <a:spcBef>
                  <a:spcPct val="0"/>
                </a:spcBef>
              </a:pPr>
              <a:t>18</a:t>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5F6DE42D-DDDD-4A5D-A2B8-9DE46AD64B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03288">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03288">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03288">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03288">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032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032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032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032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7B58387-BC2D-4723-91FA-10569D36D78C}" type="slidenum">
              <a:rPr lang="zh-CN" altLang="en-US" smtClean="0">
                <a:latin typeface="Times New Roman" panose="02020603050405020304" pitchFamily="18" charset="0"/>
              </a:rPr>
              <a:pPr>
                <a:spcBef>
                  <a:spcPct val="0"/>
                </a:spcBef>
              </a:pPr>
              <a:t>20</a:t>
            </a:fld>
            <a:endParaRPr lang="en-US" altLang="zh-CN">
              <a:latin typeface="Times New Roman" panose="02020603050405020304" pitchFamily="18" charset="0"/>
            </a:endParaRPr>
          </a:p>
        </p:txBody>
      </p:sp>
      <p:sp>
        <p:nvSpPr>
          <p:cNvPr id="15363" name="Rectangle 2">
            <a:extLst>
              <a:ext uri="{FF2B5EF4-FFF2-40B4-BE49-F238E27FC236}">
                <a16:creationId xmlns:a16="http://schemas.microsoft.com/office/drawing/2014/main" id="{B9842E43-D1E7-447E-9911-6D0F4821FAC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20D95476-1CF5-44C6-B7A0-38DE3FCB3E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D1E4C62-3646-4B87-9169-EDE14A4A50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DC39701-24B8-4BB8-B3ED-B2D9D6B7ECFC}" type="slidenum">
              <a:rPr lang="zh-CN" altLang="en-US" smtClean="0"/>
              <a:pPr>
                <a:spcBef>
                  <a:spcPct val="0"/>
                </a:spcBef>
              </a:pPr>
              <a:t>21</a:t>
            </a:fld>
            <a:endParaRPr lang="en-US" altLang="zh-CN"/>
          </a:p>
        </p:txBody>
      </p:sp>
      <p:sp>
        <p:nvSpPr>
          <p:cNvPr id="17411" name="Rectangle 2">
            <a:extLst>
              <a:ext uri="{FF2B5EF4-FFF2-40B4-BE49-F238E27FC236}">
                <a16:creationId xmlns:a16="http://schemas.microsoft.com/office/drawing/2014/main" id="{D921EF8F-7129-4C4C-8241-8C136AA2302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A82C8D25-0EBE-40BA-B6C3-27B324A836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B1A1727-8AF8-4D47-AA31-1B160C9967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BAAB3BF-E53D-46C3-A8BC-38BCB728348E}" type="slidenum">
              <a:rPr lang="en-US" altLang="zh-CN" smtClean="0"/>
              <a:pPr>
                <a:spcBef>
                  <a:spcPct val="0"/>
                </a:spcBef>
              </a:pPr>
              <a:t>22</a:t>
            </a:fld>
            <a:endParaRPr lang="en-US" altLang="zh-CN"/>
          </a:p>
        </p:txBody>
      </p:sp>
      <p:sp>
        <p:nvSpPr>
          <p:cNvPr id="19459" name="Rectangle 2">
            <a:extLst>
              <a:ext uri="{FF2B5EF4-FFF2-40B4-BE49-F238E27FC236}">
                <a16:creationId xmlns:a16="http://schemas.microsoft.com/office/drawing/2014/main" id="{7234561E-B713-4BA4-A0BB-F560D5B1F00C}"/>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25A13002-33D9-4E33-B844-452AD16AFB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http://www.csna.cn/viewthread.php?tid=18191&amp;highlight=%C3%DC%D4%BF</a:t>
            </a:r>
          </a:p>
          <a:p>
            <a:pPr eaLnBrk="1" hangingPunct="1"/>
            <a:r>
              <a:rPr lang="zh-CN" altLang="en-US">
                <a:latin typeface="Arial" panose="020B0604020202020204" pitchFamily="34" charset="0"/>
                <a:ea typeface="宋体" panose="02010600030101010101" pitchFamily="2" charset="-122"/>
              </a:rPr>
              <a:t>德国计算机高手卡斯滕</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诺尔</a:t>
            </a:r>
            <a:r>
              <a:rPr lang="en-US" altLang="zh-CN">
                <a:latin typeface="Arial" panose="020B0604020202020204" pitchFamily="34" charset="0"/>
                <a:ea typeface="宋体" panose="02010600030101010101" pitchFamily="2" charset="-122"/>
              </a:rPr>
              <a:t>2018.5</a:t>
            </a:r>
            <a:r>
              <a:rPr lang="zh-CN" altLang="en-US">
                <a:latin typeface="Arial" panose="020B0604020202020204" pitchFamily="34" charset="0"/>
                <a:ea typeface="宋体" panose="02010600030101010101" pitchFamily="2" charset="-122"/>
              </a:rPr>
              <a:t>月</a:t>
            </a:r>
            <a:r>
              <a:rPr lang="en-US" altLang="zh-CN">
                <a:latin typeface="Arial" panose="020B0604020202020204" pitchFamily="34" charset="0"/>
                <a:ea typeface="宋体" panose="02010600030101010101" pitchFamily="2" charset="-122"/>
              </a:rPr>
              <a:t>27</a:t>
            </a:r>
            <a:r>
              <a:rPr lang="zh-CN" altLang="en-US">
                <a:latin typeface="Arial" panose="020B0604020202020204" pitchFamily="34" charset="0"/>
                <a:ea typeface="宋体" panose="02010600030101010101" pitchFamily="2" charset="-122"/>
              </a:rPr>
              <a:t>日至</a:t>
            </a:r>
            <a:r>
              <a:rPr lang="en-US" altLang="zh-CN">
                <a:latin typeface="Arial" panose="020B0604020202020204" pitchFamily="34" charset="0"/>
                <a:ea typeface="宋体" panose="02010600030101010101" pitchFamily="2" charset="-122"/>
              </a:rPr>
              <a:t>30</a:t>
            </a:r>
            <a:r>
              <a:rPr lang="zh-CN" altLang="en-US">
                <a:latin typeface="Arial" panose="020B0604020202020204" pitchFamily="34" charset="0"/>
                <a:ea typeface="宋体" panose="02010600030101010101" pitchFamily="2" charset="-122"/>
              </a:rPr>
              <a:t>日在德国出席“电脑捣乱者俱乐部”主办的年度“捣乱者交流大会”期间宣布，他与一些同行已破解</a:t>
            </a:r>
            <a:r>
              <a:rPr lang="en-US" altLang="zh-CN">
                <a:latin typeface="Arial" panose="020B0604020202020204" pitchFamily="34" charset="0"/>
                <a:ea typeface="宋体" panose="02010600030101010101" pitchFamily="2" charset="-122"/>
              </a:rPr>
              <a:t>GSM</a:t>
            </a:r>
            <a:r>
              <a:rPr lang="zh-CN" altLang="en-US">
                <a:latin typeface="Arial" panose="020B0604020202020204" pitchFamily="34" charset="0"/>
                <a:ea typeface="宋体" panose="02010600030101010101" pitchFamily="2" charset="-122"/>
              </a:rPr>
              <a:t>用以保护大多数移动电话用户语音通话免遭窃听的加密算法，列举出 破解代码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00AC21B7-EB36-4A29-8A90-0A36395B97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03288">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03288">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03288">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03288">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032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032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032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032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83B556E-879C-4969-8A20-BD1BE816421B}" type="slidenum">
              <a:rPr lang="zh-CN" altLang="en-US" smtClean="0">
                <a:latin typeface="Times New Roman" panose="02020603050405020304" pitchFamily="18" charset="0"/>
              </a:rPr>
              <a:pPr>
                <a:spcBef>
                  <a:spcPct val="0"/>
                </a:spcBef>
              </a:pPr>
              <a:t>26</a:t>
            </a:fld>
            <a:endParaRPr lang="en-US" altLang="zh-CN">
              <a:latin typeface="Times New Roman" panose="02020603050405020304" pitchFamily="18" charset="0"/>
            </a:endParaRPr>
          </a:p>
        </p:txBody>
      </p:sp>
      <p:sp>
        <p:nvSpPr>
          <p:cNvPr id="24579" name="Rectangle 2">
            <a:extLst>
              <a:ext uri="{FF2B5EF4-FFF2-40B4-BE49-F238E27FC236}">
                <a16:creationId xmlns:a16="http://schemas.microsoft.com/office/drawing/2014/main" id="{D3E231E9-F3DA-41BD-B573-337478B9FF65}"/>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730BF48C-667C-4944-81A6-6FD06C38B9C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6D27452-9FA1-4EE8-8FCF-7E848D62315C}"/>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86F06D70-B4A4-4FE1-9791-C2BE996C85EC}"/>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宋体" panose="02010600030101010101" pitchFamily="2" charset="-122"/>
              </a:rPr>
              <a:t>书上叫转换加密法     </a:t>
            </a:r>
            <a:endParaRPr lang="en-US" altLang="zh-CN">
              <a:latin typeface="Arial" panose="020B0604020202020204" pitchFamily="34" charset="0"/>
              <a:ea typeface="宋体" panose="02010600030101010101" pitchFamily="2" charset="-122"/>
            </a:endParaRPr>
          </a:p>
          <a:p>
            <a:r>
              <a:rPr lang="zh-CN" altLang="en-US" b="1">
                <a:latin typeface="Arial" panose="020B0604020202020204" pitchFamily="34" charset="0"/>
                <a:ea typeface="宋体" panose="02010600030101010101" pitchFamily="2" charset="-122"/>
              </a:rPr>
              <a:t>课堂作业</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姓名（拼音）</a:t>
            </a:r>
            <a:r>
              <a:rPr lang="en-US" altLang="zh-CN" b="1">
                <a:latin typeface="Arial" panose="020B0604020202020204" pitchFamily="34" charset="0"/>
                <a:ea typeface="宋体" panose="02010600030101010101" pitchFamily="2" charset="-122"/>
              </a:rPr>
              <a:t>welcometosichuanchengdu</a:t>
            </a:r>
            <a:r>
              <a:rPr lang="zh-CN" altLang="en-US" b="1">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Key:network</a:t>
            </a:r>
          </a:p>
          <a:p>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1811F42F-E0C7-44C6-BB19-D479337333FC}"/>
              </a:ext>
            </a:extLst>
          </p:cNvPr>
          <p:cNvSpPr>
            <a:spLocks noGrp="1" noRot="1" noChangeAspect="1" noChangeArrowheads="1" noTextEdit="1"/>
          </p:cNvSpPr>
          <p:nvPr>
            <p:ph type="sldImg"/>
          </p:nvPr>
        </p:nvSpPr>
        <p:spPr>
          <a:ln/>
        </p:spPr>
      </p:sp>
      <p:sp>
        <p:nvSpPr>
          <p:cNvPr id="29699" name="备注占位符 2">
            <a:extLst>
              <a:ext uri="{FF2B5EF4-FFF2-40B4-BE49-F238E27FC236}">
                <a16:creationId xmlns:a16="http://schemas.microsoft.com/office/drawing/2014/main" id="{47319FB0-B266-4FCE-9924-47C0C4D5EB8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ea typeface="宋体" panose="02010600030101010101" pitchFamily="2" charset="-122"/>
              </a:rPr>
              <a:t>加密和解密的密钥相同</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密文和密钥都要给对方，容易被截获；速度快</a:t>
            </a:r>
          </a:p>
        </p:txBody>
      </p:sp>
      <p:sp>
        <p:nvSpPr>
          <p:cNvPr id="29700" name="灯片编号占位符 3">
            <a:extLst>
              <a:ext uri="{FF2B5EF4-FFF2-40B4-BE49-F238E27FC236}">
                <a16:creationId xmlns:a16="http://schemas.microsoft.com/office/drawing/2014/main" id="{D6DA4B12-6105-4BF0-B5A6-F136C22DB91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5F877C7-5AEA-4EC6-BEF6-8598EBD62BBD}" type="slidenum">
              <a:rPr lang="en-US" altLang="zh-CN" smtClean="0"/>
              <a:pPr>
                <a:spcBef>
                  <a:spcPct val="0"/>
                </a:spcBef>
              </a:pPr>
              <a:t>29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067B6D27-8E5D-4508-A3C8-4C9C8734EBA1}"/>
              </a:ext>
            </a:extLst>
          </p:cNvPr>
          <p:cNvSpPr>
            <a:spLocks noGrp="1" noRot="1" noChangeAspect="1" noChangeArrowheads="1" noTextEdit="1"/>
          </p:cNvSpPr>
          <p:nvPr>
            <p:ph type="sldImg"/>
          </p:nvPr>
        </p:nvSpPr>
        <p:spPr>
          <a:ln/>
        </p:spPr>
      </p:sp>
      <p:sp>
        <p:nvSpPr>
          <p:cNvPr id="32771" name="备注占位符 2">
            <a:extLst>
              <a:ext uri="{FF2B5EF4-FFF2-40B4-BE49-F238E27FC236}">
                <a16:creationId xmlns:a16="http://schemas.microsoft.com/office/drawing/2014/main" id="{3772E1C3-D633-4EB8-AA0F-40E792AE299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a typeface="宋体" panose="02010600030101010101" pitchFamily="2" charset="-122"/>
            </a:endParaRPr>
          </a:p>
        </p:txBody>
      </p:sp>
      <p:sp>
        <p:nvSpPr>
          <p:cNvPr id="32772" name="灯片编号占位符 3">
            <a:extLst>
              <a:ext uri="{FF2B5EF4-FFF2-40B4-BE49-F238E27FC236}">
                <a16:creationId xmlns:a16="http://schemas.microsoft.com/office/drawing/2014/main" id="{AD9F4552-160F-4564-BA02-289E4839DA0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C0E2E88-FEDB-41DE-ACE8-36B7F43BC723}" type="slidenum">
              <a:rPr lang="zh-CN" altLang="en-US">
                <a:latin typeface="Calibri" panose="020F0502020204030204" pitchFamily="34" charset="0"/>
              </a:rPr>
              <a:pPr algn="r" eaLnBrk="1" hangingPunct="1">
                <a:spcBef>
                  <a:spcPct val="0"/>
                </a:spcBef>
              </a:pPr>
              <a:t>31</a:t>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加密和解密密钥不同；私钥推导出公钥，反之不行；私钥永远不公开且不能伪造；加密速度慢</a:t>
            </a:r>
          </a:p>
        </p:txBody>
      </p:sp>
      <p:sp>
        <p:nvSpPr>
          <p:cNvPr id="4" name="灯片编号占位符 3"/>
          <p:cNvSpPr>
            <a:spLocks noGrp="1"/>
          </p:cNvSpPr>
          <p:nvPr>
            <p:ph type="sldNum" sz="quarter" idx="5"/>
          </p:nvPr>
        </p:nvSpPr>
        <p:spPr/>
        <p:txBody>
          <a:bodyPr/>
          <a:lstStyle/>
          <a:p>
            <a:fld id="{2ABDE5E6-3C60-47AA-89F0-F3C6187D7F93}" type="slidenum">
              <a:rPr lang="zh-CN" altLang="en-US" smtClean="0"/>
              <a:t>34</a:t>
            </a:fld>
            <a:endParaRPr lang="zh-CN" altLang="en-US"/>
          </a:p>
        </p:txBody>
      </p:sp>
    </p:spTree>
    <p:extLst>
      <p:ext uri="{BB962C8B-B14F-4D97-AF65-F5344CB8AC3E}">
        <p14:creationId xmlns:p14="http://schemas.microsoft.com/office/powerpoint/2010/main" val="1569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D7628-4889-4E75-A03F-9831F49BD8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2C229A-DE45-4271-BEF8-E6910A076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C53040-E39E-49A3-99AD-3FC16D3353C2}"/>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EB1C781F-0382-4D42-9C4A-5CC2BFB8FB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00707D-24E3-44A2-8546-D1BC687E2A76}"/>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172019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4CDC2-BD89-418F-8975-DF3296A3FE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1A58E8-E4E9-4C73-B294-65229ACFC44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87BFD7-29C1-4E06-8947-4AA94BCA422D}"/>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46FCDD03-E93C-40A3-B266-19E0FD34CE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8ADBB1-88CB-461E-9B1C-68644D7DF035}"/>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239110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8882465-E7EF-43C5-8DAC-98FC14AC53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1E3737-2827-41B6-9760-1187E64F315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36C37-4266-4F93-9B54-79F9D5A8D946}"/>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131E8434-5AF0-4196-A102-C056E296BE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197F97-15FF-49AD-B768-D61C92C756A1}"/>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101043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FE48E-232C-4C4B-9A73-C12EC403AA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6AE919-BF12-4A82-B03E-D1DD16EB68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32732E-E627-4F12-94FA-98B86FBC8C11}"/>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3428F79F-DEA5-4CEF-A51A-51C6E672F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7DC3D1-E1B8-4BA9-B3A5-0DDD67035661}"/>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62128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4565D-BFE3-4C2B-985C-23863AD7A0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356CB5-EA3B-4064-9905-EE78D23C6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095F9A6-3461-4952-88CE-A039E19B2493}"/>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A36A1CBC-3BFD-415A-8AEF-BD226E6359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76EEEB-F64E-44C3-9862-118B6DC326C4}"/>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272246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4A4BD-9603-4CC7-8267-3EB4D7B40F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F0E63B-A197-4ADB-BB35-F092EAEAEF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76EFD3-B1B0-4C30-8634-4F04E2BB394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9EEF06D-576D-4F7F-AA8E-C5146BDC671F}"/>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A9E97640-987D-4A6E-B97E-7ECF56E893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1053E2-5807-41F8-80B1-415A56B73EA7}"/>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267756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F6E2-DB2F-4752-A0F1-33CC944F91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EE0589-2287-4967-8CA3-F3F4B89EF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C3AAFAA-24AD-4E90-82C7-D1C765A057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1A928B-39CA-4F49-9196-42597AE0B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27FC3E5-4B5B-4FF7-BF3F-5A03732463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A5286A7-4033-4B29-8DB0-E7BE31C3169F}"/>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8" name="页脚占位符 7">
            <a:extLst>
              <a:ext uri="{FF2B5EF4-FFF2-40B4-BE49-F238E27FC236}">
                <a16:creationId xmlns:a16="http://schemas.microsoft.com/office/drawing/2014/main" id="{AA2912FD-7B51-4D15-9572-F96653BD4C9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45ACE0-2BC9-4DB0-A34F-6EA592E64FDA}"/>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416186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62769-6AB8-42B2-AC3A-EF8075D0862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8FB9F1-1A4C-4338-81E4-AB4B1621D3F6}"/>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4" name="页脚占位符 3">
            <a:extLst>
              <a:ext uri="{FF2B5EF4-FFF2-40B4-BE49-F238E27FC236}">
                <a16:creationId xmlns:a16="http://schemas.microsoft.com/office/drawing/2014/main" id="{C5AC2041-4E09-431D-98FC-4BB1A8FF82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A29789-966F-49F0-A122-C4ACB885ED85}"/>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116699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4E3F0F-1BCE-4792-A2EA-AA458D6BAA26}"/>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3" name="页脚占位符 2">
            <a:extLst>
              <a:ext uri="{FF2B5EF4-FFF2-40B4-BE49-F238E27FC236}">
                <a16:creationId xmlns:a16="http://schemas.microsoft.com/office/drawing/2014/main" id="{00A48DDF-548F-4F74-9B6B-965EE383E25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E5802E4-5966-428A-B551-0E725B40FB6A}"/>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384624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72E0-2D24-41A9-97C8-4EB6D1963B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CB4F1DD-D668-4957-A320-3D9E3082D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10ADD0D-F8C3-43AE-81DC-C7CA8D641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4162D4-0E66-4B14-B88C-0C6E4FBF2452}"/>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E92BF525-0EF6-4EDE-900A-F2C9FAFDBB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792DD-AF24-4131-8DC8-F5A3D0F9BB89}"/>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200457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B4039-C220-4E48-B35F-44CAE4BF23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D311F0-59DB-4AB8-AF77-377858DDC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79FFAFB-8702-4874-B6B5-9AB7C4679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E2F9AE-C720-493B-A523-9D91E1D4A863}"/>
              </a:ext>
            </a:extLst>
          </p:cNvPr>
          <p:cNvSpPr>
            <a:spLocks noGrp="1"/>
          </p:cNvSpPr>
          <p:nvPr>
            <p:ph type="dt" sz="half" idx="10"/>
          </p:nvPr>
        </p:nvSpPr>
        <p:spPr/>
        <p:txBody>
          <a:bodyPr/>
          <a:lstStyle/>
          <a:p>
            <a:fld id="{E717D4D4-CB14-412E-88AA-D1C1D22097CB}"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5DB2B10B-2411-4A79-AF09-D3F45D3B08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236CEA-F676-4827-B823-46E5E005E79E}"/>
              </a:ext>
            </a:extLst>
          </p:cNvPr>
          <p:cNvSpPr>
            <a:spLocks noGrp="1"/>
          </p:cNvSpPr>
          <p:nvPr>
            <p:ph type="sldNum" sz="quarter" idx="12"/>
          </p:nvPr>
        </p:nvSpPr>
        <p:spPr/>
        <p:txBody>
          <a:body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111991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DFA2C9-EFAE-4ACC-B70D-8FE077B21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F6994D-3A4D-4754-804F-C035FE523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E88011-38CE-4895-8EE7-0E08C70AD2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7D4D4-CB14-412E-88AA-D1C1D22097CB}"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E166EE65-B6C6-416E-895E-79AB291A5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78AA56-2F20-480F-8CA1-B03D0FA11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FEC26-1CBD-479D-8A58-2A003B30EC66}" type="slidenum">
              <a:rPr lang="zh-CN" altLang="en-US" smtClean="0"/>
              <a:t>‹#›</a:t>
            </a:fld>
            <a:endParaRPr lang="zh-CN" altLang="en-US"/>
          </a:p>
        </p:txBody>
      </p:sp>
    </p:spTree>
    <p:extLst>
      <p:ext uri="{BB962C8B-B14F-4D97-AF65-F5344CB8AC3E}">
        <p14:creationId xmlns:p14="http://schemas.microsoft.com/office/powerpoint/2010/main" val="3228483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zh.wikipedia.org/wiki/%E7%B9%81%E9%AB%94%E4%B8%AD%E6%96%87" TargetMode="External"/><Relationship Id="rId13" Type="http://schemas.openxmlformats.org/officeDocument/2006/relationships/hyperlink" Target="http://zh.wikipedia.org/wiki/.hk" TargetMode="External"/><Relationship Id="rId18" Type="http://schemas.openxmlformats.org/officeDocument/2006/relationships/hyperlink" Target="http://zh.wikipedia.org/wiki/%E5%9F%83%E5%8F%8A" TargetMode="External"/><Relationship Id="rId26" Type="http://schemas.openxmlformats.org/officeDocument/2006/relationships/hyperlink" Target="http://zh.wikipedia.org/wiki/.sa" TargetMode="External"/><Relationship Id="rId3" Type="http://schemas.openxmlformats.org/officeDocument/2006/relationships/hyperlink" Target="http://zh.wikipedia.org/wiki/.%E4%B8%AD%E5%9B%BD" TargetMode="External"/><Relationship Id="rId21" Type="http://schemas.openxmlformats.org/officeDocument/2006/relationships/hyperlink" Target="http://zh.wikipedia.org/wiki/%D8%A7%D9%85%D8%A7%D8%B1%D8%A7%D8%AA." TargetMode="External"/><Relationship Id="rId34" Type="http://schemas.openxmlformats.org/officeDocument/2006/relationships/hyperlink" Target="http://zh.wikipedia.org/wiki/%E6%B3%B0%E5%9C%8B" TargetMode="External"/><Relationship Id="rId7" Type="http://schemas.openxmlformats.org/officeDocument/2006/relationships/hyperlink" Target="http://zh.wikipedia.org/wiki/.%E4%B8%AD%E5%9C%8B" TargetMode="External"/><Relationship Id="rId12" Type="http://schemas.openxmlformats.org/officeDocument/2006/relationships/hyperlink" Target="http://zh.wikipedia.org/wiki/%E9%A6%99%E6%B8%AF" TargetMode="External"/><Relationship Id="rId17" Type="http://schemas.openxmlformats.org/officeDocument/2006/relationships/hyperlink" Target="http://zh.wikipedia.org/wiki/%D9%85%D8%B5%D8%B1." TargetMode="External"/><Relationship Id="rId25" Type="http://schemas.openxmlformats.org/officeDocument/2006/relationships/hyperlink" Target="http://zh.wikipedia.org/wiki/%E6%B2%99%E7%89%B9%E9%98%BF%E6%8B%89%E4%BC%AF" TargetMode="External"/><Relationship Id="rId33" Type="http://schemas.openxmlformats.org/officeDocument/2006/relationships/hyperlink" Target="http://zh.wikipedia.org/w/index.php?title=.%E0%B9%84%E0%B8%97%E0%B8%A2&amp;action=edit&amp;redlink=1" TargetMode="External"/><Relationship Id="rId2" Type="http://schemas.openxmlformats.org/officeDocument/2006/relationships/image" Target="../media/image9.png"/><Relationship Id="rId16" Type="http://schemas.openxmlformats.org/officeDocument/2006/relationships/hyperlink" Target="http://zh.wikipedia.org/wiki/.tw" TargetMode="External"/><Relationship Id="rId20" Type="http://schemas.openxmlformats.org/officeDocument/2006/relationships/hyperlink" Target="http://zh.wikipedia.org/wiki/.eg" TargetMode="External"/><Relationship Id="rId29" Type="http://schemas.openxmlformats.org/officeDocument/2006/relationships/hyperlink" Target="http://zh.wikipedia.org/wiki/%E5%83%A7%E4%BC%BD%E7%BE%85%E8%AA%9E" TargetMode="External"/><Relationship Id="rId1" Type="http://schemas.openxmlformats.org/officeDocument/2006/relationships/slideLayout" Target="../slideLayouts/slideLayout7.xml"/><Relationship Id="rId6" Type="http://schemas.openxmlformats.org/officeDocument/2006/relationships/hyperlink" Target="http://zh.wikipedia.org/wiki/.cn" TargetMode="External"/><Relationship Id="rId11" Type="http://schemas.openxmlformats.org/officeDocument/2006/relationships/hyperlink" Target="http://zh.wikipedia.org/wiki/.%E9%A6%99%E6%B8%AF" TargetMode="External"/><Relationship Id="rId24" Type="http://schemas.openxmlformats.org/officeDocument/2006/relationships/hyperlink" Target="http://zh.wikipedia.org/wiki/%D8%A7%D9%84%D8%B3%D8%B9%D9%88%D8%AF%D9%8A%D8%A9." TargetMode="External"/><Relationship Id="rId32" Type="http://schemas.openxmlformats.org/officeDocument/2006/relationships/hyperlink" Target="http://zh.wikipedia.org/wiki/%E5%9D%A6%E7%B1%B3%E7%88%BE%E8%AA%9E" TargetMode="External"/><Relationship Id="rId37" Type="http://schemas.openxmlformats.org/officeDocument/2006/relationships/image" Target="../media/image10.png"/><Relationship Id="rId5" Type="http://schemas.openxmlformats.org/officeDocument/2006/relationships/hyperlink" Target="http://zh.wikipedia.org/wiki/%E7%B0%A1%E9%AB%94%E4%B8%AD%E6%96%87" TargetMode="External"/><Relationship Id="rId15" Type="http://schemas.openxmlformats.org/officeDocument/2006/relationships/hyperlink" Target="http://zh.wikipedia.org/wiki/%E8%87%BA%E7%81%A3" TargetMode="External"/><Relationship Id="rId23" Type="http://schemas.openxmlformats.org/officeDocument/2006/relationships/hyperlink" Target="http://zh.wikipedia.org/wiki/.ae" TargetMode="External"/><Relationship Id="rId28" Type="http://schemas.openxmlformats.org/officeDocument/2006/relationships/hyperlink" Target="http://zh.wikipedia.org/wiki/%E6%96%AF%E9%87%8C%E8%98%AD%E5%8D%A1" TargetMode="External"/><Relationship Id="rId36" Type="http://schemas.openxmlformats.org/officeDocument/2006/relationships/hyperlink" Target="http://zh.wikipedia.org/wiki/.th" TargetMode="External"/><Relationship Id="rId10" Type="http://schemas.openxmlformats.org/officeDocument/2006/relationships/hyperlink" Target="http://zh.wikipedia.org/wiki/.%E5%85%AC%E5%8F%B8" TargetMode="External"/><Relationship Id="rId19" Type="http://schemas.openxmlformats.org/officeDocument/2006/relationships/hyperlink" Target="http://zh.wikipedia.org/wiki/%E9%98%BF%E6%8B%89%E4%BC%AF%E8%AA%9E" TargetMode="External"/><Relationship Id="rId31" Type="http://schemas.openxmlformats.org/officeDocument/2006/relationships/hyperlink" Target="http://zh.wikipedia.org/wiki/.%E0%AE%87%E0%AE%B2%E0%AE%99%E0%AF%8D%E0%AE%95%E0%AF%88" TargetMode="External"/><Relationship Id="rId4" Type="http://schemas.openxmlformats.org/officeDocument/2006/relationships/hyperlink" Target="http://zh.wikipedia.org/wiki/%E4%B8%AD%E5%9C%8B" TargetMode="External"/><Relationship Id="rId9" Type="http://schemas.openxmlformats.org/officeDocument/2006/relationships/hyperlink" Target="http://zh.wikipedia.org/wiki/.%E7%BD%91%E7%BB%9C" TargetMode="External"/><Relationship Id="rId14" Type="http://schemas.openxmlformats.org/officeDocument/2006/relationships/hyperlink" Target="http://zh.wikipedia.org/wiki/.%E5%8F%B0%E7%81%A3" TargetMode="External"/><Relationship Id="rId22" Type="http://schemas.openxmlformats.org/officeDocument/2006/relationships/hyperlink" Target="http://zh.wikipedia.org/wiki/%E9%98%BF%E8%81%94%E9%85%8B" TargetMode="External"/><Relationship Id="rId27" Type="http://schemas.openxmlformats.org/officeDocument/2006/relationships/hyperlink" Target="http://zh.wikipedia.org/wiki/.%E0%B6%BD%E0%B6%82%E0%B6%9A%E0%B7%8F" TargetMode="External"/><Relationship Id="rId30" Type="http://schemas.openxmlformats.org/officeDocument/2006/relationships/hyperlink" Target="http://zh.wikipedia.org/wiki/.lk" TargetMode="External"/><Relationship Id="rId35" Type="http://schemas.openxmlformats.org/officeDocument/2006/relationships/hyperlink" Target="http://zh.wikipedia.org/wiki/%E6%B3%B0%E8%AA%9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amazon.com/"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9.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oleObject" Target="../embeddings/oleObject1.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2.jpeg"/><Relationship Id="rId7" Type="http://schemas.openxmlformats.org/officeDocument/2006/relationships/image" Target="../media/image25.wmf"/><Relationship Id="rId2"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4.jpeg"/><Relationship Id="rId4" Type="http://schemas.openxmlformats.org/officeDocument/2006/relationships/image" Target="../media/image23.jpeg"/><Relationship Id="rId9" Type="http://schemas.openxmlformats.org/officeDocument/2006/relationships/image" Target="../media/image2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cuit.edu.cn/" TargetMode="External"/><Relationship Id="rId2" Type="http://schemas.openxmlformats.org/officeDocument/2006/relationships/hyperlink" Target="http://www.cuit.edu.c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C282B-0B98-4EB5-B4C2-B6B53F5ED03C}"/>
              </a:ext>
            </a:extLst>
          </p:cNvPr>
          <p:cNvSpPr>
            <a:spLocks noGrp="1"/>
          </p:cNvSpPr>
          <p:nvPr>
            <p:ph type="ctrTitle"/>
          </p:nvPr>
        </p:nvSpPr>
        <p:spPr>
          <a:xfrm>
            <a:off x="1155267" y="1335639"/>
            <a:ext cx="9144000" cy="1287379"/>
          </a:xfrm>
        </p:spPr>
        <p:txBody>
          <a:bodyPr/>
          <a:lstStyle/>
          <a:p>
            <a:r>
              <a:rPr lang="en-US" altLang="zh-CN" b="1" dirty="0">
                <a:solidFill>
                  <a:srgbClr val="C00000"/>
                </a:solidFill>
                <a:latin typeface="微软雅黑" panose="020B0503020204020204" pitchFamily="34" charset="-122"/>
                <a:ea typeface="微软雅黑" panose="020B0503020204020204" pitchFamily="34" charset="-122"/>
              </a:rPr>
              <a:t>Chapter6-</a:t>
            </a:r>
            <a:r>
              <a:rPr lang="zh-CN" altLang="en-US" b="1" dirty="0">
                <a:solidFill>
                  <a:srgbClr val="C00000"/>
                </a:solidFill>
                <a:latin typeface="微软雅黑" panose="020B0503020204020204" pitchFamily="34" charset="-122"/>
                <a:ea typeface="微软雅黑" panose="020B0503020204020204" pitchFamily="34" charset="-122"/>
              </a:rPr>
              <a:t>网络应用</a:t>
            </a:r>
          </a:p>
        </p:txBody>
      </p:sp>
      <p:sp>
        <p:nvSpPr>
          <p:cNvPr id="3" name="副标题 2">
            <a:extLst>
              <a:ext uri="{FF2B5EF4-FFF2-40B4-BE49-F238E27FC236}">
                <a16:creationId xmlns:a16="http://schemas.microsoft.com/office/drawing/2014/main" id="{8EAD1C65-7204-4D8B-84E2-05BD2DFC4D2D}"/>
              </a:ext>
            </a:extLst>
          </p:cNvPr>
          <p:cNvSpPr>
            <a:spLocks noGrp="1"/>
          </p:cNvSpPr>
          <p:nvPr>
            <p:ph type="subTitle" idx="1"/>
          </p:nvPr>
        </p:nvSpPr>
        <p:spPr>
          <a:xfrm>
            <a:off x="1399438" y="4891313"/>
            <a:ext cx="9144000" cy="1538513"/>
          </a:xfrm>
        </p:spPr>
        <p:txBody>
          <a:bodyPr>
            <a:norm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计算机学院</a:t>
            </a:r>
            <a:endParaRPr lang="en-US" altLang="zh-CN" sz="2800" b="1" dirty="0">
              <a:solidFill>
                <a:srgbClr val="0070C0"/>
              </a:solidFill>
              <a:latin typeface="微软雅黑" panose="020B0503020204020204" pitchFamily="34" charset="-122"/>
              <a:ea typeface="微软雅黑" panose="020B0503020204020204" pitchFamily="34" charset="-122"/>
            </a:endParaRPr>
          </a:p>
          <a:p>
            <a:r>
              <a:rPr lang="en-US" altLang="zh-CN" sz="2800" b="1" dirty="0">
                <a:solidFill>
                  <a:srgbClr val="0070C0"/>
                </a:solidFill>
                <a:latin typeface="Agency FB" panose="020B0503020202020204" pitchFamily="34" charset="0"/>
              </a:rPr>
              <a:t>2023.04</a:t>
            </a:r>
            <a:endParaRPr lang="zh-CN" altLang="en-US" sz="2800" b="1" dirty="0">
              <a:solidFill>
                <a:srgbClr val="0070C0"/>
              </a:solidFill>
              <a:latin typeface="Agency FB" panose="020B0503020202020204" pitchFamily="34" charset="0"/>
            </a:endParaRPr>
          </a:p>
        </p:txBody>
      </p:sp>
      <p:cxnSp>
        <p:nvCxnSpPr>
          <p:cNvPr id="5" name="直接连接符 4">
            <a:extLst>
              <a:ext uri="{FF2B5EF4-FFF2-40B4-BE49-F238E27FC236}">
                <a16:creationId xmlns:a16="http://schemas.microsoft.com/office/drawing/2014/main" id="{B0FCF5AA-8ABF-499A-B852-9BD135834BBC}"/>
              </a:ext>
            </a:extLst>
          </p:cNvPr>
          <p:cNvCxnSpPr>
            <a:cxnSpLocks/>
          </p:cNvCxnSpPr>
          <p:nvPr/>
        </p:nvCxnSpPr>
        <p:spPr>
          <a:xfrm>
            <a:off x="2087188" y="3314119"/>
            <a:ext cx="973321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 name="矩形 5">
            <a:extLst>
              <a:ext uri="{FF2B5EF4-FFF2-40B4-BE49-F238E27FC236}">
                <a16:creationId xmlns:a16="http://schemas.microsoft.com/office/drawing/2014/main" id="{2EC71B76-796B-4135-ADD9-4423F239F95C}"/>
              </a:ext>
            </a:extLst>
          </p:cNvPr>
          <p:cNvSpPr/>
          <p:nvPr/>
        </p:nvSpPr>
        <p:spPr>
          <a:xfrm>
            <a:off x="4840941" y="2883817"/>
            <a:ext cx="7214997" cy="4376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4016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75A57875-9C27-4310-AF93-97E673AFC0EE}"/>
              </a:ext>
            </a:extLst>
          </p:cNvPr>
          <p:cNvSpPr/>
          <p:nvPr/>
        </p:nvSpPr>
        <p:spPr>
          <a:xfrm>
            <a:off x="1524000" y="1"/>
            <a:ext cx="9144000" cy="1533525"/>
          </a:xfrm>
          <a:custGeom>
            <a:avLst/>
            <a:gdLst>
              <a:gd name="connsiteX0" fmla="*/ 0 w 9144000"/>
              <a:gd name="connsiteY0" fmla="*/ 0 h 1532999"/>
              <a:gd name="connsiteX1" fmla="*/ 9144000 w 9144000"/>
              <a:gd name="connsiteY1" fmla="*/ 0 h 1532999"/>
              <a:gd name="connsiteX2" fmla="*/ 9144000 w 9144000"/>
              <a:gd name="connsiteY2" fmla="*/ 1532999 h 1532999"/>
              <a:gd name="connsiteX3" fmla="*/ 0 w 9144000"/>
              <a:gd name="connsiteY3" fmla="*/ 1532999 h 1532999"/>
              <a:gd name="connsiteX4" fmla="*/ 0 w 9144000"/>
              <a:gd name="connsiteY4" fmla="*/ 0 h 1532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532999">
                <a:moveTo>
                  <a:pt x="0" y="0"/>
                </a:moveTo>
                <a:lnTo>
                  <a:pt x="9144000" y="0"/>
                </a:lnTo>
                <a:lnTo>
                  <a:pt x="9144000" y="1532999"/>
                </a:lnTo>
                <a:lnTo>
                  <a:pt x="0" y="1532999"/>
                </a:lnTo>
                <a:lnTo>
                  <a:pt x="0" y="0"/>
                </a:lnTo>
              </a:path>
            </a:pathLst>
          </a:custGeom>
          <a:solidFill>
            <a:srgbClr val="2388D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Freeform 3">
            <a:extLst>
              <a:ext uri="{FF2B5EF4-FFF2-40B4-BE49-F238E27FC236}">
                <a16:creationId xmlns:a16="http://schemas.microsoft.com/office/drawing/2014/main" id="{13A58C54-0019-4305-AC58-CEB77311DF52}"/>
              </a:ext>
            </a:extLst>
          </p:cNvPr>
          <p:cNvSpPr/>
          <p:nvPr/>
        </p:nvSpPr>
        <p:spPr>
          <a:xfrm>
            <a:off x="1524000" y="1503363"/>
            <a:ext cx="9144000" cy="0"/>
          </a:xfrm>
          <a:custGeom>
            <a:avLst/>
            <a:gdLst>
              <a:gd name="connsiteX0" fmla="*/ 0 w 9144000"/>
              <a:gd name="connsiteY0" fmla="*/ 0 h 0"/>
              <a:gd name="connsiteX1" fmla="*/ 9144000 w 9144000"/>
              <a:gd name="connsiteY1" fmla="*/ 0 h 0"/>
              <a:gd name="connsiteX2" fmla="*/ 0 w 9144000"/>
              <a:gd name="connsiteY2" fmla="*/ 0 h 0"/>
            </a:gdLst>
            <a:ahLst/>
            <a:cxnLst>
              <a:cxn ang="0">
                <a:pos x="connsiteX0" y="connsiteY0"/>
              </a:cxn>
              <a:cxn ang="1">
                <a:pos x="connsiteX1" y="connsiteY1"/>
              </a:cxn>
              <a:cxn ang="2">
                <a:pos x="connsiteX2" y="connsiteY2"/>
              </a:cxn>
            </a:cxnLst>
            <a:rect l="l" t="t" r="r" b="b"/>
            <a:pathLst>
              <a:path w="9144000">
                <a:moveTo>
                  <a:pt x="0" y="0"/>
                </a:moveTo>
                <a:lnTo>
                  <a:pt x="91440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Freeform 3">
            <a:extLst>
              <a:ext uri="{FF2B5EF4-FFF2-40B4-BE49-F238E27FC236}">
                <a16:creationId xmlns:a16="http://schemas.microsoft.com/office/drawing/2014/main" id="{20570E56-5EBB-498B-BF84-FA2CA2DECE77}"/>
              </a:ext>
            </a:extLst>
          </p:cNvPr>
          <p:cNvSpPr/>
          <p:nvPr/>
        </p:nvSpPr>
        <p:spPr>
          <a:xfrm>
            <a:off x="1495425" y="1474788"/>
            <a:ext cx="9201150" cy="114300"/>
          </a:xfrm>
          <a:custGeom>
            <a:avLst/>
            <a:gdLst>
              <a:gd name="connsiteX0" fmla="*/ 28575 w 9201150"/>
              <a:gd name="connsiteY0" fmla="*/ 28575 h 114300"/>
              <a:gd name="connsiteX1" fmla="*/ 9172575 w 9201150"/>
              <a:gd name="connsiteY1" fmla="*/ 28575 h 114300"/>
            </a:gdLst>
            <a:ahLst/>
            <a:cxnLst>
              <a:cxn ang="0">
                <a:pos x="connsiteX0" y="connsiteY0"/>
              </a:cxn>
              <a:cxn ang="1">
                <a:pos x="connsiteX1" y="connsiteY1"/>
              </a:cxn>
            </a:cxnLst>
            <a:rect l="l" t="t" r="r" b="b"/>
            <a:pathLst>
              <a:path w="9201150" h="114300">
                <a:moveTo>
                  <a:pt x="28575" y="28575"/>
                </a:moveTo>
                <a:lnTo>
                  <a:pt x="9172575" y="28575"/>
                </a:lnTo>
              </a:path>
            </a:pathLst>
          </a:custGeom>
          <a:ln w="63500">
            <a:solidFill>
              <a:srgbClr val="D9D9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1509" name="TextBox 1">
            <a:extLst>
              <a:ext uri="{FF2B5EF4-FFF2-40B4-BE49-F238E27FC236}">
                <a16:creationId xmlns:a16="http://schemas.microsoft.com/office/drawing/2014/main" id="{45A9515D-805E-46C9-BC32-1383EF9D98D9}"/>
              </a:ext>
            </a:extLst>
          </p:cNvPr>
          <p:cNvSpPr txBox="1">
            <a:spLocks noChangeArrowheads="1"/>
          </p:cNvSpPr>
          <p:nvPr/>
        </p:nvSpPr>
        <p:spPr bwMode="auto">
          <a:xfrm>
            <a:off x="2057400" y="889000"/>
            <a:ext cx="54816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3300"/>
              </a:lnSpc>
              <a:spcBef>
                <a:spcPct val="0"/>
              </a:spcBef>
              <a:buClrTx/>
              <a:buSzTx/>
              <a:buNone/>
            </a:pPr>
            <a:r>
              <a:rPr lang="en-US" altLang="zh-CN" sz="3600">
                <a:solidFill>
                  <a:srgbClr val="FFFFFF"/>
                </a:solidFill>
                <a:latin typeface="Times New Roman" panose="02020603050405020304" pitchFamily="18" charset="0"/>
                <a:cs typeface="Times New Roman" panose="02020603050405020304" pitchFamily="18" charset="0"/>
              </a:rPr>
              <a:t>Unknowns</a:t>
            </a:r>
            <a:r>
              <a:rPr lang="zh-CN" altLang="en-US" sz="3600">
                <a:solidFill>
                  <a:srgbClr val="FFFFFF"/>
                </a:solidFill>
                <a:latin typeface="Times New Roman" panose="02020603050405020304" pitchFamily="18" charset="0"/>
                <a:cs typeface="Times New Roman" panose="02020603050405020304" pitchFamily="18" charset="0"/>
              </a:rPr>
              <a:t>？</a:t>
            </a:r>
            <a:r>
              <a:rPr lang="en-US" altLang="zh-CN" sz="3600">
                <a:solidFill>
                  <a:srgbClr val="FFFF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3600" b="0">
                <a:solidFill>
                  <a:srgbClr val="FFFFFF"/>
                </a:solidFill>
                <a:latin typeface="微软雅黑" panose="020B0503020204020204" pitchFamily="34" charset="-122"/>
                <a:ea typeface="微软雅黑" panose="020B0503020204020204" pitchFamily="34" charset="-122"/>
              </a:rPr>
              <a:t> Why</a:t>
            </a:r>
            <a:r>
              <a:rPr lang="en-US" altLang="zh-CN" sz="3600" b="0">
                <a:solidFill>
                  <a:schemeClr val="tx1"/>
                </a:solidFill>
                <a:latin typeface="Times New Roman" panose="02020603050405020304" pitchFamily="18" charset="0"/>
                <a:cs typeface="Times New Roman" panose="02020603050405020304" pitchFamily="18" charset="0"/>
              </a:rPr>
              <a:t> </a:t>
            </a:r>
            <a:r>
              <a:rPr lang="en-US" altLang="zh-CN" sz="3600" b="0">
                <a:solidFill>
                  <a:srgbClr val="FFFFFF"/>
                </a:solidFill>
                <a:latin typeface="微软雅黑" panose="020B0503020204020204" pitchFamily="34" charset="-122"/>
                <a:ea typeface="微软雅黑" panose="020B0503020204020204" pitchFamily="34" charset="-122"/>
              </a:rPr>
              <a:t>DNS?</a:t>
            </a:r>
            <a:endParaRPr lang="en-US" altLang="zh-CN" sz="3600">
              <a:solidFill>
                <a:srgbClr val="FFFFFF"/>
              </a:solidFill>
              <a:latin typeface="Times New Roman" panose="02020603050405020304" pitchFamily="18" charset="0"/>
              <a:cs typeface="Times New Roman" panose="02020603050405020304" pitchFamily="18" charset="0"/>
            </a:endParaRPr>
          </a:p>
        </p:txBody>
      </p:sp>
      <p:grpSp>
        <p:nvGrpSpPr>
          <p:cNvPr id="2" name="组合 18">
            <a:extLst>
              <a:ext uri="{FF2B5EF4-FFF2-40B4-BE49-F238E27FC236}">
                <a16:creationId xmlns:a16="http://schemas.microsoft.com/office/drawing/2014/main" id="{A6C7065F-CD76-48DF-A627-49C9F6CC23D1}"/>
              </a:ext>
            </a:extLst>
          </p:cNvPr>
          <p:cNvGrpSpPr>
            <a:grpSpLocks/>
          </p:cNvGrpSpPr>
          <p:nvPr/>
        </p:nvGrpSpPr>
        <p:grpSpPr bwMode="auto">
          <a:xfrm>
            <a:off x="2133600" y="2286001"/>
            <a:ext cx="8234516" cy="3173413"/>
            <a:chOff x="838200" y="1805305"/>
            <a:chExt cx="8234516" cy="3174144"/>
          </a:xfrm>
        </p:grpSpPr>
        <p:sp>
          <p:nvSpPr>
            <p:cNvPr id="21511" name="TextBox 1">
              <a:extLst>
                <a:ext uri="{FF2B5EF4-FFF2-40B4-BE49-F238E27FC236}">
                  <a16:creationId xmlns:a16="http://schemas.microsoft.com/office/drawing/2014/main" id="{6839AFE1-47EB-4438-B2EB-388AAB51B09A}"/>
                </a:ext>
              </a:extLst>
            </p:cNvPr>
            <p:cNvSpPr txBox="1">
              <a:spLocks noChangeArrowheads="1"/>
            </p:cNvSpPr>
            <p:nvPr/>
          </p:nvSpPr>
          <p:spPr bwMode="auto">
            <a:xfrm>
              <a:off x="1905000" y="2895600"/>
              <a:ext cx="510540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gn="ctr">
                <a:lnSpc>
                  <a:spcPts val="2200"/>
                </a:lnSpc>
                <a:spcBef>
                  <a:spcPct val="0"/>
                </a:spcBef>
                <a:buClrTx/>
                <a:buSzTx/>
                <a:buNone/>
              </a:pPr>
              <a:r>
                <a:rPr lang="en-US" altLang="zh-CN" sz="2400" dirty="0">
                  <a:solidFill>
                    <a:srgbClr val="C00000"/>
                  </a:solidFill>
                  <a:latin typeface="Times New Roman" panose="02020603050405020304" pitchFamily="18" charset="0"/>
                  <a:cs typeface="Times New Roman" panose="02020603050405020304" pitchFamily="18" charset="0"/>
                </a:rPr>
                <a:t>IP</a:t>
              </a:r>
              <a:r>
                <a:rPr lang="zh-CN" altLang="en-US" sz="2400" dirty="0">
                  <a:solidFill>
                    <a:srgbClr val="C00000"/>
                  </a:solidFill>
                  <a:latin typeface="Times New Roman" panose="02020603050405020304" pitchFamily="18" charset="0"/>
                  <a:cs typeface="Times New Roman" panose="02020603050405020304" pitchFamily="18" charset="0"/>
                </a:rPr>
                <a:t>地址</a:t>
              </a:r>
              <a:r>
                <a:rPr lang="zh-CN" altLang="en-US" sz="2400" dirty="0">
                  <a:solidFill>
                    <a:schemeClr val="tx1"/>
                  </a:solidFill>
                  <a:latin typeface="Times New Roman" panose="02020603050405020304" pitchFamily="18" charset="0"/>
                  <a:cs typeface="Times New Roman" panose="02020603050405020304" pitchFamily="18" charset="0"/>
                </a:rPr>
                <a:t>是为互联网的网络设备设计的</a:t>
              </a:r>
              <a:r>
                <a:rPr lang="en-US" altLang="zh-CN" sz="2400" dirty="0">
                  <a:solidFill>
                    <a:schemeClr val="tx1"/>
                  </a:solidFill>
                  <a:latin typeface="微软雅黑" panose="020B0503020204020204" pitchFamily="34" charset="-122"/>
                  <a:ea typeface="微软雅黑" panose="020B0503020204020204" pitchFamily="34" charset="-122"/>
                </a:rPr>
                <a:t>.</a:t>
              </a:r>
            </a:p>
          </p:txBody>
        </p:sp>
        <p:sp>
          <p:nvSpPr>
            <p:cNvPr id="21512" name="TextBox 1">
              <a:extLst>
                <a:ext uri="{FF2B5EF4-FFF2-40B4-BE49-F238E27FC236}">
                  <a16:creationId xmlns:a16="http://schemas.microsoft.com/office/drawing/2014/main" id="{A3F081C3-A46B-4F41-A980-3E9E88E10888}"/>
                </a:ext>
              </a:extLst>
            </p:cNvPr>
            <p:cNvSpPr txBox="1">
              <a:spLocks noChangeArrowheads="1"/>
            </p:cNvSpPr>
            <p:nvPr/>
          </p:nvSpPr>
          <p:spPr bwMode="auto">
            <a:xfrm>
              <a:off x="2209800" y="4038600"/>
              <a:ext cx="464820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gn="ctr">
                <a:lnSpc>
                  <a:spcPts val="2200"/>
                </a:lnSpc>
                <a:spcBef>
                  <a:spcPct val="0"/>
                </a:spcBef>
                <a:buClrTx/>
                <a:buSzTx/>
                <a:buNone/>
              </a:pPr>
              <a:r>
                <a:rPr lang="en-US" altLang="zh-CN" sz="2400">
                  <a:solidFill>
                    <a:srgbClr val="000000"/>
                  </a:solidFill>
                  <a:latin typeface="Times New Roman" panose="02020603050405020304" pitchFamily="18" charset="0"/>
                  <a:cs typeface="Times New Roman" panose="02020603050405020304" pitchFamily="18" charset="0"/>
                </a:rPr>
                <a:t> </a:t>
              </a:r>
              <a:r>
                <a:rPr lang="zh-CN" altLang="en-US" sz="2400">
                  <a:solidFill>
                    <a:srgbClr val="000000"/>
                  </a:solidFill>
                  <a:latin typeface="Times New Roman" panose="02020603050405020304" pitchFamily="18" charset="0"/>
                  <a:cs typeface="Times New Roman" panose="02020603050405020304" pitchFamily="18" charset="0"/>
                </a:rPr>
                <a:t>记忆主机名字</a:t>
              </a:r>
              <a:r>
                <a:rPr lang="zh-CN" altLang="en-US" sz="2400">
                  <a:solidFill>
                    <a:schemeClr val="tx1"/>
                  </a:solidFill>
                  <a:latin typeface="Times New Roman" panose="02020603050405020304" pitchFamily="18" charset="0"/>
                  <a:cs typeface="Times New Roman" panose="02020603050405020304" pitchFamily="18" charset="0"/>
                </a:rPr>
                <a:t>比</a:t>
              </a:r>
              <a:r>
                <a:rPr lang="en-US" altLang="zh-CN" sz="2400">
                  <a:solidFill>
                    <a:schemeClr val="tx1"/>
                  </a:solidFill>
                  <a:latin typeface="Times New Roman" panose="02020603050405020304" pitchFamily="18" charset="0"/>
                  <a:cs typeface="Times New Roman" panose="02020603050405020304" pitchFamily="18" charset="0"/>
                </a:rPr>
                <a:t>IP</a:t>
              </a:r>
              <a:r>
                <a:rPr lang="zh-CN" altLang="en-US" sz="2400">
                  <a:solidFill>
                    <a:schemeClr val="tx1"/>
                  </a:solidFill>
                  <a:latin typeface="Times New Roman" panose="02020603050405020304" pitchFamily="18" charset="0"/>
                  <a:cs typeface="Times New Roman" panose="02020603050405020304" pitchFamily="18" charset="0"/>
                </a:rPr>
                <a:t>地址容易得多</a:t>
              </a:r>
              <a:r>
                <a:rPr lang="en-US" altLang="zh-CN" sz="2400">
                  <a:solidFill>
                    <a:schemeClr val="tx1"/>
                  </a:solidFill>
                  <a:latin typeface="Times New Roman" panose="02020603050405020304" pitchFamily="18" charset="0"/>
                  <a:cs typeface="Times New Roman" panose="02020603050405020304" pitchFamily="18" charset="0"/>
                </a:rPr>
                <a:t>.</a:t>
              </a:r>
              <a:endParaRPr lang="en-US" altLang="zh-CN" sz="2400" b="0">
                <a:solidFill>
                  <a:schemeClr val="tx1"/>
                </a:solidFill>
                <a:latin typeface="微软雅黑" panose="020B0503020204020204" pitchFamily="34" charset="-122"/>
                <a:ea typeface="微软雅黑" panose="020B0503020204020204" pitchFamily="34" charset="-122"/>
              </a:endParaRPr>
            </a:p>
          </p:txBody>
        </p:sp>
        <p:sp>
          <p:nvSpPr>
            <p:cNvPr id="21513" name="TextBox 1">
              <a:extLst>
                <a:ext uri="{FF2B5EF4-FFF2-40B4-BE49-F238E27FC236}">
                  <a16:creationId xmlns:a16="http://schemas.microsoft.com/office/drawing/2014/main" id="{F0F2E289-B958-4D11-9E0C-5F933D58A697}"/>
                </a:ext>
              </a:extLst>
            </p:cNvPr>
            <p:cNvSpPr txBox="1">
              <a:spLocks noChangeArrowheads="1"/>
            </p:cNvSpPr>
            <p:nvPr/>
          </p:nvSpPr>
          <p:spPr bwMode="auto">
            <a:xfrm>
              <a:off x="1257300" y="2327860"/>
              <a:ext cx="7815416" cy="33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gn="ctr">
                <a:lnSpc>
                  <a:spcPts val="2200"/>
                </a:lnSpc>
                <a:spcBef>
                  <a:spcPct val="0"/>
                </a:spcBef>
                <a:buClrTx/>
                <a:buSzTx/>
                <a:buNone/>
              </a:pPr>
              <a:r>
                <a:rPr lang="zh-CN" altLang="en-US" sz="2400" dirty="0">
                  <a:solidFill>
                    <a:schemeClr val="tx1"/>
                  </a:solidFill>
                  <a:latin typeface="Times New Roman" panose="02020603050405020304" pitchFamily="18" charset="0"/>
                  <a:cs typeface="Times New Roman" panose="02020603050405020304" pitchFamily="18" charset="0"/>
                </a:rPr>
                <a:t>但人们并不善于使用</a:t>
              </a:r>
              <a:r>
                <a:rPr lang="en-US" altLang="zh-CN" sz="2400" dirty="0">
                  <a:solidFill>
                    <a:schemeClr val="tx1"/>
                  </a:solidFill>
                  <a:latin typeface="Calibri" panose="020F0502020204030204" pitchFamily="34" charset="0"/>
                </a:rPr>
                <a:t>173.194.67.103</a:t>
              </a:r>
              <a:r>
                <a:rPr lang="zh-CN" altLang="en-US" sz="2400" dirty="0">
                  <a:solidFill>
                    <a:schemeClr val="tx1"/>
                  </a:solidFill>
                  <a:latin typeface="Calibri" panose="020F0502020204030204" pitchFamily="34" charset="0"/>
                </a:rPr>
                <a:t>访问</a:t>
              </a:r>
              <a:r>
                <a:rPr lang="en-US" altLang="zh-CN" sz="2400" dirty="0" err="1">
                  <a:solidFill>
                    <a:srgbClr val="C00000"/>
                  </a:solidFill>
                  <a:latin typeface="Calibri" panose="020F0502020204030204" pitchFamily="34" charset="0"/>
                </a:rPr>
                <a:t>baidu</a:t>
              </a:r>
              <a:r>
                <a:rPr lang="en-US" altLang="zh-CN" sz="2400" dirty="0">
                  <a:solidFill>
                    <a:srgbClr val="C00000"/>
                  </a:solidFill>
                  <a:latin typeface="Calibri" panose="020F0502020204030204" pitchFamily="34" charset="0"/>
                </a:rPr>
                <a:t> /</a:t>
              </a:r>
              <a:r>
                <a:rPr lang="en-US" altLang="zh-CN" sz="2400" dirty="0" err="1">
                  <a:solidFill>
                    <a:srgbClr val="C00000"/>
                  </a:solidFill>
                  <a:latin typeface="Calibri" panose="020F0502020204030204" pitchFamily="34" charset="0"/>
                </a:rPr>
                <a:t>taobao</a:t>
              </a:r>
              <a:r>
                <a:rPr lang="en-US" altLang="zh-CN" sz="2400" dirty="0">
                  <a:solidFill>
                    <a:schemeClr val="tx1"/>
                  </a:solidFill>
                  <a:latin typeface="微软雅黑" panose="020B0503020204020204" pitchFamily="34" charset="-122"/>
                  <a:ea typeface="微软雅黑" panose="020B0503020204020204" pitchFamily="34" charset="-122"/>
                </a:rPr>
                <a:t>.</a:t>
              </a:r>
            </a:p>
          </p:txBody>
        </p:sp>
        <p:sp>
          <p:nvSpPr>
            <p:cNvPr id="21514" name="TextBox 1">
              <a:extLst>
                <a:ext uri="{FF2B5EF4-FFF2-40B4-BE49-F238E27FC236}">
                  <a16:creationId xmlns:a16="http://schemas.microsoft.com/office/drawing/2014/main" id="{2764AD5F-264A-4A55-AE8A-883C5E27E957}"/>
                </a:ext>
              </a:extLst>
            </p:cNvPr>
            <p:cNvSpPr txBox="1">
              <a:spLocks noChangeArrowheads="1"/>
            </p:cNvSpPr>
            <p:nvPr/>
          </p:nvSpPr>
          <p:spPr bwMode="auto">
            <a:xfrm>
              <a:off x="838200" y="1805305"/>
              <a:ext cx="807720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gn="ctr">
                <a:lnSpc>
                  <a:spcPts val="2200"/>
                </a:lnSpc>
                <a:spcBef>
                  <a:spcPct val="0"/>
                </a:spcBef>
                <a:buClrTx/>
                <a:buSzTx/>
                <a:buNone/>
              </a:pPr>
              <a:r>
                <a:rPr lang="zh-CN" altLang="en-US" sz="2400">
                  <a:solidFill>
                    <a:schemeClr val="tx1"/>
                  </a:solidFill>
                  <a:latin typeface="Times New Roman" panose="02020603050405020304" pitchFamily="18" charset="0"/>
                  <a:cs typeface="Times New Roman" panose="02020603050405020304" pitchFamily="18" charset="0"/>
                </a:rPr>
                <a:t>网络应用如</a:t>
              </a:r>
              <a:r>
                <a:rPr lang="en-US" altLang="zh-CN" sz="2400">
                  <a:solidFill>
                    <a:schemeClr val="tx1"/>
                  </a:solidFill>
                  <a:latin typeface="Times New Roman" panose="02020603050405020304" pitchFamily="18" charset="0"/>
                  <a:cs typeface="Times New Roman" panose="02020603050405020304" pitchFamily="18" charset="0"/>
                </a:rPr>
                <a:t>FTP</a:t>
              </a:r>
              <a:r>
                <a:rPr lang="zh-CN" altLang="en-US" sz="2400">
                  <a:solidFill>
                    <a:schemeClr val="tx1"/>
                  </a:solidFill>
                  <a:latin typeface="Times New Roman" panose="02020603050405020304" pitchFamily="18" charset="0"/>
                  <a:cs typeface="Times New Roman" panose="02020603050405020304" pitchFamily="18" charset="0"/>
                </a:rPr>
                <a:t>、</a:t>
              </a:r>
              <a:r>
                <a:rPr lang="en-US" altLang="zh-CN" sz="2400">
                  <a:solidFill>
                    <a:schemeClr val="tx1"/>
                  </a:solidFill>
                  <a:latin typeface="Times New Roman" panose="02020603050405020304" pitchFamily="18" charset="0"/>
                  <a:cs typeface="Times New Roman" panose="02020603050405020304" pitchFamily="18" charset="0"/>
                </a:rPr>
                <a:t>HTTP</a:t>
              </a:r>
              <a:r>
                <a:rPr lang="zh-CN" altLang="en-US" sz="2400">
                  <a:solidFill>
                    <a:schemeClr val="tx1"/>
                  </a:solidFill>
                  <a:latin typeface="Times New Roman" panose="02020603050405020304" pitchFamily="18" charset="0"/>
                  <a:cs typeface="Times New Roman" panose="02020603050405020304" pitchFamily="18" charset="0"/>
                </a:rPr>
                <a:t>、</a:t>
              </a:r>
              <a:r>
                <a:rPr lang="en-US" altLang="zh-CN" sz="2400">
                  <a:solidFill>
                    <a:schemeClr val="tx1"/>
                  </a:solidFill>
                  <a:latin typeface="Times New Roman" panose="02020603050405020304" pitchFamily="18" charset="0"/>
                  <a:cs typeface="Times New Roman" panose="02020603050405020304" pitchFamily="18" charset="0"/>
                </a:rPr>
                <a:t>Email</a:t>
              </a:r>
              <a:r>
                <a:rPr lang="zh-CN" altLang="en-US" sz="2400">
                  <a:solidFill>
                    <a:schemeClr val="tx1"/>
                  </a:solidFill>
                  <a:latin typeface="Times New Roman" panose="02020603050405020304" pitchFamily="18" charset="0"/>
                  <a:cs typeface="Times New Roman" panose="02020603050405020304" pitchFamily="18" charset="0"/>
                </a:rPr>
                <a:t>等都要用户输入</a:t>
              </a:r>
              <a:r>
                <a:rPr lang="zh-CN" altLang="en-US" sz="2400">
                  <a:solidFill>
                    <a:srgbClr val="C00000"/>
                  </a:solidFill>
                  <a:latin typeface="Times New Roman" panose="02020603050405020304" pitchFamily="18" charset="0"/>
                  <a:cs typeface="Times New Roman" panose="02020603050405020304" pitchFamily="18" charset="0"/>
                </a:rPr>
                <a:t>主机地址</a:t>
              </a:r>
              <a:endParaRPr lang="en-US" altLang="zh-CN" sz="2400">
                <a:solidFill>
                  <a:srgbClr val="C00000"/>
                </a:solidFill>
                <a:latin typeface="微软雅黑" panose="020B0503020204020204" pitchFamily="34" charset="-122"/>
                <a:ea typeface="微软雅黑" panose="020B0503020204020204" pitchFamily="34" charset="-122"/>
              </a:endParaRPr>
            </a:p>
          </p:txBody>
        </p:sp>
        <p:sp>
          <p:nvSpPr>
            <p:cNvPr id="21515" name="TextBox 1">
              <a:extLst>
                <a:ext uri="{FF2B5EF4-FFF2-40B4-BE49-F238E27FC236}">
                  <a16:creationId xmlns:a16="http://schemas.microsoft.com/office/drawing/2014/main" id="{BCFF4D25-162C-4AF3-97FA-3712ED38E96D}"/>
                </a:ext>
              </a:extLst>
            </p:cNvPr>
            <p:cNvSpPr txBox="1">
              <a:spLocks noChangeArrowheads="1"/>
            </p:cNvSpPr>
            <p:nvPr/>
          </p:nvSpPr>
          <p:spPr bwMode="auto">
            <a:xfrm>
              <a:off x="2019300" y="3505200"/>
              <a:ext cx="510540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gn="ctr">
                <a:lnSpc>
                  <a:spcPts val="2200"/>
                </a:lnSpc>
                <a:spcBef>
                  <a:spcPct val="0"/>
                </a:spcBef>
                <a:buClrTx/>
                <a:buSzTx/>
                <a:buNone/>
              </a:pPr>
              <a:r>
                <a:rPr lang="zh-CN" altLang="en-US" sz="2400" u="sng" dirty="0">
                  <a:solidFill>
                    <a:schemeClr val="tx1"/>
                  </a:solidFill>
                  <a:latin typeface="微软雅黑" panose="020B0503020204020204" pitchFamily="34" charset="-122"/>
                  <a:ea typeface="微软雅黑" panose="020B0503020204020204" pitchFamily="34" charset="-122"/>
                </a:rPr>
                <a:t>用户最擅长的是输入有规律的</a:t>
              </a:r>
              <a:r>
                <a:rPr lang="zh-CN" altLang="en-US" sz="2400" u="sng" dirty="0">
                  <a:solidFill>
                    <a:srgbClr val="C00000"/>
                  </a:solidFill>
                  <a:latin typeface="微软雅黑" panose="020B0503020204020204" pitchFamily="34" charset="-122"/>
                  <a:ea typeface="微软雅黑" panose="020B0503020204020204" pitchFamily="34" charset="-122"/>
                </a:rPr>
                <a:t>名字</a:t>
              </a:r>
              <a:r>
                <a:rPr lang="en-US" altLang="zh-CN" sz="2400" u="sng" dirty="0">
                  <a:solidFill>
                    <a:schemeClr val="tx1"/>
                  </a:solidFill>
                  <a:latin typeface="微软雅黑" panose="020B0503020204020204" pitchFamily="34" charset="-122"/>
                  <a:ea typeface="微软雅黑" panose="020B0503020204020204" pitchFamily="34" charset="-122"/>
                </a:rPr>
                <a:t>.</a:t>
              </a:r>
            </a:p>
          </p:txBody>
        </p:sp>
        <p:sp>
          <p:nvSpPr>
            <p:cNvPr id="21516" name="TextBox 1">
              <a:extLst>
                <a:ext uri="{FF2B5EF4-FFF2-40B4-BE49-F238E27FC236}">
                  <a16:creationId xmlns:a16="http://schemas.microsoft.com/office/drawing/2014/main" id="{E86F414E-B4FE-4FE2-AC99-94B335CDB981}"/>
                </a:ext>
              </a:extLst>
            </p:cNvPr>
            <p:cNvSpPr txBox="1">
              <a:spLocks noChangeArrowheads="1"/>
            </p:cNvSpPr>
            <p:nvPr/>
          </p:nvSpPr>
          <p:spPr bwMode="auto">
            <a:xfrm>
              <a:off x="2362200" y="4651154"/>
              <a:ext cx="430530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gn="ctr">
                <a:lnSpc>
                  <a:spcPts val="2200"/>
                </a:lnSpc>
                <a:spcBef>
                  <a:spcPct val="0"/>
                </a:spcBef>
                <a:buClrTx/>
                <a:buSzTx/>
                <a:buNone/>
              </a:pPr>
              <a:r>
                <a:rPr lang="en-US" altLang="zh-CN" sz="2400">
                  <a:solidFill>
                    <a:srgbClr val="000000"/>
                  </a:solidFill>
                  <a:latin typeface="Times New Roman" panose="02020603050405020304" pitchFamily="18" charset="0"/>
                  <a:cs typeface="Times New Roman" panose="02020603050405020304" pitchFamily="18" charset="0"/>
                </a:rPr>
                <a:t> </a:t>
              </a:r>
              <a:r>
                <a:rPr lang="zh-CN" altLang="en-US" sz="2400">
                  <a:solidFill>
                    <a:srgbClr val="C00000"/>
                  </a:solidFill>
                  <a:latin typeface="黑体" panose="02010609060101010101" pitchFamily="49" charset="-122"/>
                  <a:ea typeface="黑体" panose="02010609060101010101" pitchFamily="49" charset="-122"/>
                  <a:cs typeface="Times New Roman" panose="02020603050405020304" pitchFamily="18" charset="0"/>
                </a:rPr>
                <a:t>主机名字</a:t>
              </a:r>
              <a:r>
                <a:rPr lang="zh-CN" altLang="en-US" sz="2400">
                  <a:solidFill>
                    <a:srgbClr val="000000"/>
                  </a:solidFill>
                  <a:latin typeface="Times New Roman" panose="02020603050405020304" pitchFamily="18" charset="0"/>
                  <a:cs typeface="Times New Roman" panose="02020603050405020304" pitchFamily="18" charset="0"/>
                </a:rPr>
                <a:t>交给</a:t>
              </a:r>
              <a:r>
                <a:rPr lang="en-US" altLang="zh-CN" sz="2400">
                  <a:solidFill>
                    <a:srgbClr val="000000"/>
                  </a:solidFill>
                  <a:latin typeface="Times New Roman" panose="02020603050405020304" pitchFamily="18" charset="0"/>
                  <a:cs typeface="Times New Roman" panose="02020603050405020304" pitchFamily="18" charset="0"/>
                </a:rPr>
                <a:t>DNS</a:t>
              </a:r>
              <a:r>
                <a:rPr lang="zh-CN" altLang="en-US" sz="2400">
                  <a:solidFill>
                    <a:srgbClr val="000000"/>
                  </a:solidFill>
                  <a:latin typeface="Times New Roman" panose="02020603050405020304" pitchFamily="18" charset="0"/>
                  <a:cs typeface="Times New Roman" panose="02020603050405020304" pitchFamily="18" charset="0"/>
                </a:rPr>
                <a:t>换</a:t>
              </a:r>
              <a:r>
                <a:rPr lang="en-US" altLang="zh-CN" sz="2400">
                  <a:solidFill>
                    <a:srgbClr val="C00000"/>
                  </a:solidFill>
                  <a:latin typeface="Times New Roman" panose="02020603050405020304" pitchFamily="18" charset="0"/>
                  <a:cs typeface="Times New Roman" panose="02020603050405020304" pitchFamily="18" charset="0"/>
                </a:rPr>
                <a:t>IP</a:t>
              </a:r>
              <a:r>
                <a:rPr lang="zh-CN" altLang="en-US" sz="2400">
                  <a:solidFill>
                    <a:srgbClr val="C00000"/>
                  </a:solidFill>
                  <a:latin typeface="黑体" panose="02010609060101010101" pitchFamily="49" charset="-122"/>
                  <a:ea typeface="黑体" panose="02010609060101010101" pitchFamily="49" charset="-122"/>
                </a:rPr>
                <a:t>地址</a:t>
              </a:r>
              <a:r>
                <a:rPr lang="en-US" altLang="zh-CN" sz="2400" b="0">
                  <a:solidFill>
                    <a:schemeClr val="tx1"/>
                  </a:solidFill>
                  <a:latin typeface="微软雅黑" panose="020B0503020204020204" pitchFamily="34" charset="-122"/>
                  <a:ea typeface="微软雅黑" panose="020B0503020204020204" pitchFamily="34"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85796FE7-AB82-41CA-9A73-EBA332CE99DC}"/>
              </a:ext>
            </a:extLst>
          </p:cNvPr>
          <p:cNvSpPr>
            <a:spLocks noGrp="1" noChangeArrowheads="1"/>
          </p:cNvSpPr>
          <p:nvPr>
            <p:ph type="title"/>
          </p:nvPr>
        </p:nvSpPr>
        <p:spPr/>
        <p:txBody>
          <a:bodyPr/>
          <a:lstStyle/>
          <a:p>
            <a:pPr>
              <a:buClr>
                <a:srgbClr val="FF0000"/>
              </a:buClr>
              <a:defRPr/>
            </a:pPr>
            <a:r>
              <a:rPr lang="en-US" altLang="zh-CN" b="1" dirty="0">
                <a:solidFill>
                  <a:srgbClr val="C00000"/>
                </a:solidFill>
                <a:latin typeface="微软雅黑" panose="020B0503020204020204" pitchFamily="34" charset="-122"/>
                <a:ea typeface="微软雅黑" panose="020B0503020204020204" pitchFamily="34" charset="-122"/>
              </a:rPr>
              <a:t>DNS</a:t>
            </a:r>
            <a:r>
              <a:rPr lang="zh-CN" altLang="en-US" b="1" dirty="0">
                <a:solidFill>
                  <a:srgbClr val="C00000"/>
                </a:solidFill>
                <a:latin typeface="微软雅黑" panose="020B0503020204020204" pitchFamily="34" charset="-122"/>
                <a:ea typeface="微软雅黑" panose="020B0503020204020204" pitchFamily="34" charset="-122"/>
              </a:rPr>
              <a:t>基本概念和原理 </a:t>
            </a:r>
          </a:p>
        </p:txBody>
      </p:sp>
      <p:sp>
        <p:nvSpPr>
          <p:cNvPr id="22531" name="Rectangle 3">
            <a:extLst>
              <a:ext uri="{FF2B5EF4-FFF2-40B4-BE49-F238E27FC236}">
                <a16:creationId xmlns:a16="http://schemas.microsoft.com/office/drawing/2014/main" id="{63E76009-E00D-4F3B-9ACA-82408ED557B7}"/>
              </a:ext>
            </a:extLst>
          </p:cNvPr>
          <p:cNvSpPr>
            <a:spLocks noGrp="1" noChangeArrowheads="1"/>
          </p:cNvSpPr>
          <p:nvPr>
            <p:ph type="body" idx="1"/>
          </p:nvPr>
        </p:nvSpPr>
        <p:spPr>
          <a:xfrm>
            <a:off x="973394" y="1700214"/>
            <a:ext cx="10515600" cy="4543425"/>
          </a:xfrm>
        </p:spPr>
        <p:txBody>
          <a:bodyPr/>
          <a:lstStyle/>
          <a:p>
            <a:pPr eaLnBrk="1" hangingPunct="1">
              <a:lnSpc>
                <a:spcPct val="100000"/>
              </a:lnSpc>
            </a:pP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是</a:t>
            </a:r>
            <a:r>
              <a:rPr lang="zh-CN" altLang="en-US" dirty="0">
                <a:solidFill>
                  <a:srgbClr val="CC0000"/>
                </a:solidFill>
                <a:latin typeface="微软雅黑" panose="020B0503020204020204" pitchFamily="34" charset="-122"/>
                <a:ea typeface="微软雅黑" panose="020B0503020204020204" pitchFamily="34" charset="-122"/>
              </a:rPr>
              <a:t>域名系统</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Domain Name System</a:t>
            </a:r>
            <a:r>
              <a:rPr lang="zh-CN" altLang="en-US" dirty="0">
                <a:latin typeface="微软雅黑" panose="020B0503020204020204" pitchFamily="34" charset="-122"/>
                <a:ea typeface="微软雅黑" panose="020B0503020204020204" pitchFamily="34" charset="-122"/>
              </a:rPr>
              <a:t>）的缩写，指在</a:t>
            </a:r>
            <a:r>
              <a:rPr lang="en-US" altLang="zh-CN" dirty="0">
                <a:latin typeface="微软雅黑" panose="020B0503020204020204" pitchFamily="34" charset="-122"/>
                <a:ea typeface="微软雅黑" panose="020B0503020204020204" pitchFamily="34" charset="-122"/>
              </a:rPr>
              <a:t>Internet</a:t>
            </a:r>
            <a:r>
              <a:rPr lang="zh-CN" altLang="en-US" dirty="0">
                <a:latin typeface="微软雅黑" panose="020B0503020204020204" pitchFamily="34" charset="-122"/>
                <a:ea typeface="微软雅黑" panose="020B0503020204020204" pitchFamily="34" charset="-122"/>
              </a:rPr>
              <a:t>中使用的分配名字和地址的机制。</a:t>
            </a:r>
          </a:p>
          <a:p>
            <a:pPr eaLnBrk="1" hangingPunct="1">
              <a:lnSpc>
                <a:spcPct val="100000"/>
              </a:lnSpc>
            </a:pPr>
            <a:r>
              <a:rPr lang="zh-CN" altLang="en-US" dirty="0">
                <a:latin typeface="微软雅黑" panose="020B0503020204020204" pitchFamily="34" charset="-122"/>
                <a:ea typeface="微软雅黑" panose="020B0503020204020204" pitchFamily="34" charset="-122"/>
              </a:rPr>
              <a:t>域名解析就是将用户提出的</a:t>
            </a:r>
            <a:r>
              <a:rPr lang="zh-CN" altLang="en-US" dirty="0">
                <a:solidFill>
                  <a:srgbClr val="FF0000"/>
                </a:solidFill>
                <a:latin typeface="微软雅黑" panose="020B0503020204020204" pitchFamily="34" charset="-122"/>
                <a:ea typeface="微软雅黑" panose="020B0503020204020204" pitchFamily="34" charset="-122"/>
              </a:rPr>
              <a:t>名字变换成网络地址</a:t>
            </a:r>
            <a:r>
              <a:rPr lang="en-US" altLang="zh-CN" dirty="0">
                <a:solidFill>
                  <a:srgbClr val="FF0000"/>
                </a:solidFill>
                <a:latin typeface="微软雅黑" panose="020B0503020204020204" pitchFamily="34" charset="-122"/>
                <a:ea typeface="微软雅黑" panose="020B0503020204020204" pitchFamily="34" charset="-122"/>
              </a:rPr>
              <a:t>(IP)</a:t>
            </a:r>
            <a:r>
              <a:rPr lang="zh-CN" altLang="en-US" dirty="0">
                <a:solidFill>
                  <a:srgbClr val="FF0000"/>
                </a:solidFill>
                <a:latin typeface="微软雅黑" panose="020B0503020204020204" pitchFamily="34" charset="-122"/>
                <a:ea typeface="微软雅黑" panose="020B0503020204020204" pitchFamily="34" charset="-122"/>
              </a:rPr>
              <a:t>的方法和过程</a:t>
            </a:r>
            <a:r>
              <a:rPr lang="zh-CN" altLang="en-US" dirty="0">
                <a:latin typeface="微软雅黑" panose="020B0503020204020204" pitchFamily="34" charset="-122"/>
                <a:ea typeface="微软雅黑" panose="020B0503020204020204" pitchFamily="34" charset="-122"/>
              </a:rPr>
              <a:t>。</a:t>
            </a:r>
          </a:p>
          <a:p>
            <a:pPr eaLnBrk="1" hangingPunct="1">
              <a:lnSpc>
                <a:spcPct val="100000"/>
              </a:lnSpc>
            </a:pPr>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客户端提出名字时，接收查询的服务器先在其数据库内寻找，若找到，即自己能解析该名称，就将</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地址回送给客户；若不能解析，这个任务就转给下一个</a:t>
            </a: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服务器，该过程可能迭代多次。</a:t>
            </a:r>
          </a:p>
          <a:p>
            <a:pPr eaLnBrk="1" hangingPunct="1">
              <a:lnSpc>
                <a:spcPct val="100000"/>
              </a:lnSpc>
            </a:pPr>
            <a:endParaRPr lang="en-US" altLang="zh-CN" dirty="0">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B977E26-1DA2-4895-80F8-09C03EFAFA8F}"/>
              </a:ext>
            </a:extLst>
          </p:cNvPr>
          <p:cNvGrpSpPr/>
          <p:nvPr/>
        </p:nvGrpSpPr>
        <p:grpSpPr>
          <a:xfrm>
            <a:off x="513735" y="1389454"/>
            <a:ext cx="11164529" cy="114881"/>
            <a:chOff x="575187" y="1227222"/>
            <a:chExt cx="11164529" cy="114881"/>
          </a:xfrm>
        </p:grpSpPr>
        <p:cxnSp>
          <p:nvCxnSpPr>
            <p:cNvPr id="5" name="直接连接符 4">
              <a:extLst>
                <a:ext uri="{FF2B5EF4-FFF2-40B4-BE49-F238E27FC236}">
                  <a16:creationId xmlns:a16="http://schemas.microsoft.com/office/drawing/2014/main" id="{C210C6F3-38F0-4A59-A57C-95F284A98621}"/>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矩形 5">
              <a:extLst>
                <a:ext uri="{FF2B5EF4-FFF2-40B4-BE49-F238E27FC236}">
                  <a16:creationId xmlns:a16="http://schemas.microsoft.com/office/drawing/2014/main" id="{DB1A49FE-B29D-4057-8E08-E26A326DA98A}"/>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B5D72C-8E50-49CC-851F-73683161137C}"/>
              </a:ext>
            </a:extLst>
          </p:cNvPr>
          <p:cNvSpPr txBox="1"/>
          <p:nvPr/>
        </p:nvSpPr>
        <p:spPr>
          <a:xfrm>
            <a:off x="2389189" y="425450"/>
            <a:ext cx="7120539" cy="764312"/>
          </a:xfrm>
          <a:prstGeom prst="rect">
            <a:avLst/>
          </a:prstGeom>
          <a:noFill/>
        </p:spPr>
        <p:txBody>
          <a:bodyPr wrap="none" lIns="0" tIns="0" rIns="0">
            <a:spAutoFit/>
          </a:bodyPr>
          <a:lstStyle/>
          <a:p>
            <a:pPr>
              <a:lnSpc>
                <a:spcPts val="5600"/>
              </a:lnSpc>
              <a:defRPr/>
            </a:pPr>
            <a:r>
              <a:rPr lang="zh-CN" altLang="en-US" sz="4800" b="1" dirty="0">
                <a:solidFill>
                  <a:schemeClr val="accent6">
                    <a:lumMod val="50000"/>
                  </a:schemeClr>
                </a:solidFill>
                <a:latin typeface="黑体" panose="02010609060101010101" pitchFamily="49" charset="-122"/>
                <a:ea typeface="黑体" panose="02010609060101010101" pitchFamily="49" charset="-122"/>
                <a:cs typeface="Times New Roman" pitchFamily="18" charset="0"/>
              </a:rPr>
              <a:t>如何定义</a:t>
            </a:r>
            <a:r>
              <a:rPr lang="en-US" altLang="zh-CN" sz="4800" b="1" dirty="0">
                <a:solidFill>
                  <a:schemeClr val="accent6">
                    <a:lumMod val="50000"/>
                  </a:schemeClr>
                </a:solidFill>
                <a:latin typeface="黑体" panose="02010609060101010101" pitchFamily="49" charset="-122"/>
                <a:ea typeface="黑体" panose="02010609060101010101" pitchFamily="49" charset="-122"/>
                <a:cs typeface="Times New Roman" pitchFamily="18" charset="0"/>
              </a:rPr>
              <a:t>web</a:t>
            </a:r>
            <a:r>
              <a:rPr lang="zh-CN" altLang="en-US" sz="4800" b="1" dirty="0">
                <a:solidFill>
                  <a:schemeClr val="accent6">
                    <a:lumMod val="50000"/>
                  </a:schemeClr>
                </a:solidFill>
                <a:latin typeface="黑体" panose="02010609060101010101" pitchFamily="49" charset="-122"/>
                <a:ea typeface="黑体" panose="02010609060101010101" pitchFamily="49" charset="-122"/>
                <a:cs typeface="Times New Roman" pitchFamily="18" charset="0"/>
              </a:rPr>
              <a:t>站点的名字？</a:t>
            </a:r>
            <a:endParaRPr lang="en-US" altLang="zh-CN" sz="4800" b="1" dirty="0">
              <a:solidFill>
                <a:schemeClr val="accent6">
                  <a:lumMod val="50000"/>
                </a:schemeClr>
              </a:solidFill>
              <a:latin typeface="黑体" panose="02010609060101010101" pitchFamily="49" charset="-122"/>
              <a:ea typeface="黑体" panose="02010609060101010101" pitchFamily="49" charset="-122"/>
              <a:cs typeface="Times New Roman" pitchFamily="18" charset="0"/>
            </a:endParaRPr>
          </a:p>
        </p:txBody>
      </p:sp>
      <p:grpSp>
        <p:nvGrpSpPr>
          <p:cNvPr id="23555" name="组合 11">
            <a:extLst>
              <a:ext uri="{FF2B5EF4-FFF2-40B4-BE49-F238E27FC236}">
                <a16:creationId xmlns:a16="http://schemas.microsoft.com/office/drawing/2014/main" id="{814E1F77-A861-4661-A010-5CEF1A6DBA44}"/>
              </a:ext>
            </a:extLst>
          </p:cNvPr>
          <p:cNvGrpSpPr>
            <a:grpSpLocks/>
          </p:cNvGrpSpPr>
          <p:nvPr/>
        </p:nvGrpSpPr>
        <p:grpSpPr bwMode="auto">
          <a:xfrm>
            <a:off x="8410575" y="5043488"/>
            <a:ext cx="1981200" cy="976312"/>
            <a:chOff x="6552450" y="5119302"/>
            <a:chExt cx="2362950" cy="1221353"/>
          </a:xfrm>
        </p:grpSpPr>
        <p:sp>
          <p:nvSpPr>
            <p:cNvPr id="3" name="Freeform 3">
              <a:extLst>
                <a:ext uri="{FF2B5EF4-FFF2-40B4-BE49-F238E27FC236}">
                  <a16:creationId xmlns:a16="http://schemas.microsoft.com/office/drawing/2014/main" id="{8488A60A-5A3E-4291-9985-7E886B2210DA}"/>
                </a:ext>
              </a:extLst>
            </p:cNvPr>
            <p:cNvSpPr/>
            <p:nvPr/>
          </p:nvSpPr>
          <p:spPr>
            <a:xfrm>
              <a:off x="7879717" y="5504575"/>
              <a:ext cx="1028110" cy="820193"/>
            </a:xfrm>
            <a:custGeom>
              <a:avLst/>
              <a:gdLst>
                <a:gd name="connsiteX0" fmla="*/ 0 w 1027951"/>
                <a:gd name="connsiteY0" fmla="*/ 0 h 820799"/>
                <a:gd name="connsiteX1" fmla="*/ 1027951 w 1027951"/>
                <a:gd name="connsiteY1" fmla="*/ 0 h 820799"/>
                <a:gd name="connsiteX2" fmla="*/ 1027951 w 1027951"/>
                <a:gd name="connsiteY2" fmla="*/ 820799 h 820799"/>
                <a:gd name="connsiteX3" fmla="*/ 0 w 1027951"/>
                <a:gd name="connsiteY3" fmla="*/ 820799 h 820799"/>
                <a:gd name="connsiteX4" fmla="*/ 0 w 1027951"/>
                <a:gd name="connsiteY4" fmla="*/ 0 h 8207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7951" h="820799">
                  <a:moveTo>
                    <a:pt x="0" y="0"/>
                  </a:moveTo>
                  <a:lnTo>
                    <a:pt x="1027951" y="0"/>
                  </a:lnTo>
                  <a:lnTo>
                    <a:pt x="1027951" y="820799"/>
                  </a:lnTo>
                  <a:lnTo>
                    <a:pt x="0" y="820799"/>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Freeform 3">
              <a:extLst>
                <a:ext uri="{FF2B5EF4-FFF2-40B4-BE49-F238E27FC236}">
                  <a16:creationId xmlns:a16="http://schemas.microsoft.com/office/drawing/2014/main" id="{73086FBB-99C7-464F-A955-4DE6985CC9D7}"/>
                </a:ext>
              </a:extLst>
            </p:cNvPr>
            <p:cNvSpPr/>
            <p:nvPr/>
          </p:nvSpPr>
          <p:spPr>
            <a:xfrm>
              <a:off x="6590318" y="5157034"/>
              <a:ext cx="1601807" cy="661319"/>
            </a:xfrm>
            <a:custGeom>
              <a:avLst/>
              <a:gdLst>
                <a:gd name="connsiteX0" fmla="*/ 0 w 1601700"/>
                <a:gd name="connsiteY0" fmla="*/ 110149 h 660899"/>
                <a:gd name="connsiteX1" fmla="*/ 0 w 1601700"/>
                <a:gd name="connsiteY1" fmla="*/ 110149 h 660899"/>
                <a:gd name="connsiteX2" fmla="*/ 110150 w 1601700"/>
                <a:gd name="connsiteY2" fmla="*/ 0 h 660899"/>
                <a:gd name="connsiteX3" fmla="*/ 1491550 w 1601700"/>
                <a:gd name="connsiteY3" fmla="*/ 0 h 660899"/>
                <a:gd name="connsiteX4" fmla="*/ 1569438 w 1601700"/>
                <a:gd name="connsiteY4" fmla="*/ 32262 h 660899"/>
                <a:gd name="connsiteX5" fmla="*/ 1601700 w 1601700"/>
                <a:gd name="connsiteY5" fmla="*/ 110149 h 660899"/>
                <a:gd name="connsiteX6" fmla="*/ 1601700 w 1601700"/>
                <a:gd name="connsiteY6" fmla="*/ 550750 h 660899"/>
                <a:gd name="connsiteX7" fmla="*/ 1491550 w 1601700"/>
                <a:gd name="connsiteY7" fmla="*/ 660899 h 660899"/>
                <a:gd name="connsiteX8" fmla="*/ 110150 w 1601700"/>
                <a:gd name="connsiteY8" fmla="*/ 660899 h 660899"/>
                <a:gd name="connsiteX9" fmla="*/ 0 w 1601700"/>
                <a:gd name="connsiteY9" fmla="*/ 550750 h 660899"/>
                <a:gd name="connsiteX10" fmla="*/ 0 w 1601700"/>
                <a:gd name="connsiteY10" fmla="*/ 110149 h 66089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1601700" h="660899">
                  <a:moveTo>
                    <a:pt x="0" y="110149"/>
                  </a:moveTo>
                  <a:lnTo>
                    <a:pt x="0" y="110149"/>
                  </a:lnTo>
                  <a:cubicBezTo>
                    <a:pt x="0" y="49315"/>
                    <a:pt x="49315" y="0"/>
                    <a:pt x="110150" y="0"/>
                  </a:cubicBezTo>
                  <a:lnTo>
                    <a:pt x="1491550" y="0"/>
                  </a:lnTo>
                  <a:cubicBezTo>
                    <a:pt x="1520763" y="0"/>
                    <a:pt x="1548781" y="11605"/>
                    <a:pt x="1569438" y="32262"/>
                  </a:cubicBezTo>
                  <a:cubicBezTo>
                    <a:pt x="1590095" y="52919"/>
                    <a:pt x="1601700" y="80936"/>
                    <a:pt x="1601700" y="110149"/>
                  </a:cubicBezTo>
                  <a:lnTo>
                    <a:pt x="1601700" y="550750"/>
                  </a:lnTo>
                  <a:cubicBezTo>
                    <a:pt x="1601700" y="611583"/>
                    <a:pt x="1552384" y="660899"/>
                    <a:pt x="1491550" y="660899"/>
                  </a:cubicBezTo>
                  <a:lnTo>
                    <a:pt x="110150" y="660899"/>
                  </a:lnTo>
                  <a:cubicBezTo>
                    <a:pt x="49315" y="660899"/>
                    <a:pt x="0" y="611583"/>
                    <a:pt x="0" y="550750"/>
                  </a:cubicBezTo>
                  <a:lnTo>
                    <a:pt x="0" y="110149"/>
                  </a:lnTo>
                </a:path>
              </a:pathLst>
            </a:custGeom>
            <a:solidFill>
              <a:srgbClr val="BBD7F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Freeform 3">
              <a:extLst>
                <a:ext uri="{FF2B5EF4-FFF2-40B4-BE49-F238E27FC236}">
                  <a16:creationId xmlns:a16="http://schemas.microsoft.com/office/drawing/2014/main" id="{5FF39CA9-571C-4414-A964-373A50D2B229}"/>
                </a:ext>
              </a:extLst>
            </p:cNvPr>
            <p:cNvSpPr/>
            <p:nvPr/>
          </p:nvSpPr>
          <p:spPr>
            <a:xfrm>
              <a:off x="6552450" y="5119302"/>
              <a:ext cx="1677543" cy="736783"/>
            </a:xfrm>
            <a:custGeom>
              <a:avLst/>
              <a:gdLst>
                <a:gd name="connsiteX0" fmla="*/ 38100 w 1677900"/>
                <a:gd name="connsiteY0" fmla="*/ 148249 h 737099"/>
                <a:gd name="connsiteX1" fmla="*/ 38100 w 1677900"/>
                <a:gd name="connsiteY1" fmla="*/ 148249 h 737099"/>
                <a:gd name="connsiteX2" fmla="*/ 148250 w 1677900"/>
                <a:gd name="connsiteY2" fmla="*/ 38100 h 737099"/>
                <a:gd name="connsiteX3" fmla="*/ 1529650 w 1677900"/>
                <a:gd name="connsiteY3" fmla="*/ 38100 h 737099"/>
                <a:gd name="connsiteX4" fmla="*/ 1607538 w 1677900"/>
                <a:gd name="connsiteY4" fmla="*/ 70362 h 737099"/>
                <a:gd name="connsiteX5" fmla="*/ 1639800 w 1677900"/>
                <a:gd name="connsiteY5" fmla="*/ 148249 h 737099"/>
                <a:gd name="connsiteX6" fmla="*/ 1639800 w 1677900"/>
                <a:gd name="connsiteY6" fmla="*/ 588850 h 737099"/>
                <a:gd name="connsiteX7" fmla="*/ 1529650 w 1677900"/>
                <a:gd name="connsiteY7" fmla="*/ 698999 h 737099"/>
                <a:gd name="connsiteX8" fmla="*/ 148250 w 1677900"/>
                <a:gd name="connsiteY8" fmla="*/ 698999 h 737099"/>
                <a:gd name="connsiteX9" fmla="*/ 38100 w 1677900"/>
                <a:gd name="connsiteY9" fmla="*/ 588850 h 737099"/>
                <a:gd name="connsiteX10" fmla="*/ 38100 w 1677900"/>
                <a:gd name="connsiteY10" fmla="*/ 148249 h 73709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1677900" h="737099">
                  <a:moveTo>
                    <a:pt x="38100" y="148249"/>
                  </a:moveTo>
                  <a:lnTo>
                    <a:pt x="38100" y="148249"/>
                  </a:lnTo>
                  <a:cubicBezTo>
                    <a:pt x="38100" y="87415"/>
                    <a:pt x="87415" y="38100"/>
                    <a:pt x="148250" y="38100"/>
                  </a:cubicBezTo>
                  <a:lnTo>
                    <a:pt x="1529650" y="38100"/>
                  </a:lnTo>
                  <a:cubicBezTo>
                    <a:pt x="1558863" y="38100"/>
                    <a:pt x="1586881" y="49705"/>
                    <a:pt x="1607538" y="70362"/>
                  </a:cubicBezTo>
                  <a:cubicBezTo>
                    <a:pt x="1628195" y="91019"/>
                    <a:pt x="1639800" y="119036"/>
                    <a:pt x="1639800" y="148249"/>
                  </a:cubicBezTo>
                  <a:lnTo>
                    <a:pt x="1639800" y="588850"/>
                  </a:lnTo>
                  <a:cubicBezTo>
                    <a:pt x="1639800" y="649683"/>
                    <a:pt x="1590484" y="698999"/>
                    <a:pt x="1529650" y="698999"/>
                  </a:cubicBezTo>
                  <a:lnTo>
                    <a:pt x="148250" y="698999"/>
                  </a:lnTo>
                  <a:cubicBezTo>
                    <a:pt x="87415" y="698999"/>
                    <a:pt x="38100" y="649683"/>
                    <a:pt x="38100" y="588850"/>
                  </a:cubicBezTo>
                  <a:lnTo>
                    <a:pt x="38100" y="148249"/>
                  </a:lnTo>
                </a:path>
              </a:pathLst>
            </a:custGeom>
            <a:solidFill>
              <a:srgbClr val="000000">
                <a:alpha val="0"/>
              </a:srgbClr>
            </a:solidFill>
            <a:ln w="76200">
              <a:solidFill>
                <a:srgbClr val="2388DB">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3562" name="Picture 3">
              <a:extLst>
                <a:ext uri="{FF2B5EF4-FFF2-40B4-BE49-F238E27FC236}">
                  <a16:creationId xmlns:a16="http://schemas.microsoft.com/office/drawing/2014/main" id="{D79A633F-0BF8-4B7E-8DFE-5E28A2B78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300" y="5489755"/>
              <a:ext cx="10541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TextBox 1">
              <a:extLst>
                <a:ext uri="{FF2B5EF4-FFF2-40B4-BE49-F238E27FC236}">
                  <a16:creationId xmlns:a16="http://schemas.microsoft.com/office/drawing/2014/main" id="{81942CF5-926E-4B5E-8665-873BFD2D51AE}"/>
                </a:ext>
              </a:extLst>
            </p:cNvPr>
            <p:cNvSpPr txBox="1">
              <a:spLocks noChangeArrowheads="1"/>
            </p:cNvSpPr>
            <p:nvPr/>
          </p:nvSpPr>
          <p:spPr bwMode="auto">
            <a:xfrm>
              <a:off x="6858000" y="5324655"/>
              <a:ext cx="1193013" cy="59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3300"/>
                </a:lnSpc>
                <a:spcBef>
                  <a:spcPct val="0"/>
                </a:spcBef>
                <a:buClrTx/>
                <a:buSzTx/>
                <a:buNone/>
              </a:pPr>
              <a:r>
                <a:rPr lang="en-US" altLang="zh-CN" sz="3600">
                  <a:solidFill>
                    <a:srgbClr val="000000"/>
                  </a:solidFill>
                  <a:latin typeface="Times New Roman" panose="02020603050405020304" pitchFamily="18" charset="0"/>
                  <a:cs typeface="Times New Roman" panose="02020603050405020304" pitchFamily="18" charset="0"/>
                </a:rPr>
                <a:t>Start</a:t>
              </a:r>
            </a:p>
          </p:txBody>
        </p:sp>
      </p:grpSp>
      <p:sp>
        <p:nvSpPr>
          <p:cNvPr id="11" name="TextBox 10">
            <a:extLst>
              <a:ext uri="{FF2B5EF4-FFF2-40B4-BE49-F238E27FC236}">
                <a16:creationId xmlns:a16="http://schemas.microsoft.com/office/drawing/2014/main" id="{89186870-F31A-439D-99F4-07B25C5A39E7}"/>
              </a:ext>
            </a:extLst>
          </p:cNvPr>
          <p:cNvSpPr txBox="1"/>
          <p:nvPr/>
        </p:nvSpPr>
        <p:spPr>
          <a:xfrm>
            <a:off x="2243138" y="1857376"/>
            <a:ext cx="8424862" cy="3324225"/>
          </a:xfrm>
          <a:prstGeom prst="rect">
            <a:avLst/>
          </a:prstGeom>
          <a:noFill/>
        </p:spPr>
        <p:txBody>
          <a:bodyPr>
            <a:spAutoFit/>
          </a:bodyPr>
          <a:lstStyle/>
          <a:p>
            <a:pPr marL="514350" indent="-514350">
              <a:lnSpc>
                <a:spcPct val="150000"/>
              </a:lnSpc>
              <a:buFont typeface="+mj-lt"/>
              <a:buAutoNum type="arabicPeriod"/>
              <a:defRPr/>
            </a:pPr>
            <a:r>
              <a:rPr lang="zh-CN" altLang="en-US" sz="2800" b="1" dirty="0">
                <a:solidFill>
                  <a:srgbClr val="FF0000"/>
                </a:solidFill>
                <a:latin typeface="微软雅黑" pitchFamily="34" charset="-122"/>
                <a:ea typeface="微软雅黑" pitchFamily="34" charset="-122"/>
              </a:rPr>
              <a:t>如何方便查找：</a:t>
            </a:r>
            <a:r>
              <a:rPr lang="zh-CN" altLang="en-US" sz="2800" b="1" dirty="0">
                <a:solidFill>
                  <a:srgbClr val="00B050"/>
                </a:solidFill>
                <a:latin typeface="微软雅黑" pitchFamily="34" charset="-122"/>
                <a:ea typeface="微软雅黑" pitchFamily="34" charset="-122"/>
              </a:rPr>
              <a:t>目录结构</a:t>
            </a:r>
            <a:endParaRPr lang="en-US" altLang="zh-CN" sz="2800" b="1" dirty="0">
              <a:solidFill>
                <a:srgbClr val="00B050"/>
              </a:solidFill>
              <a:latin typeface="微软雅黑" pitchFamily="34" charset="-122"/>
              <a:ea typeface="微软雅黑" pitchFamily="34" charset="-122"/>
            </a:endParaRPr>
          </a:p>
          <a:p>
            <a:pPr marL="514350" indent="-514350">
              <a:lnSpc>
                <a:spcPct val="150000"/>
              </a:lnSpc>
              <a:buFont typeface="+mj-lt"/>
              <a:buAutoNum type="arabicPeriod"/>
              <a:defRPr/>
            </a:pPr>
            <a:r>
              <a:rPr lang="zh-CN" altLang="en-US" sz="2800" b="1" dirty="0">
                <a:solidFill>
                  <a:srgbClr val="FF0000"/>
                </a:solidFill>
                <a:latin typeface="微软雅黑" pitchFamily="34" charset="-122"/>
                <a:ea typeface="微软雅黑" pitchFamily="34" charset="-122"/>
              </a:rPr>
              <a:t>名字管理能包含站点的意义</a:t>
            </a:r>
            <a:r>
              <a:rPr lang="en-US" altLang="zh-CN" sz="2800" b="1" dirty="0">
                <a:solidFill>
                  <a:srgbClr val="FF0000"/>
                </a:solidFill>
                <a:latin typeface="微软雅黑" pitchFamily="34" charset="-122"/>
                <a:ea typeface="微软雅黑" pitchFamily="34" charset="-122"/>
              </a:rPr>
              <a:t>:</a:t>
            </a:r>
            <a:r>
              <a:rPr lang="zh-CN" altLang="en-US" sz="2800" b="1" dirty="0">
                <a:solidFill>
                  <a:srgbClr val="00B050"/>
                </a:solidFill>
                <a:latin typeface="微软雅黑" pitchFamily="34" charset="-122"/>
                <a:ea typeface="微软雅黑" pitchFamily="34" charset="-122"/>
              </a:rPr>
              <a:t>便于记忆</a:t>
            </a:r>
            <a:r>
              <a:rPr lang="en-US" altLang="zh-CN" sz="2800" b="1" dirty="0">
                <a:solidFill>
                  <a:srgbClr val="00B050"/>
                </a:solidFill>
                <a:latin typeface="微软雅黑" pitchFamily="34" charset="-122"/>
                <a:ea typeface="微软雅黑" pitchFamily="34" charset="-122"/>
              </a:rPr>
              <a:t>/</a:t>
            </a:r>
            <a:r>
              <a:rPr lang="zh-CN" altLang="en-US" sz="2800" b="1" dirty="0">
                <a:solidFill>
                  <a:srgbClr val="00B050"/>
                </a:solidFill>
                <a:latin typeface="微软雅黑" pitchFamily="34" charset="-122"/>
                <a:ea typeface="微软雅黑" pitchFamily="34" charset="-122"/>
              </a:rPr>
              <a:t>便于查找</a:t>
            </a:r>
            <a:endParaRPr lang="en-US" altLang="zh-CN" sz="2800" b="1" dirty="0">
              <a:solidFill>
                <a:srgbClr val="00B050"/>
              </a:solidFill>
              <a:latin typeface="微软雅黑" pitchFamily="34" charset="-122"/>
              <a:ea typeface="微软雅黑" pitchFamily="34" charset="-122"/>
            </a:endParaRPr>
          </a:p>
          <a:p>
            <a:pPr marL="514350" indent="-514350">
              <a:lnSpc>
                <a:spcPct val="150000"/>
              </a:lnSpc>
              <a:defRPr/>
            </a:pPr>
            <a:r>
              <a:rPr lang="zh-CN" altLang="en-US" sz="2800" b="1" dirty="0">
                <a:solidFill>
                  <a:srgbClr val="C00000"/>
                </a:solidFill>
                <a:latin typeface="微软雅黑" pitchFamily="34" charset="-122"/>
                <a:ea typeface="微软雅黑" pitchFamily="34" charset="-122"/>
              </a:rPr>
              <a:t>权威机构  每个域独立管理  （</a:t>
            </a:r>
            <a:r>
              <a:rPr lang="en-US" altLang="zh-CN" sz="2800" b="1" dirty="0" err="1">
                <a:solidFill>
                  <a:srgbClr val="C00000"/>
                </a:solidFill>
                <a:latin typeface="微软雅黑" pitchFamily="34" charset="-122"/>
                <a:ea typeface="微软雅黑" pitchFamily="34" charset="-122"/>
                <a:cs typeface="Times New Roman" panose="02020603050405020304" pitchFamily="18" charset="0"/>
              </a:rPr>
              <a:t>cuit</a:t>
            </a:r>
            <a:r>
              <a:rPr lang="zh-CN" altLang="en-US" sz="2800" b="1" dirty="0">
                <a:solidFill>
                  <a:srgbClr val="C00000"/>
                </a:solidFill>
                <a:latin typeface="微软雅黑" pitchFamily="34" charset="-122"/>
                <a:ea typeface="微软雅黑" pitchFamily="34" charset="-122"/>
                <a:cs typeface="Times New Roman" panose="02020603050405020304" pitchFamily="18" charset="0"/>
              </a:rPr>
              <a:t>、</a:t>
            </a:r>
            <a:r>
              <a:rPr lang="en-US" altLang="zh-CN" sz="2800" b="1" dirty="0">
                <a:solidFill>
                  <a:srgbClr val="C00000"/>
                </a:solidFill>
                <a:latin typeface="微软雅黑" pitchFamily="34" charset="-122"/>
                <a:ea typeface="微软雅黑" pitchFamily="34" charset="-122"/>
                <a:cs typeface="Times New Roman" panose="02020603050405020304" pitchFamily="18" charset="0"/>
              </a:rPr>
              <a:t> </a:t>
            </a:r>
            <a:r>
              <a:rPr lang="en-US" altLang="zh-CN" sz="2800" b="1" dirty="0" err="1">
                <a:solidFill>
                  <a:srgbClr val="C00000"/>
                </a:solidFill>
                <a:latin typeface="微软雅黑" pitchFamily="34" charset="-122"/>
                <a:ea typeface="微软雅黑" pitchFamily="34" charset="-122"/>
                <a:cs typeface="Times New Roman" panose="02020603050405020304" pitchFamily="18" charset="0"/>
              </a:rPr>
              <a:t>edu</a:t>
            </a:r>
            <a:r>
              <a:rPr lang="zh-CN" altLang="en-US" sz="2800" b="1" dirty="0">
                <a:solidFill>
                  <a:srgbClr val="C00000"/>
                </a:solidFill>
                <a:latin typeface="微软雅黑" pitchFamily="34" charset="-122"/>
                <a:ea typeface="微软雅黑" pitchFamily="34" charset="-122"/>
                <a:cs typeface="Times New Roman" panose="02020603050405020304" pitchFamily="18" charset="0"/>
              </a:rPr>
              <a:t>、</a:t>
            </a:r>
            <a:r>
              <a:rPr lang="en-US" altLang="zh-CN" sz="2800" b="1" dirty="0" err="1">
                <a:solidFill>
                  <a:srgbClr val="C00000"/>
                </a:solidFill>
                <a:latin typeface="微软雅黑" pitchFamily="34" charset="-122"/>
                <a:ea typeface="微软雅黑" pitchFamily="34" charset="-122"/>
                <a:cs typeface="Times New Roman" panose="02020603050405020304" pitchFamily="18" charset="0"/>
              </a:rPr>
              <a:t>cn</a:t>
            </a:r>
            <a:r>
              <a:rPr lang="zh-CN" altLang="en-US" sz="2800" b="1" dirty="0">
                <a:solidFill>
                  <a:srgbClr val="C00000"/>
                </a:solidFill>
                <a:latin typeface="微软雅黑" pitchFamily="34" charset="-122"/>
                <a:ea typeface="微软雅黑" pitchFamily="34" charset="-122"/>
              </a:rPr>
              <a:t>等）</a:t>
            </a:r>
            <a:endParaRPr lang="en-US" altLang="zh-CN" sz="2800" b="1" dirty="0">
              <a:solidFill>
                <a:srgbClr val="C00000"/>
              </a:solidFill>
              <a:latin typeface="微软雅黑" pitchFamily="34" charset="-122"/>
              <a:ea typeface="微软雅黑" pitchFamily="34" charset="-122"/>
            </a:endParaRPr>
          </a:p>
          <a:p>
            <a:pPr>
              <a:lnSpc>
                <a:spcPct val="150000"/>
              </a:lnSpc>
              <a:defRPr/>
            </a:pPr>
            <a:endParaRPr lang="en-US" altLang="zh-CN" sz="2800" b="1" dirty="0">
              <a:solidFill>
                <a:srgbClr val="FF0000"/>
              </a:solidFill>
              <a:latin typeface="微软雅黑" pitchFamily="34" charset="-122"/>
              <a:ea typeface="微软雅黑" pitchFamily="34" charset="-122"/>
            </a:endParaRPr>
          </a:p>
          <a:p>
            <a:pPr marL="342900" indent="-342900">
              <a:lnSpc>
                <a:spcPct val="150000"/>
              </a:lnSpc>
              <a:buFont typeface="Arial" panose="020B0604020202020204" pitchFamily="34" charset="0"/>
              <a:buChar char="•"/>
              <a:defRPr/>
            </a:pPr>
            <a:endParaRPr lang="zh-CN" altLang="en-US" sz="2800" b="1" dirty="0">
              <a:solidFill>
                <a:srgbClr val="FF0000"/>
              </a:solidFill>
              <a:latin typeface="微软雅黑" pitchFamily="34" charset="-122"/>
              <a:ea typeface="微软雅黑" pitchFamily="34" charset="-122"/>
            </a:endParaRPr>
          </a:p>
        </p:txBody>
      </p:sp>
      <p:pic>
        <p:nvPicPr>
          <p:cNvPr id="23557" name="Picture 2">
            <a:extLst>
              <a:ext uri="{FF2B5EF4-FFF2-40B4-BE49-F238E27FC236}">
                <a16:creationId xmlns:a16="http://schemas.microsoft.com/office/drawing/2014/main" id="{ADD88317-70BA-4BBA-A083-F75611883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1198564"/>
            <a:ext cx="915670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2" descr="cuit">
            <a:extLst>
              <a:ext uri="{FF2B5EF4-FFF2-40B4-BE49-F238E27FC236}">
                <a16:creationId xmlns:a16="http://schemas.microsoft.com/office/drawing/2014/main" id="{95BA695C-D6D4-4421-86B8-28A07999367A}"/>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067800" y="152400"/>
            <a:ext cx="1981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89B7164-17B8-42EA-9EA2-95FF8A3D6ABB}"/>
              </a:ext>
            </a:extLst>
          </p:cNvPr>
          <p:cNvSpPr>
            <a:spLocks noChangeArrowheads="1"/>
          </p:cNvSpPr>
          <p:nvPr/>
        </p:nvSpPr>
        <p:spPr bwMode="auto">
          <a:xfrm>
            <a:off x="2478088" y="3978864"/>
            <a:ext cx="7146925" cy="763588"/>
          </a:xfrm>
          <a:prstGeom prst="rect">
            <a:avLst/>
          </a:prstGeom>
          <a:solidFill>
            <a:srgbClr val="CCECFF"/>
          </a:solidFill>
          <a:ln w="28575">
            <a:solidFill>
              <a:srgbClr val="333399"/>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218115" name="Rectangle 3">
            <a:extLst>
              <a:ext uri="{FF2B5EF4-FFF2-40B4-BE49-F238E27FC236}">
                <a16:creationId xmlns:a16="http://schemas.microsoft.com/office/drawing/2014/main" id="{673D9062-51DC-4CF2-951A-EAA165E83367}"/>
              </a:ext>
            </a:extLst>
          </p:cNvPr>
          <p:cNvSpPr>
            <a:spLocks noGrp="1" noChangeArrowheads="1"/>
          </p:cNvSpPr>
          <p:nvPr>
            <p:ph type="title"/>
          </p:nvPr>
        </p:nvSpPr>
        <p:spPr>
          <a:xfrm>
            <a:off x="838200" y="127000"/>
            <a:ext cx="10515600" cy="1325563"/>
          </a:xfrm>
        </p:spPr>
        <p:txBody>
          <a:bodyPr/>
          <a:lstStyle/>
          <a:p>
            <a:pPr algn="ctr" eaLnBrk="1" hangingPunct="1">
              <a:defRPr/>
            </a:pPr>
            <a:r>
              <a:rPr lang="en-US" altLang="zh-CN" sz="6000" b="1" dirty="0">
                <a:latin typeface="+mn-lt"/>
                <a:ea typeface="+mn-ea"/>
                <a:cs typeface="+mn-cs"/>
              </a:rPr>
              <a:t>1.</a:t>
            </a:r>
            <a:r>
              <a:rPr lang="zh-CN" altLang="en-US" dirty="0">
                <a:solidFill>
                  <a:srgbClr val="C00000"/>
                </a:solidFill>
                <a:latin typeface="微软雅黑" panose="020B0503020204020204" pitchFamily="34" charset="-122"/>
                <a:ea typeface="微软雅黑" panose="020B0503020204020204" pitchFamily="34" charset="-122"/>
              </a:rPr>
              <a:t>因特网的域名结构</a:t>
            </a:r>
          </a:p>
        </p:txBody>
      </p:sp>
      <p:sp>
        <p:nvSpPr>
          <p:cNvPr id="25604" name="Rectangle 4">
            <a:extLst>
              <a:ext uri="{FF2B5EF4-FFF2-40B4-BE49-F238E27FC236}">
                <a16:creationId xmlns:a16="http://schemas.microsoft.com/office/drawing/2014/main" id="{5A6F6D38-D8AE-4BFF-82F4-3426D0EF4CDA}"/>
              </a:ext>
            </a:extLst>
          </p:cNvPr>
          <p:cNvSpPr>
            <a:spLocks noGrp="1" noChangeArrowheads="1"/>
          </p:cNvSpPr>
          <p:nvPr>
            <p:ph type="body" idx="1"/>
          </p:nvPr>
        </p:nvSpPr>
        <p:spPr>
          <a:xfrm>
            <a:off x="1282597" y="1179751"/>
            <a:ext cx="9749708" cy="4618396"/>
          </a:xfrm>
        </p:spPr>
        <p:txBody>
          <a:bodyPr>
            <a:normAutofit lnSpcReduction="10000"/>
          </a:body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因特网采用了</a:t>
            </a:r>
            <a:r>
              <a:rPr lang="zh-CN" altLang="en-US" dirty="0">
                <a:solidFill>
                  <a:srgbClr val="FF0000"/>
                </a:solidFill>
                <a:latin typeface="微软雅黑" panose="020B0503020204020204" pitchFamily="34" charset="-122"/>
                <a:ea typeface="微软雅黑" panose="020B0503020204020204" pitchFamily="34" charset="-122"/>
              </a:rPr>
              <a:t>层次树状</a:t>
            </a:r>
            <a:r>
              <a:rPr lang="zh-CN" altLang="en-US" dirty="0">
                <a:latin typeface="微软雅黑" panose="020B0503020204020204" pitchFamily="34" charset="-122"/>
                <a:ea typeface="微软雅黑" panose="020B0503020204020204" pitchFamily="34" charset="-122"/>
              </a:rPr>
              <a:t>结构的命名方法。</a:t>
            </a:r>
          </a:p>
          <a:p>
            <a:pPr eaLnBrk="1" hangingPunct="1">
              <a:lnSpc>
                <a:spcPct val="150000"/>
              </a:lnSpc>
            </a:pPr>
            <a:r>
              <a:rPr lang="zh-CN" altLang="en-US" dirty="0">
                <a:latin typeface="微软雅黑" panose="020B0503020204020204" pitchFamily="34" charset="-122"/>
                <a:ea typeface="微软雅黑" panose="020B0503020204020204" pitchFamily="34" charset="-122"/>
              </a:rPr>
              <a:t>任何一个连接在因特网上的主机或路由器，都有一个</a:t>
            </a:r>
            <a:r>
              <a:rPr lang="zh-CN" altLang="en-US" dirty="0">
                <a:solidFill>
                  <a:srgbClr val="FF0000"/>
                </a:solidFill>
                <a:latin typeface="微软雅黑" panose="020B0503020204020204" pitchFamily="34" charset="-122"/>
                <a:ea typeface="微软雅黑" panose="020B0503020204020204" pitchFamily="34" charset="-122"/>
              </a:rPr>
              <a:t>惟一</a:t>
            </a:r>
            <a:r>
              <a:rPr lang="zh-CN" altLang="en-US" dirty="0">
                <a:latin typeface="微软雅黑" panose="020B0503020204020204" pitchFamily="34" charset="-122"/>
                <a:ea typeface="微软雅黑" panose="020B0503020204020204" pitchFamily="34" charset="-122"/>
              </a:rPr>
              <a:t>的层次结构的名字，即</a:t>
            </a:r>
            <a:r>
              <a:rPr lang="zh-CN" altLang="en-US" dirty="0">
                <a:solidFill>
                  <a:srgbClr val="FF0000"/>
                </a:solidFill>
                <a:latin typeface="微软雅黑" panose="020B0503020204020204" pitchFamily="34" charset="-122"/>
                <a:ea typeface="微软雅黑" panose="020B0503020204020204" pitchFamily="34" charset="-122"/>
              </a:rPr>
              <a:t>域名</a:t>
            </a:r>
            <a:r>
              <a:rPr lang="zh-CN" altLang="en-US" dirty="0">
                <a:latin typeface="微软雅黑" panose="020B0503020204020204" pitchFamily="34" charset="-122"/>
                <a:ea typeface="微软雅黑" panose="020B0503020204020204" pitchFamily="34" charset="-122"/>
              </a:rPr>
              <a:t>。</a:t>
            </a:r>
          </a:p>
          <a:p>
            <a:pPr eaLnBrk="1" hangingPunct="1">
              <a:lnSpc>
                <a:spcPct val="150000"/>
              </a:lnSpc>
            </a:pPr>
            <a:r>
              <a:rPr lang="zh-CN" altLang="en-US" dirty="0">
                <a:latin typeface="微软雅黑" panose="020B0503020204020204" pitchFamily="34" charset="-122"/>
                <a:ea typeface="微软雅黑" panose="020B0503020204020204" pitchFamily="34" charset="-122"/>
              </a:rPr>
              <a:t>域名的结构由若干个分量组成，各分量之间用</a:t>
            </a:r>
            <a:r>
              <a:rPr lang="zh-CN" altLang="en-US" dirty="0">
                <a:solidFill>
                  <a:srgbClr val="FF0000"/>
                </a:solidFill>
                <a:latin typeface="微软雅黑" panose="020B0503020204020204" pitchFamily="34" charset="-122"/>
                <a:ea typeface="微软雅黑" panose="020B0503020204020204" pitchFamily="34" charset="-122"/>
              </a:rPr>
              <a:t>点</a:t>
            </a:r>
            <a:r>
              <a:rPr lang="zh-CN" altLang="en-US" dirty="0">
                <a:latin typeface="微软雅黑" panose="020B0503020204020204" pitchFamily="34" charset="-122"/>
                <a:ea typeface="微软雅黑" panose="020B0503020204020204" pitchFamily="34" charset="-122"/>
              </a:rPr>
              <a:t>隔开：</a:t>
            </a:r>
          </a:p>
          <a:p>
            <a:pPr eaLnBrk="1" hangingPunct="1">
              <a:lnSpc>
                <a:spcPct val="150000"/>
              </a:lnSpc>
              <a:spcBef>
                <a:spcPct val="60000"/>
              </a:spcBef>
              <a:spcAft>
                <a:spcPct val="60000"/>
              </a:spcAft>
              <a:buFont typeface="Wingdings" panose="05000000000000000000" pitchFamily="2" charset="2"/>
              <a:buNone/>
            </a:pPr>
            <a:r>
              <a:rPr lang="zh-CN" altLang="en-US" dirty="0">
                <a:solidFill>
                  <a:schemeClr val="hlink"/>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三级域名</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二级域名</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顶级域名</a:t>
            </a:r>
          </a:p>
          <a:p>
            <a:pPr eaLnBrk="1" hangingPunct="1">
              <a:lnSpc>
                <a:spcPct val="150000"/>
              </a:lnSpc>
            </a:pPr>
            <a:r>
              <a:rPr lang="zh-CN" altLang="en-US" dirty="0">
                <a:latin typeface="微软雅黑" panose="020B0503020204020204" pitchFamily="34" charset="-122"/>
                <a:ea typeface="微软雅黑" panose="020B0503020204020204" pitchFamily="34" charset="-122"/>
              </a:rPr>
              <a:t>各分量分别代表不同级别的域名。</a:t>
            </a:r>
          </a:p>
        </p:txBody>
      </p:sp>
      <p:sp>
        <p:nvSpPr>
          <p:cNvPr id="25605" name="Rectangle 5">
            <a:extLst>
              <a:ext uri="{FF2B5EF4-FFF2-40B4-BE49-F238E27FC236}">
                <a16:creationId xmlns:a16="http://schemas.microsoft.com/office/drawing/2014/main" id="{7FA6763F-B816-41F5-89B0-7030739CBADE}"/>
              </a:ext>
            </a:extLst>
          </p:cNvPr>
          <p:cNvSpPr>
            <a:spLocks noChangeArrowheads="1"/>
          </p:cNvSpPr>
          <p:nvPr/>
        </p:nvSpPr>
        <p:spPr bwMode="auto">
          <a:xfrm>
            <a:off x="2063751" y="500064"/>
            <a:ext cx="8286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a:solidFill>
                  <a:schemeClr val="bg1"/>
                </a:solidFill>
                <a:latin typeface="Tahoma" panose="020B0604030504040204" pitchFamily="34" charset="0"/>
              </a:rPr>
              <a:t>1.2</a:t>
            </a:r>
          </a:p>
        </p:txBody>
      </p:sp>
      <p:grpSp>
        <p:nvGrpSpPr>
          <p:cNvPr id="6" name="组合 5">
            <a:extLst>
              <a:ext uri="{FF2B5EF4-FFF2-40B4-BE49-F238E27FC236}">
                <a16:creationId xmlns:a16="http://schemas.microsoft.com/office/drawing/2014/main" id="{8052F44D-CBBF-4490-A84B-6D5E594F6FAE}"/>
              </a:ext>
            </a:extLst>
          </p:cNvPr>
          <p:cNvGrpSpPr/>
          <p:nvPr/>
        </p:nvGrpSpPr>
        <p:grpSpPr>
          <a:xfrm>
            <a:off x="575186" y="1122310"/>
            <a:ext cx="11164529" cy="114881"/>
            <a:chOff x="575187" y="1227222"/>
            <a:chExt cx="11164529" cy="114881"/>
          </a:xfrm>
        </p:grpSpPr>
        <p:cxnSp>
          <p:nvCxnSpPr>
            <p:cNvPr id="7" name="直接连接符 6">
              <a:extLst>
                <a:ext uri="{FF2B5EF4-FFF2-40B4-BE49-F238E27FC236}">
                  <a16:creationId xmlns:a16="http://schemas.microsoft.com/office/drawing/2014/main" id="{C478E31E-5128-460D-9370-C6229A0744DF}"/>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矩形 7">
              <a:extLst>
                <a:ext uri="{FF2B5EF4-FFF2-40B4-BE49-F238E27FC236}">
                  <a16:creationId xmlns:a16="http://schemas.microsoft.com/office/drawing/2014/main" id="{27B85792-D8BB-4C97-82FE-36B7EFCBE63E}"/>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4825C15-D210-46B0-8C5B-26EEE3101340}"/>
              </a:ext>
            </a:extLst>
          </p:cNvPr>
          <p:cNvSpPr>
            <a:spLocks noChangeArrowheads="1"/>
          </p:cNvSpPr>
          <p:nvPr/>
        </p:nvSpPr>
        <p:spPr bwMode="auto">
          <a:xfrm>
            <a:off x="1524001" y="4508500"/>
            <a:ext cx="9161463" cy="889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latin typeface="Calibri" panose="020F0502020204030204" pitchFamily="34" charset="0"/>
            </a:endParaRPr>
          </a:p>
        </p:txBody>
      </p:sp>
      <p:sp>
        <p:nvSpPr>
          <p:cNvPr id="26627" name="Rectangle 3">
            <a:extLst>
              <a:ext uri="{FF2B5EF4-FFF2-40B4-BE49-F238E27FC236}">
                <a16:creationId xmlns:a16="http://schemas.microsoft.com/office/drawing/2014/main" id="{6915785B-BC46-4DF5-B79A-28B4A3F8CA86}"/>
              </a:ext>
            </a:extLst>
          </p:cNvPr>
          <p:cNvSpPr>
            <a:spLocks noChangeArrowheads="1"/>
          </p:cNvSpPr>
          <p:nvPr/>
        </p:nvSpPr>
        <p:spPr bwMode="auto">
          <a:xfrm>
            <a:off x="1541464" y="5397501"/>
            <a:ext cx="9109075" cy="1433513"/>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latin typeface="Calibri" panose="020F0502020204030204" pitchFamily="34" charset="0"/>
            </a:endParaRPr>
          </a:p>
        </p:txBody>
      </p:sp>
      <p:sp>
        <p:nvSpPr>
          <p:cNvPr id="26628" name="Rectangle 4">
            <a:extLst>
              <a:ext uri="{FF2B5EF4-FFF2-40B4-BE49-F238E27FC236}">
                <a16:creationId xmlns:a16="http://schemas.microsoft.com/office/drawing/2014/main" id="{3599687A-EA71-4AA9-9E5A-02B50599BBCC}"/>
              </a:ext>
            </a:extLst>
          </p:cNvPr>
          <p:cNvSpPr>
            <a:spLocks noChangeArrowheads="1"/>
          </p:cNvSpPr>
          <p:nvPr/>
        </p:nvSpPr>
        <p:spPr bwMode="auto">
          <a:xfrm>
            <a:off x="1524000" y="2636839"/>
            <a:ext cx="9126538" cy="19002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latin typeface="Calibri" panose="020F0502020204030204" pitchFamily="34" charset="0"/>
            </a:endParaRPr>
          </a:p>
        </p:txBody>
      </p:sp>
      <p:sp>
        <p:nvSpPr>
          <p:cNvPr id="26629" name="Rectangle 5">
            <a:extLst>
              <a:ext uri="{FF2B5EF4-FFF2-40B4-BE49-F238E27FC236}">
                <a16:creationId xmlns:a16="http://schemas.microsoft.com/office/drawing/2014/main" id="{0353FD68-B889-4D04-8B50-3EA8B0BBBC6E}"/>
              </a:ext>
            </a:extLst>
          </p:cNvPr>
          <p:cNvSpPr>
            <a:spLocks noChangeArrowheads="1"/>
          </p:cNvSpPr>
          <p:nvPr/>
        </p:nvSpPr>
        <p:spPr bwMode="auto">
          <a:xfrm>
            <a:off x="1524001" y="1341438"/>
            <a:ext cx="9161463" cy="13652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latin typeface="Calibri" panose="020F0502020204030204" pitchFamily="34" charset="0"/>
            </a:endParaRPr>
          </a:p>
        </p:txBody>
      </p:sp>
      <p:sp>
        <p:nvSpPr>
          <p:cNvPr id="26630" name="Rectangle 6">
            <a:extLst>
              <a:ext uri="{FF2B5EF4-FFF2-40B4-BE49-F238E27FC236}">
                <a16:creationId xmlns:a16="http://schemas.microsoft.com/office/drawing/2014/main" id="{2D0BBD2B-5BFD-42B8-A383-3A55FB60BFF2}"/>
              </a:ext>
            </a:extLst>
          </p:cNvPr>
          <p:cNvSpPr>
            <a:spLocks noGrp="1" noChangeArrowheads="1"/>
          </p:cNvSpPr>
          <p:nvPr>
            <p:ph type="title" idx="4294967295"/>
          </p:nvPr>
        </p:nvSpPr>
        <p:spPr>
          <a:xfrm>
            <a:off x="2963069" y="136525"/>
            <a:ext cx="6516687" cy="623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b="1" dirty="0">
                <a:solidFill>
                  <a:srgbClr val="C00000"/>
                </a:solidFill>
                <a:latin typeface="黑体" panose="02010609060101010101" pitchFamily="49" charset="-122"/>
              </a:rPr>
              <a:t>因特网的名字空间               </a:t>
            </a:r>
            <a:r>
              <a:rPr lang="en-US" altLang="zh-CN" sz="2800" b="1" dirty="0">
                <a:solidFill>
                  <a:srgbClr val="C00000"/>
                </a:solidFill>
                <a:latin typeface="黑体" panose="02010609060101010101" pitchFamily="49" charset="-122"/>
              </a:rPr>
              <a:t>P260</a:t>
            </a:r>
            <a:endParaRPr lang="zh-CN" altLang="en-US" sz="2800" b="1" dirty="0">
              <a:solidFill>
                <a:srgbClr val="C00000"/>
              </a:solidFill>
              <a:latin typeface="黑体" panose="02010609060101010101" pitchFamily="49" charset="-122"/>
            </a:endParaRPr>
          </a:p>
        </p:txBody>
      </p:sp>
      <p:sp>
        <p:nvSpPr>
          <p:cNvPr id="26631" name="Line 7">
            <a:extLst>
              <a:ext uri="{FF2B5EF4-FFF2-40B4-BE49-F238E27FC236}">
                <a16:creationId xmlns:a16="http://schemas.microsoft.com/office/drawing/2014/main" id="{9DCDBD7B-1DD5-4EB5-AD5C-ED524454EF89}"/>
              </a:ext>
            </a:extLst>
          </p:cNvPr>
          <p:cNvSpPr>
            <a:spLocks noChangeShapeType="1"/>
          </p:cNvSpPr>
          <p:nvPr/>
        </p:nvSpPr>
        <p:spPr bwMode="auto">
          <a:xfrm flipV="1">
            <a:off x="1701800" y="1811339"/>
            <a:ext cx="8821738" cy="714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2" name="Line 8">
            <a:extLst>
              <a:ext uri="{FF2B5EF4-FFF2-40B4-BE49-F238E27FC236}">
                <a16:creationId xmlns:a16="http://schemas.microsoft.com/office/drawing/2014/main" id="{E654B35E-00D9-459A-B262-A0983C4B7DA4}"/>
              </a:ext>
            </a:extLst>
          </p:cNvPr>
          <p:cNvSpPr>
            <a:spLocks noChangeShapeType="1"/>
          </p:cNvSpPr>
          <p:nvPr/>
        </p:nvSpPr>
        <p:spPr bwMode="auto">
          <a:xfrm rot="16200000">
            <a:off x="2882107" y="2015332"/>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Line 9">
            <a:extLst>
              <a:ext uri="{FF2B5EF4-FFF2-40B4-BE49-F238E27FC236}">
                <a16:creationId xmlns:a16="http://schemas.microsoft.com/office/drawing/2014/main" id="{065E0A8C-C6EA-426A-AFC8-146D22A15A8D}"/>
              </a:ext>
            </a:extLst>
          </p:cNvPr>
          <p:cNvSpPr>
            <a:spLocks noChangeShapeType="1"/>
          </p:cNvSpPr>
          <p:nvPr/>
        </p:nvSpPr>
        <p:spPr bwMode="auto">
          <a:xfrm rot="16200000">
            <a:off x="3458369" y="2015332"/>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Line 10">
            <a:extLst>
              <a:ext uri="{FF2B5EF4-FFF2-40B4-BE49-F238E27FC236}">
                <a16:creationId xmlns:a16="http://schemas.microsoft.com/office/drawing/2014/main" id="{44305C52-9F68-475A-AFCD-29C0380B91E9}"/>
              </a:ext>
            </a:extLst>
          </p:cNvPr>
          <p:cNvSpPr>
            <a:spLocks noChangeShapeType="1"/>
          </p:cNvSpPr>
          <p:nvPr/>
        </p:nvSpPr>
        <p:spPr bwMode="auto">
          <a:xfrm rot="16200000">
            <a:off x="4036219" y="1991519"/>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5" name="Line 11">
            <a:extLst>
              <a:ext uri="{FF2B5EF4-FFF2-40B4-BE49-F238E27FC236}">
                <a16:creationId xmlns:a16="http://schemas.microsoft.com/office/drawing/2014/main" id="{CD2AF7C8-1D18-4708-84BE-2C479C269FCF}"/>
              </a:ext>
            </a:extLst>
          </p:cNvPr>
          <p:cNvSpPr>
            <a:spLocks noChangeShapeType="1"/>
          </p:cNvSpPr>
          <p:nvPr/>
        </p:nvSpPr>
        <p:spPr bwMode="auto">
          <a:xfrm rot="16200000">
            <a:off x="4612482" y="198675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6" name="Line 12">
            <a:extLst>
              <a:ext uri="{FF2B5EF4-FFF2-40B4-BE49-F238E27FC236}">
                <a16:creationId xmlns:a16="http://schemas.microsoft.com/office/drawing/2014/main" id="{2224FDC7-E2EF-43BA-B0B2-DC444E1FB867}"/>
              </a:ext>
            </a:extLst>
          </p:cNvPr>
          <p:cNvSpPr>
            <a:spLocks noChangeShapeType="1"/>
          </p:cNvSpPr>
          <p:nvPr/>
        </p:nvSpPr>
        <p:spPr bwMode="auto">
          <a:xfrm rot="16200000">
            <a:off x="5190332" y="198675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Line 13">
            <a:extLst>
              <a:ext uri="{FF2B5EF4-FFF2-40B4-BE49-F238E27FC236}">
                <a16:creationId xmlns:a16="http://schemas.microsoft.com/office/drawing/2014/main" id="{13C106E3-FFA2-48FB-9830-873DC6554D3D}"/>
              </a:ext>
            </a:extLst>
          </p:cNvPr>
          <p:cNvSpPr>
            <a:spLocks noChangeShapeType="1"/>
          </p:cNvSpPr>
          <p:nvPr/>
        </p:nvSpPr>
        <p:spPr bwMode="auto">
          <a:xfrm rot="16200000">
            <a:off x="5766594" y="198675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8" name="Line 14">
            <a:extLst>
              <a:ext uri="{FF2B5EF4-FFF2-40B4-BE49-F238E27FC236}">
                <a16:creationId xmlns:a16="http://schemas.microsoft.com/office/drawing/2014/main" id="{6955614D-1E61-4413-903A-3648F9A1CAA5}"/>
              </a:ext>
            </a:extLst>
          </p:cNvPr>
          <p:cNvSpPr>
            <a:spLocks noChangeShapeType="1"/>
          </p:cNvSpPr>
          <p:nvPr/>
        </p:nvSpPr>
        <p:spPr bwMode="auto">
          <a:xfrm rot="16200000">
            <a:off x="6342857" y="198675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5">
            <a:extLst>
              <a:ext uri="{FF2B5EF4-FFF2-40B4-BE49-F238E27FC236}">
                <a16:creationId xmlns:a16="http://schemas.microsoft.com/office/drawing/2014/main" id="{C3C00798-5467-4C16-9AA8-73496089A5D3}"/>
              </a:ext>
            </a:extLst>
          </p:cNvPr>
          <p:cNvSpPr>
            <a:spLocks noChangeShapeType="1"/>
          </p:cNvSpPr>
          <p:nvPr/>
        </p:nvSpPr>
        <p:spPr bwMode="auto">
          <a:xfrm rot="16200000">
            <a:off x="6920707" y="198675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Line 16">
            <a:extLst>
              <a:ext uri="{FF2B5EF4-FFF2-40B4-BE49-F238E27FC236}">
                <a16:creationId xmlns:a16="http://schemas.microsoft.com/office/drawing/2014/main" id="{39FC6A36-2C62-456C-BCDF-D8AF218D2B6B}"/>
              </a:ext>
            </a:extLst>
          </p:cNvPr>
          <p:cNvSpPr>
            <a:spLocks noChangeShapeType="1"/>
          </p:cNvSpPr>
          <p:nvPr/>
        </p:nvSpPr>
        <p:spPr bwMode="auto">
          <a:xfrm rot="16200000">
            <a:off x="7496969" y="198675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Line 17">
            <a:extLst>
              <a:ext uri="{FF2B5EF4-FFF2-40B4-BE49-F238E27FC236}">
                <a16:creationId xmlns:a16="http://schemas.microsoft.com/office/drawing/2014/main" id="{8AAA2008-CCD1-4C3C-A56E-831F82D277C7}"/>
              </a:ext>
            </a:extLst>
          </p:cNvPr>
          <p:cNvSpPr>
            <a:spLocks noChangeShapeType="1"/>
          </p:cNvSpPr>
          <p:nvPr/>
        </p:nvSpPr>
        <p:spPr bwMode="auto">
          <a:xfrm rot="16200000">
            <a:off x="8074819" y="198675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18">
            <a:extLst>
              <a:ext uri="{FF2B5EF4-FFF2-40B4-BE49-F238E27FC236}">
                <a16:creationId xmlns:a16="http://schemas.microsoft.com/office/drawing/2014/main" id="{A7500D16-C2E8-4D4E-843F-46C9C9BC4946}"/>
              </a:ext>
            </a:extLst>
          </p:cNvPr>
          <p:cNvSpPr>
            <a:spLocks noChangeShapeType="1"/>
          </p:cNvSpPr>
          <p:nvPr/>
        </p:nvSpPr>
        <p:spPr bwMode="auto">
          <a:xfrm rot="16200000">
            <a:off x="8651082" y="198675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9">
            <a:extLst>
              <a:ext uri="{FF2B5EF4-FFF2-40B4-BE49-F238E27FC236}">
                <a16:creationId xmlns:a16="http://schemas.microsoft.com/office/drawing/2014/main" id="{D346170B-F0B4-4558-B501-E3BA07022D2A}"/>
              </a:ext>
            </a:extLst>
          </p:cNvPr>
          <p:cNvSpPr>
            <a:spLocks noChangeShapeType="1"/>
          </p:cNvSpPr>
          <p:nvPr/>
        </p:nvSpPr>
        <p:spPr bwMode="auto">
          <a:xfrm rot="16200000">
            <a:off x="9191626" y="1989138"/>
            <a:ext cx="2889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20">
            <a:extLst>
              <a:ext uri="{FF2B5EF4-FFF2-40B4-BE49-F238E27FC236}">
                <a16:creationId xmlns:a16="http://schemas.microsoft.com/office/drawing/2014/main" id="{750DF7EA-47E5-469C-8EC7-0D3DC91C525A}"/>
              </a:ext>
            </a:extLst>
          </p:cNvPr>
          <p:cNvSpPr>
            <a:spLocks noChangeShapeType="1"/>
          </p:cNvSpPr>
          <p:nvPr/>
        </p:nvSpPr>
        <p:spPr bwMode="auto">
          <a:xfrm rot="5400000" flipH="1">
            <a:off x="9767888" y="1989138"/>
            <a:ext cx="2889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Text Box 21">
            <a:extLst>
              <a:ext uri="{FF2B5EF4-FFF2-40B4-BE49-F238E27FC236}">
                <a16:creationId xmlns:a16="http://schemas.microsoft.com/office/drawing/2014/main" id="{84667C0A-C5AB-4D54-BBCA-EFF104BADFAB}"/>
              </a:ext>
            </a:extLst>
          </p:cNvPr>
          <p:cNvSpPr txBox="1">
            <a:spLocks noChangeArrowheads="1"/>
          </p:cNvSpPr>
          <p:nvPr/>
        </p:nvSpPr>
        <p:spPr bwMode="auto">
          <a:xfrm>
            <a:off x="5059364" y="203835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com</a:t>
            </a:r>
          </a:p>
        </p:txBody>
      </p:sp>
      <p:sp>
        <p:nvSpPr>
          <p:cNvPr id="26646" name="Text Box 22">
            <a:extLst>
              <a:ext uri="{FF2B5EF4-FFF2-40B4-BE49-F238E27FC236}">
                <a16:creationId xmlns:a16="http://schemas.microsoft.com/office/drawing/2014/main" id="{F70C4A61-6B42-4899-AEDA-AE5F314504C0}"/>
              </a:ext>
            </a:extLst>
          </p:cNvPr>
          <p:cNvSpPr txBox="1">
            <a:spLocks noChangeArrowheads="1"/>
          </p:cNvSpPr>
          <p:nvPr/>
        </p:nvSpPr>
        <p:spPr bwMode="auto">
          <a:xfrm>
            <a:off x="5634038" y="2038351"/>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net</a:t>
            </a:r>
          </a:p>
        </p:txBody>
      </p:sp>
      <p:sp>
        <p:nvSpPr>
          <p:cNvPr id="26647" name="Text Box 23">
            <a:extLst>
              <a:ext uri="{FF2B5EF4-FFF2-40B4-BE49-F238E27FC236}">
                <a16:creationId xmlns:a16="http://schemas.microsoft.com/office/drawing/2014/main" id="{9F5278C0-2D42-4520-956B-3B5D12A14836}"/>
              </a:ext>
            </a:extLst>
          </p:cNvPr>
          <p:cNvSpPr txBox="1">
            <a:spLocks noChangeArrowheads="1"/>
          </p:cNvSpPr>
          <p:nvPr/>
        </p:nvSpPr>
        <p:spPr bwMode="auto">
          <a:xfrm>
            <a:off x="6192838" y="2038351"/>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org</a:t>
            </a:r>
          </a:p>
        </p:txBody>
      </p:sp>
      <p:sp>
        <p:nvSpPr>
          <p:cNvPr id="26648" name="Text Box 24">
            <a:extLst>
              <a:ext uri="{FF2B5EF4-FFF2-40B4-BE49-F238E27FC236}">
                <a16:creationId xmlns:a16="http://schemas.microsoft.com/office/drawing/2014/main" id="{0AC664FC-51DC-43ED-AEE3-D44FBFC45D85}"/>
              </a:ext>
            </a:extLst>
          </p:cNvPr>
          <p:cNvSpPr txBox="1">
            <a:spLocks noChangeArrowheads="1"/>
          </p:cNvSpPr>
          <p:nvPr/>
        </p:nvSpPr>
        <p:spPr bwMode="auto">
          <a:xfrm>
            <a:off x="6769100" y="2038351"/>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dirty="0" err="1">
                <a:solidFill>
                  <a:srgbClr val="333399"/>
                </a:solidFill>
                <a:latin typeface="Courier New" panose="02070309020205020404" pitchFamily="49" charset="0"/>
                <a:ea typeface="黑体" panose="02010609060101010101" pitchFamily="49" charset="-122"/>
              </a:rPr>
              <a:t>edu</a:t>
            </a:r>
            <a:endParaRPr kumimoji="1" lang="en-US" altLang="zh-CN" sz="2000" dirty="0">
              <a:solidFill>
                <a:srgbClr val="333399"/>
              </a:solidFill>
              <a:latin typeface="Courier New" panose="02070309020205020404" pitchFamily="49" charset="0"/>
              <a:ea typeface="黑体" panose="02010609060101010101" pitchFamily="49" charset="-122"/>
            </a:endParaRPr>
          </a:p>
        </p:txBody>
      </p:sp>
      <p:sp>
        <p:nvSpPr>
          <p:cNvPr id="26649" name="Text Box 25">
            <a:extLst>
              <a:ext uri="{FF2B5EF4-FFF2-40B4-BE49-F238E27FC236}">
                <a16:creationId xmlns:a16="http://schemas.microsoft.com/office/drawing/2014/main" id="{C73B66A3-07FA-4ECE-BE71-0331CC0CB67B}"/>
              </a:ext>
            </a:extLst>
          </p:cNvPr>
          <p:cNvSpPr txBox="1">
            <a:spLocks noChangeArrowheads="1"/>
          </p:cNvSpPr>
          <p:nvPr/>
        </p:nvSpPr>
        <p:spPr bwMode="auto">
          <a:xfrm>
            <a:off x="7345363" y="2038351"/>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gov</a:t>
            </a:r>
          </a:p>
        </p:txBody>
      </p:sp>
      <p:sp>
        <p:nvSpPr>
          <p:cNvPr id="26650" name="Text Box 26">
            <a:extLst>
              <a:ext uri="{FF2B5EF4-FFF2-40B4-BE49-F238E27FC236}">
                <a16:creationId xmlns:a16="http://schemas.microsoft.com/office/drawing/2014/main" id="{541B5063-F87D-46A0-8EF0-F4D4C8C9141E}"/>
              </a:ext>
            </a:extLst>
          </p:cNvPr>
          <p:cNvSpPr txBox="1">
            <a:spLocks noChangeArrowheads="1"/>
          </p:cNvSpPr>
          <p:nvPr/>
        </p:nvSpPr>
        <p:spPr bwMode="auto">
          <a:xfrm>
            <a:off x="7942263" y="2038351"/>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mil</a:t>
            </a:r>
          </a:p>
        </p:txBody>
      </p:sp>
      <p:sp>
        <p:nvSpPr>
          <p:cNvPr id="26651" name="Text Box 27">
            <a:extLst>
              <a:ext uri="{FF2B5EF4-FFF2-40B4-BE49-F238E27FC236}">
                <a16:creationId xmlns:a16="http://schemas.microsoft.com/office/drawing/2014/main" id="{082EAE37-664B-43B3-9E5A-F4A1651596DD}"/>
              </a:ext>
            </a:extLst>
          </p:cNvPr>
          <p:cNvSpPr txBox="1">
            <a:spLocks noChangeArrowheads="1"/>
          </p:cNvSpPr>
          <p:nvPr/>
        </p:nvSpPr>
        <p:spPr bwMode="auto">
          <a:xfrm>
            <a:off x="2424113" y="2038351"/>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coop</a:t>
            </a:r>
          </a:p>
        </p:txBody>
      </p:sp>
      <p:sp>
        <p:nvSpPr>
          <p:cNvPr id="26652" name="Text Box 28">
            <a:extLst>
              <a:ext uri="{FF2B5EF4-FFF2-40B4-BE49-F238E27FC236}">
                <a16:creationId xmlns:a16="http://schemas.microsoft.com/office/drawing/2014/main" id="{F33B673F-3D31-4D45-929E-DC3A9DA12D69}"/>
              </a:ext>
            </a:extLst>
          </p:cNvPr>
          <p:cNvSpPr txBox="1">
            <a:spLocks noChangeArrowheads="1"/>
          </p:cNvSpPr>
          <p:nvPr/>
        </p:nvSpPr>
        <p:spPr bwMode="auto">
          <a:xfrm>
            <a:off x="3856038" y="2038351"/>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biz</a:t>
            </a:r>
          </a:p>
        </p:txBody>
      </p:sp>
      <p:sp>
        <p:nvSpPr>
          <p:cNvPr id="26653" name="Text Box 29">
            <a:extLst>
              <a:ext uri="{FF2B5EF4-FFF2-40B4-BE49-F238E27FC236}">
                <a16:creationId xmlns:a16="http://schemas.microsoft.com/office/drawing/2014/main" id="{AD80192C-4382-4760-AD8B-92A3BEFAC60A}"/>
              </a:ext>
            </a:extLst>
          </p:cNvPr>
          <p:cNvSpPr txBox="1">
            <a:spLocks noChangeArrowheads="1"/>
          </p:cNvSpPr>
          <p:nvPr/>
        </p:nvSpPr>
        <p:spPr bwMode="auto">
          <a:xfrm>
            <a:off x="3181350" y="2038351"/>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info</a:t>
            </a:r>
          </a:p>
        </p:txBody>
      </p:sp>
      <p:sp>
        <p:nvSpPr>
          <p:cNvPr id="26654" name="Text Box 30">
            <a:extLst>
              <a:ext uri="{FF2B5EF4-FFF2-40B4-BE49-F238E27FC236}">
                <a16:creationId xmlns:a16="http://schemas.microsoft.com/office/drawing/2014/main" id="{893ABF0F-ABFF-4E4B-BDE2-DFFD35C1750B}"/>
              </a:ext>
            </a:extLst>
          </p:cNvPr>
          <p:cNvSpPr txBox="1">
            <a:spLocks noChangeArrowheads="1"/>
          </p:cNvSpPr>
          <p:nvPr/>
        </p:nvSpPr>
        <p:spPr bwMode="auto">
          <a:xfrm>
            <a:off x="4429125" y="2038351"/>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aero</a:t>
            </a:r>
          </a:p>
        </p:txBody>
      </p:sp>
      <p:sp>
        <p:nvSpPr>
          <p:cNvPr id="26655" name="Text Box 31">
            <a:extLst>
              <a:ext uri="{FF2B5EF4-FFF2-40B4-BE49-F238E27FC236}">
                <a16:creationId xmlns:a16="http://schemas.microsoft.com/office/drawing/2014/main" id="{CA6C4C69-142F-4AF3-87A3-46D39B7008E8}"/>
              </a:ext>
            </a:extLst>
          </p:cNvPr>
          <p:cNvSpPr txBox="1">
            <a:spLocks noChangeArrowheads="1"/>
          </p:cNvSpPr>
          <p:nvPr/>
        </p:nvSpPr>
        <p:spPr bwMode="auto">
          <a:xfrm>
            <a:off x="8528050" y="2038351"/>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int</a:t>
            </a:r>
          </a:p>
        </p:txBody>
      </p:sp>
      <p:sp>
        <p:nvSpPr>
          <p:cNvPr id="26656" name="Text Box 32">
            <a:extLst>
              <a:ext uri="{FF2B5EF4-FFF2-40B4-BE49-F238E27FC236}">
                <a16:creationId xmlns:a16="http://schemas.microsoft.com/office/drawing/2014/main" id="{CC8AE02E-8BBD-4F85-A502-56D8194E6C83}"/>
              </a:ext>
            </a:extLst>
          </p:cNvPr>
          <p:cNvSpPr txBox="1">
            <a:spLocks noChangeArrowheads="1"/>
          </p:cNvSpPr>
          <p:nvPr/>
        </p:nvSpPr>
        <p:spPr bwMode="auto">
          <a:xfrm>
            <a:off x="9153525" y="2038351"/>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dirty="0" err="1">
                <a:solidFill>
                  <a:srgbClr val="333399"/>
                </a:solidFill>
                <a:latin typeface="Courier New" panose="02070309020205020404" pitchFamily="49" charset="0"/>
                <a:ea typeface="黑体" panose="02010609060101010101" pitchFamily="49" charset="-122"/>
              </a:rPr>
              <a:t>cn</a:t>
            </a:r>
            <a:endParaRPr kumimoji="1" lang="en-US" altLang="zh-CN" sz="2000" dirty="0">
              <a:solidFill>
                <a:srgbClr val="333399"/>
              </a:solidFill>
              <a:latin typeface="Courier New" panose="02070309020205020404" pitchFamily="49" charset="0"/>
              <a:ea typeface="黑体" panose="02010609060101010101" pitchFamily="49" charset="-122"/>
            </a:endParaRPr>
          </a:p>
        </p:txBody>
      </p:sp>
      <p:sp>
        <p:nvSpPr>
          <p:cNvPr id="26657" name="Text Box 33">
            <a:extLst>
              <a:ext uri="{FF2B5EF4-FFF2-40B4-BE49-F238E27FC236}">
                <a16:creationId xmlns:a16="http://schemas.microsoft.com/office/drawing/2014/main" id="{1C5B7513-28BE-49EC-90AF-9D4E55B6A72F}"/>
              </a:ext>
            </a:extLst>
          </p:cNvPr>
          <p:cNvSpPr txBox="1">
            <a:spLocks noChangeArrowheads="1"/>
          </p:cNvSpPr>
          <p:nvPr/>
        </p:nvSpPr>
        <p:spPr bwMode="auto">
          <a:xfrm>
            <a:off x="9699625" y="2038351"/>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uk</a:t>
            </a:r>
          </a:p>
        </p:txBody>
      </p:sp>
      <p:sp>
        <p:nvSpPr>
          <p:cNvPr id="26658" name="Text Box 34">
            <a:extLst>
              <a:ext uri="{FF2B5EF4-FFF2-40B4-BE49-F238E27FC236}">
                <a16:creationId xmlns:a16="http://schemas.microsoft.com/office/drawing/2014/main" id="{6C7371D0-D384-4DAE-9A3F-B101828498EC}"/>
              </a:ext>
            </a:extLst>
          </p:cNvPr>
          <p:cNvSpPr txBox="1">
            <a:spLocks noChangeArrowheads="1"/>
          </p:cNvSpPr>
          <p:nvPr/>
        </p:nvSpPr>
        <p:spPr bwMode="auto">
          <a:xfrm>
            <a:off x="10039350" y="1652588"/>
            <a:ext cx="520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4400">
                <a:solidFill>
                  <a:schemeClr val="tx1"/>
                </a:solidFill>
                <a:latin typeface="Courier New" panose="02070309020205020404" pitchFamily="49" charset="0"/>
                <a:ea typeface="黑体" panose="02010609060101010101" pitchFamily="49" charset="-122"/>
              </a:rPr>
              <a:t>…</a:t>
            </a:r>
          </a:p>
        </p:txBody>
      </p:sp>
      <p:sp>
        <p:nvSpPr>
          <p:cNvPr id="26659" name="Line 35">
            <a:extLst>
              <a:ext uri="{FF2B5EF4-FFF2-40B4-BE49-F238E27FC236}">
                <a16:creationId xmlns:a16="http://schemas.microsoft.com/office/drawing/2014/main" id="{927D95BA-A06D-48BE-8E89-C77DED46B0B9}"/>
              </a:ext>
            </a:extLst>
          </p:cNvPr>
          <p:cNvSpPr>
            <a:spLocks noChangeShapeType="1"/>
          </p:cNvSpPr>
          <p:nvPr/>
        </p:nvSpPr>
        <p:spPr bwMode="auto">
          <a:xfrm rot="16200000">
            <a:off x="8800306" y="3010694"/>
            <a:ext cx="1138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0" name="Line 36">
            <a:extLst>
              <a:ext uri="{FF2B5EF4-FFF2-40B4-BE49-F238E27FC236}">
                <a16:creationId xmlns:a16="http://schemas.microsoft.com/office/drawing/2014/main" id="{B7379214-DBD8-4436-928C-599149DC4F34}"/>
              </a:ext>
            </a:extLst>
          </p:cNvPr>
          <p:cNvSpPr>
            <a:spLocks noChangeShapeType="1"/>
          </p:cNvSpPr>
          <p:nvPr/>
        </p:nvSpPr>
        <p:spPr bwMode="auto">
          <a:xfrm rot="16200000">
            <a:off x="9474994" y="3721894"/>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Line 37">
            <a:extLst>
              <a:ext uri="{FF2B5EF4-FFF2-40B4-BE49-F238E27FC236}">
                <a16:creationId xmlns:a16="http://schemas.microsoft.com/office/drawing/2014/main" id="{9A685DC3-D3D6-4239-886B-D49BE1B0F26C}"/>
              </a:ext>
            </a:extLst>
          </p:cNvPr>
          <p:cNvSpPr>
            <a:spLocks noChangeShapeType="1"/>
          </p:cNvSpPr>
          <p:nvPr/>
        </p:nvSpPr>
        <p:spPr bwMode="auto">
          <a:xfrm rot="16200000">
            <a:off x="8898732" y="3721894"/>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2" name="Line 38">
            <a:extLst>
              <a:ext uri="{FF2B5EF4-FFF2-40B4-BE49-F238E27FC236}">
                <a16:creationId xmlns:a16="http://schemas.microsoft.com/office/drawing/2014/main" id="{83F2DA9D-4160-4C6B-AEA0-3F3531603A14}"/>
              </a:ext>
            </a:extLst>
          </p:cNvPr>
          <p:cNvSpPr>
            <a:spLocks noChangeShapeType="1"/>
          </p:cNvSpPr>
          <p:nvPr/>
        </p:nvSpPr>
        <p:spPr bwMode="auto">
          <a:xfrm rot="16200000">
            <a:off x="8320882" y="3721894"/>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3" name="Line 39">
            <a:extLst>
              <a:ext uri="{FF2B5EF4-FFF2-40B4-BE49-F238E27FC236}">
                <a16:creationId xmlns:a16="http://schemas.microsoft.com/office/drawing/2014/main" id="{8CF2A4F4-6CFC-4E8E-8329-BCDC82A4F6CD}"/>
              </a:ext>
            </a:extLst>
          </p:cNvPr>
          <p:cNvSpPr>
            <a:spLocks noChangeShapeType="1"/>
          </p:cNvSpPr>
          <p:nvPr/>
        </p:nvSpPr>
        <p:spPr bwMode="auto">
          <a:xfrm rot="16200000">
            <a:off x="7744619" y="3721894"/>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4" name="Line 40">
            <a:extLst>
              <a:ext uri="{FF2B5EF4-FFF2-40B4-BE49-F238E27FC236}">
                <a16:creationId xmlns:a16="http://schemas.microsoft.com/office/drawing/2014/main" id="{E405338E-DE34-4B88-B7A2-66A0625FEF3E}"/>
              </a:ext>
            </a:extLst>
          </p:cNvPr>
          <p:cNvSpPr>
            <a:spLocks noChangeShapeType="1"/>
          </p:cNvSpPr>
          <p:nvPr/>
        </p:nvSpPr>
        <p:spPr bwMode="auto">
          <a:xfrm rot="16200000">
            <a:off x="7168357" y="3721894"/>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5" name="Line 41">
            <a:extLst>
              <a:ext uri="{FF2B5EF4-FFF2-40B4-BE49-F238E27FC236}">
                <a16:creationId xmlns:a16="http://schemas.microsoft.com/office/drawing/2014/main" id="{D87E84E8-F701-4168-A958-EC7A3CAF8E4D}"/>
              </a:ext>
            </a:extLst>
          </p:cNvPr>
          <p:cNvSpPr>
            <a:spLocks noChangeShapeType="1"/>
          </p:cNvSpPr>
          <p:nvPr/>
        </p:nvSpPr>
        <p:spPr bwMode="auto">
          <a:xfrm rot="16200000">
            <a:off x="6590507" y="3721894"/>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6" name="Line 42">
            <a:extLst>
              <a:ext uri="{FF2B5EF4-FFF2-40B4-BE49-F238E27FC236}">
                <a16:creationId xmlns:a16="http://schemas.microsoft.com/office/drawing/2014/main" id="{8EC66AAE-B6C8-4393-9567-31D9DEA3E9FA}"/>
              </a:ext>
            </a:extLst>
          </p:cNvPr>
          <p:cNvSpPr>
            <a:spLocks noChangeShapeType="1"/>
          </p:cNvSpPr>
          <p:nvPr/>
        </p:nvSpPr>
        <p:spPr bwMode="auto">
          <a:xfrm rot="16200000">
            <a:off x="6014244" y="3721894"/>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7" name="Line 43">
            <a:extLst>
              <a:ext uri="{FF2B5EF4-FFF2-40B4-BE49-F238E27FC236}">
                <a16:creationId xmlns:a16="http://schemas.microsoft.com/office/drawing/2014/main" id="{08B3FF98-C0EB-43D1-91E6-E65AA2D3D741}"/>
              </a:ext>
            </a:extLst>
          </p:cNvPr>
          <p:cNvSpPr>
            <a:spLocks noChangeShapeType="1"/>
          </p:cNvSpPr>
          <p:nvPr/>
        </p:nvSpPr>
        <p:spPr bwMode="auto">
          <a:xfrm rot="16200000">
            <a:off x="5436394" y="3721894"/>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8" name="Line 44">
            <a:extLst>
              <a:ext uri="{FF2B5EF4-FFF2-40B4-BE49-F238E27FC236}">
                <a16:creationId xmlns:a16="http://schemas.microsoft.com/office/drawing/2014/main" id="{C389ADE2-507F-42C4-9F65-6E3ADE430616}"/>
              </a:ext>
            </a:extLst>
          </p:cNvPr>
          <p:cNvSpPr>
            <a:spLocks noChangeShapeType="1"/>
          </p:cNvSpPr>
          <p:nvPr/>
        </p:nvSpPr>
        <p:spPr bwMode="auto">
          <a:xfrm rot="16200000">
            <a:off x="4860132" y="3721894"/>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9" name="Line 45">
            <a:extLst>
              <a:ext uri="{FF2B5EF4-FFF2-40B4-BE49-F238E27FC236}">
                <a16:creationId xmlns:a16="http://schemas.microsoft.com/office/drawing/2014/main" id="{DA905B98-AD70-4B86-BAA9-8E4DC4653DCA}"/>
              </a:ext>
            </a:extLst>
          </p:cNvPr>
          <p:cNvSpPr>
            <a:spLocks noChangeShapeType="1"/>
          </p:cNvSpPr>
          <p:nvPr/>
        </p:nvSpPr>
        <p:spPr bwMode="auto">
          <a:xfrm rot="16200000">
            <a:off x="10052844" y="3721894"/>
            <a:ext cx="2841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0" name="Text Box 46">
            <a:extLst>
              <a:ext uri="{FF2B5EF4-FFF2-40B4-BE49-F238E27FC236}">
                <a16:creationId xmlns:a16="http://schemas.microsoft.com/office/drawing/2014/main" id="{A8876A59-B313-4669-83AA-37D5BCFB8A78}"/>
              </a:ext>
            </a:extLst>
          </p:cNvPr>
          <p:cNvSpPr txBox="1">
            <a:spLocks noChangeArrowheads="1"/>
          </p:cNvSpPr>
          <p:nvPr/>
        </p:nvSpPr>
        <p:spPr bwMode="auto">
          <a:xfrm>
            <a:off x="4754563" y="3725864"/>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hk</a:t>
            </a:r>
          </a:p>
        </p:txBody>
      </p:sp>
      <p:sp>
        <p:nvSpPr>
          <p:cNvPr id="26671" name="Text Box 47">
            <a:extLst>
              <a:ext uri="{FF2B5EF4-FFF2-40B4-BE49-F238E27FC236}">
                <a16:creationId xmlns:a16="http://schemas.microsoft.com/office/drawing/2014/main" id="{BB1CD057-8C1A-45D1-9BB5-40D73C2E50FF}"/>
              </a:ext>
            </a:extLst>
          </p:cNvPr>
          <p:cNvSpPr txBox="1">
            <a:spLocks noChangeArrowheads="1"/>
          </p:cNvSpPr>
          <p:nvPr/>
        </p:nvSpPr>
        <p:spPr bwMode="auto">
          <a:xfrm>
            <a:off x="5332413" y="3725864"/>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js</a:t>
            </a:r>
          </a:p>
        </p:txBody>
      </p:sp>
      <p:sp>
        <p:nvSpPr>
          <p:cNvPr id="26672" name="Text Box 48">
            <a:extLst>
              <a:ext uri="{FF2B5EF4-FFF2-40B4-BE49-F238E27FC236}">
                <a16:creationId xmlns:a16="http://schemas.microsoft.com/office/drawing/2014/main" id="{23EDE66B-527A-4C3D-90D0-244063C01EA8}"/>
              </a:ext>
            </a:extLst>
          </p:cNvPr>
          <p:cNvSpPr txBox="1">
            <a:spLocks noChangeArrowheads="1"/>
          </p:cNvSpPr>
          <p:nvPr/>
        </p:nvSpPr>
        <p:spPr bwMode="auto">
          <a:xfrm>
            <a:off x="5908675" y="3725864"/>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sh</a:t>
            </a:r>
          </a:p>
        </p:txBody>
      </p:sp>
      <p:sp>
        <p:nvSpPr>
          <p:cNvPr id="26673" name="Text Box 49">
            <a:extLst>
              <a:ext uri="{FF2B5EF4-FFF2-40B4-BE49-F238E27FC236}">
                <a16:creationId xmlns:a16="http://schemas.microsoft.com/office/drawing/2014/main" id="{3CB71EDA-57EB-4265-8FA7-CC0B90ABF6FC}"/>
              </a:ext>
            </a:extLst>
          </p:cNvPr>
          <p:cNvSpPr txBox="1">
            <a:spLocks noChangeArrowheads="1"/>
          </p:cNvSpPr>
          <p:nvPr/>
        </p:nvSpPr>
        <p:spPr bwMode="auto">
          <a:xfrm>
            <a:off x="6486525" y="3725864"/>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bj</a:t>
            </a:r>
          </a:p>
        </p:txBody>
      </p:sp>
      <p:sp>
        <p:nvSpPr>
          <p:cNvPr id="26674" name="Text Box 50">
            <a:extLst>
              <a:ext uri="{FF2B5EF4-FFF2-40B4-BE49-F238E27FC236}">
                <a16:creationId xmlns:a16="http://schemas.microsoft.com/office/drawing/2014/main" id="{2B7207D5-6A93-4509-AB56-9802A305F7BE}"/>
              </a:ext>
            </a:extLst>
          </p:cNvPr>
          <p:cNvSpPr txBox="1">
            <a:spLocks noChangeArrowheads="1"/>
          </p:cNvSpPr>
          <p:nvPr/>
        </p:nvSpPr>
        <p:spPr bwMode="auto">
          <a:xfrm>
            <a:off x="7021513" y="3741739"/>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org</a:t>
            </a:r>
          </a:p>
        </p:txBody>
      </p:sp>
      <p:sp>
        <p:nvSpPr>
          <p:cNvPr id="26675" name="Text Box 51">
            <a:extLst>
              <a:ext uri="{FF2B5EF4-FFF2-40B4-BE49-F238E27FC236}">
                <a16:creationId xmlns:a16="http://schemas.microsoft.com/office/drawing/2014/main" id="{C7232713-FE87-427F-A8C0-938E84E0D01E}"/>
              </a:ext>
            </a:extLst>
          </p:cNvPr>
          <p:cNvSpPr txBox="1">
            <a:spLocks noChangeArrowheads="1"/>
          </p:cNvSpPr>
          <p:nvPr/>
        </p:nvSpPr>
        <p:spPr bwMode="auto">
          <a:xfrm>
            <a:off x="7585075" y="3725864"/>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net</a:t>
            </a:r>
          </a:p>
        </p:txBody>
      </p:sp>
      <p:sp>
        <p:nvSpPr>
          <p:cNvPr id="26676" name="Text Box 52">
            <a:extLst>
              <a:ext uri="{FF2B5EF4-FFF2-40B4-BE49-F238E27FC236}">
                <a16:creationId xmlns:a16="http://schemas.microsoft.com/office/drawing/2014/main" id="{73C80854-0D42-4CCE-A6F0-459ED52ECB82}"/>
              </a:ext>
            </a:extLst>
          </p:cNvPr>
          <p:cNvSpPr txBox="1">
            <a:spLocks noChangeArrowheads="1"/>
          </p:cNvSpPr>
          <p:nvPr/>
        </p:nvSpPr>
        <p:spPr bwMode="auto">
          <a:xfrm>
            <a:off x="8216900" y="3725864"/>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gov</a:t>
            </a:r>
          </a:p>
        </p:txBody>
      </p:sp>
      <p:sp>
        <p:nvSpPr>
          <p:cNvPr id="26677" name="Text Box 53">
            <a:extLst>
              <a:ext uri="{FF2B5EF4-FFF2-40B4-BE49-F238E27FC236}">
                <a16:creationId xmlns:a16="http://schemas.microsoft.com/office/drawing/2014/main" id="{5345BBFA-909C-46D7-A52C-D6CF5E55A716}"/>
              </a:ext>
            </a:extLst>
          </p:cNvPr>
          <p:cNvSpPr txBox="1">
            <a:spLocks noChangeArrowheads="1"/>
          </p:cNvSpPr>
          <p:nvPr/>
        </p:nvSpPr>
        <p:spPr bwMode="auto">
          <a:xfrm>
            <a:off x="8794750" y="3725864"/>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dirty="0" err="1">
                <a:solidFill>
                  <a:srgbClr val="333399"/>
                </a:solidFill>
                <a:latin typeface="Courier New" panose="02070309020205020404" pitchFamily="49" charset="0"/>
                <a:ea typeface="黑体" panose="02010609060101010101" pitchFamily="49" charset="-122"/>
              </a:rPr>
              <a:t>edu</a:t>
            </a:r>
            <a:endParaRPr kumimoji="1" lang="en-US" altLang="zh-CN" sz="2000" dirty="0">
              <a:solidFill>
                <a:srgbClr val="333399"/>
              </a:solidFill>
              <a:latin typeface="Courier New" panose="02070309020205020404" pitchFamily="49" charset="0"/>
              <a:ea typeface="黑体" panose="02010609060101010101" pitchFamily="49" charset="-122"/>
            </a:endParaRPr>
          </a:p>
        </p:txBody>
      </p:sp>
      <p:sp>
        <p:nvSpPr>
          <p:cNvPr id="26678" name="Text Box 54">
            <a:extLst>
              <a:ext uri="{FF2B5EF4-FFF2-40B4-BE49-F238E27FC236}">
                <a16:creationId xmlns:a16="http://schemas.microsoft.com/office/drawing/2014/main" id="{4377973A-A361-415C-AB13-3547445CCE33}"/>
              </a:ext>
            </a:extLst>
          </p:cNvPr>
          <p:cNvSpPr txBox="1">
            <a:spLocks noChangeArrowheads="1"/>
          </p:cNvSpPr>
          <p:nvPr/>
        </p:nvSpPr>
        <p:spPr bwMode="auto">
          <a:xfrm>
            <a:off x="9372601" y="3725863"/>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com</a:t>
            </a:r>
          </a:p>
        </p:txBody>
      </p:sp>
      <p:sp>
        <p:nvSpPr>
          <p:cNvPr id="26679" name="Text Box 55">
            <a:extLst>
              <a:ext uri="{FF2B5EF4-FFF2-40B4-BE49-F238E27FC236}">
                <a16:creationId xmlns:a16="http://schemas.microsoft.com/office/drawing/2014/main" id="{5F0180FE-997F-4166-BD1D-65C6F3AC1BC1}"/>
              </a:ext>
            </a:extLst>
          </p:cNvPr>
          <p:cNvSpPr txBox="1">
            <a:spLocks noChangeArrowheads="1"/>
          </p:cNvSpPr>
          <p:nvPr/>
        </p:nvSpPr>
        <p:spPr bwMode="auto">
          <a:xfrm>
            <a:off x="9948863" y="3725864"/>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ac</a:t>
            </a:r>
          </a:p>
        </p:txBody>
      </p:sp>
      <p:sp>
        <p:nvSpPr>
          <p:cNvPr id="26680" name="Text Box 56">
            <a:extLst>
              <a:ext uri="{FF2B5EF4-FFF2-40B4-BE49-F238E27FC236}">
                <a16:creationId xmlns:a16="http://schemas.microsoft.com/office/drawing/2014/main" id="{0196BE79-7BD9-4F31-8BB0-B6965E4DC283}"/>
              </a:ext>
            </a:extLst>
          </p:cNvPr>
          <p:cNvSpPr txBox="1">
            <a:spLocks noChangeArrowheads="1"/>
          </p:cNvSpPr>
          <p:nvPr/>
        </p:nvSpPr>
        <p:spPr bwMode="auto">
          <a:xfrm>
            <a:off x="4281488" y="3336926"/>
            <a:ext cx="5229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4400">
                <a:solidFill>
                  <a:srgbClr val="333399"/>
                </a:solidFill>
                <a:latin typeface="Courier New" panose="02070309020205020404" pitchFamily="49" charset="0"/>
                <a:ea typeface="黑体" panose="02010609060101010101" pitchFamily="49" charset="-122"/>
              </a:rPr>
              <a:t>…</a:t>
            </a:r>
          </a:p>
        </p:txBody>
      </p:sp>
      <p:sp>
        <p:nvSpPr>
          <p:cNvPr id="26681" name="Line 57">
            <a:extLst>
              <a:ext uri="{FF2B5EF4-FFF2-40B4-BE49-F238E27FC236}">
                <a16:creationId xmlns:a16="http://schemas.microsoft.com/office/drawing/2014/main" id="{32666B64-D07C-4E89-9D62-40E0D8C3DAEE}"/>
              </a:ext>
            </a:extLst>
          </p:cNvPr>
          <p:cNvSpPr>
            <a:spLocks noChangeShapeType="1"/>
          </p:cNvSpPr>
          <p:nvPr/>
        </p:nvSpPr>
        <p:spPr bwMode="auto">
          <a:xfrm rot="16200000">
            <a:off x="8851107" y="4337844"/>
            <a:ext cx="3794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2" name="Text Box 58">
            <a:extLst>
              <a:ext uri="{FF2B5EF4-FFF2-40B4-BE49-F238E27FC236}">
                <a16:creationId xmlns:a16="http://schemas.microsoft.com/office/drawing/2014/main" id="{177BD029-8143-45A4-9A5C-B236A96EA94A}"/>
              </a:ext>
            </a:extLst>
          </p:cNvPr>
          <p:cNvSpPr txBox="1">
            <a:spLocks noChangeArrowheads="1"/>
          </p:cNvSpPr>
          <p:nvPr/>
        </p:nvSpPr>
        <p:spPr bwMode="auto">
          <a:xfrm>
            <a:off x="7110413" y="4706939"/>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pku</a:t>
            </a:r>
          </a:p>
        </p:txBody>
      </p:sp>
      <p:sp>
        <p:nvSpPr>
          <p:cNvPr id="26683" name="Text Box 59">
            <a:extLst>
              <a:ext uri="{FF2B5EF4-FFF2-40B4-BE49-F238E27FC236}">
                <a16:creationId xmlns:a16="http://schemas.microsoft.com/office/drawing/2014/main" id="{24FAE3DF-BD91-402C-8E60-A0B2134E98BC}"/>
              </a:ext>
            </a:extLst>
          </p:cNvPr>
          <p:cNvSpPr txBox="1">
            <a:spLocks noChangeArrowheads="1"/>
          </p:cNvSpPr>
          <p:nvPr/>
        </p:nvSpPr>
        <p:spPr bwMode="auto">
          <a:xfrm>
            <a:off x="7813675" y="4705351"/>
            <a:ext cx="946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fudan</a:t>
            </a:r>
          </a:p>
        </p:txBody>
      </p:sp>
      <p:sp>
        <p:nvSpPr>
          <p:cNvPr id="26684" name="Text Box 60">
            <a:extLst>
              <a:ext uri="{FF2B5EF4-FFF2-40B4-BE49-F238E27FC236}">
                <a16:creationId xmlns:a16="http://schemas.microsoft.com/office/drawing/2014/main" id="{A3FC5B2F-7EC1-442D-B971-DAA16765F04B}"/>
              </a:ext>
            </a:extLst>
          </p:cNvPr>
          <p:cNvSpPr txBox="1">
            <a:spLocks noChangeArrowheads="1"/>
          </p:cNvSpPr>
          <p:nvPr/>
        </p:nvSpPr>
        <p:spPr bwMode="auto">
          <a:xfrm>
            <a:off x="8616951" y="4705350"/>
            <a:ext cx="800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dirty="0" err="1">
                <a:solidFill>
                  <a:srgbClr val="333399"/>
                </a:solidFill>
                <a:latin typeface="Courier New" panose="02070309020205020404" pitchFamily="49" charset="0"/>
                <a:ea typeface="黑体" panose="02010609060101010101" pitchFamily="49" charset="-122"/>
              </a:rPr>
              <a:t>sjtu</a:t>
            </a:r>
            <a:endParaRPr kumimoji="1" lang="en-US" altLang="zh-CN" sz="2000" dirty="0">
              <a:solidFill>
                <a:srgbClr val="333399"/>
              </a:solidFill>
              <a:latin typeface="Courier New" panose="02070309020205020404" pitchFamily="49" charset="0"/>
              <a:ea typeface="黑体" panose="02010609060101010101" pitchFamily="49" charset="-122"/>
            </a:endParaRPr>
          </a:p>
        </p:txBody>
      </p:sp>
      <p:sp>
        <p:nvSpPr>
          <p:cNvPr id="26685" name="Text Box 61">
            <a:extLst>
              <a:ext uri="{FF2B5EF4-FFF2-40B4-BE49-F238E27FC236}">
                <a16:creationId xmlns:a16="http://schemas.microsoft.com/office/drawing/2014/main" id="{C065533E-2764-437B-80D8-D27F8736D7C4}"/>
              </a:ext>
            </a:extLst>
          </p:cNvPr>
          <p:cNvSpPr txBox="1">
            <a:spLocks noChangeArrowheads="1"/>
          </p:cNvSpPr>
          <p:nvPr/>
        </p:nvSpPr>
        <p:spPr bwMode="auto">
          <a:xfrm>
            <a:off x="5654675" y="4705351"/>
            <a:ext cx="14033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dirty="0" err="1">
                <a:solidFill>
                  <a:srgbClr val="333399"/>
                </a:solidFill>
                <a:latin typeface="Courier New" panose="02070309020205020404" pitchFamily="49" charset="0"/>
                <a:ea typeface="黑体" panose="02010609060101010101" pitchFamily="49" charset="-122"/>
              </a:rPr>
              <a:t>tsinghua</a:t>
            </a:r>
            <a:endParaRPr kumimoji="1" lang="en-US" altLang="zh-CN" sz="2000" dirty="0">
              <a:solidFill>
                <a:srgbClr val="333399"/>
              </a:solidFill>
              <a:latin typeface="Courier New" panose="02070309020205020404" pitchFamily="49" charset="0"/>
              <a:ea typeface="黑体" panose="02010609060101010101" pitchFamily="49" charset="-122"/>
            </a:endParaRPr>
          </a:p>
        </p:txBody>
      </p:sp>
      <p:sp>
        <p:nvSpPr>
          <p:cNvPr id="26686" name="Text Box 62">
            <a:extLst>
              <a:ext uri="{FF2B5EF4-FFF2-40B4-BE49-F238E27FC236}">
                <a16:creationId xmlns:a16="http://schemas.microsoft.com/office/drawing/2014/main" id="{70C923A1-A5D5-4A0C-8870-8147232BBF89}"/>
              </a:ext>
            </a:extLst>
          </p:cNvPr>
          <p:cNvSpPr txBox="1">
            <a:spLocks noChangeArrowheads="1"/>
          </p:cNvSpPr>
          <p:nvPr/>
        </p:nvSpPr>
        <p:spPr bwMode="auto">
          <a:xfrm>
            <a:off x="4508501" y="4284663"/>
            <a:ext cx="5191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4400">
                <a:solidFill>
                  <a:schemeClr val="tx1"/>
                </a:solidFill>
                <a:latin typeface="Courier New" panose="02070309020205020404" pitchFamily="49" charset="0"/>
                <a:ea typeface="黑体" panose="02010609060101010101" pitchFamily="49" charset="-122"/>
              </a:rPr>
              <a:t>…</a:t>
            </a:r>
          </a:p>
        </p:txBody>
      </p:sp>
      <p:sp>
        <p:nvSpPr>
          <p:cNvPr id="26687" name="Rectangle 63">
            <a:extLst>
              <a:ext uri="{FF2B5EF4-FFF2-40B4-BE49-F238E27FC236}">
                <a16:creationId xmlns:a16="http://schemas.microsoft.com/office/drawing/2014/main" id="{0CA27BBD-0B44-44CC-9D76-FFED10A3BCA4}"/>
              </a:ext>
            </a:extLst>
          </p:cNvPr>
          <p:cNvSpPr>
            <a:spLocks noChangeArrowheads="1"/>
          </p:cNvSpPr>
          <p:nvPr/>
        </p:nvSpPr>
        <p:spPr bwMode="auto">
          <a:xfrm>
            <a:off x="5754688" y="836614"/>
            <a:ext cx="773112" cy="369887"/>
          </a:xfrm>
          <a:prstGeom prst="rect">
            <a:avLst/>
          </a:prstGeom>
          <a:solidFill>
            <a:srgbClr val="99FFCC"/>
          </a:solidFill>
          <a:ln w="1905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dirty="0">
                <a:solidFill>
                  <a:srgbClr val="CC0066"/>
                </a:solidFill>
                <a:latin typeface="Courier New" panose="02070309020205020404" pitchFamily="49" charset="0"/>
                <a:ea typeface="黑体" panose="02010609060101010101" pitchFamily="49" charset="-122"/>
              </a:rPr>
              <a:t>树根</a:t>
            </a:r>
          </a:p>
        </p:txBody>
      </p:sp>
      <p:sp>
        <p:nvSpPr>
          <p:cNvPr id="26688" name="Line 64">
            <a:extLst>
              <a:ext uri="{FF2B5EF4-FFF2-40B4-BE49-F238E27FC236}">
                <a16:creationId xmlns:a16="http://schemas.microsoft.com/office/drawing/2014/main" id="{A33BD8D0-4835-4153-BDCB-F9D227808DBE}"/>
              </a:ext>
            </a:extLst>
          </p:cNvPr>
          <p:cNvSpPr>
            <a:spLocks noChangeShapeType="1"/>
          </p:cNvSpPr>
          <p:nvPr/>
        </p:nvSpPr>
        <p:spPr bwMode="auto">
          <a:xfrm rot="5400000" flipH="1">
            <a:off x="5772150" y="1520825"/>
            <a:ext cx="6477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9" name="Line 65">
            <a:extLst>
              <a:ext uri="{FF2B5EF4-FFF2-40B4-BE49-F238E27FC236}">
                <a16:creationId xmlns:a16="http://schemas.microsoft.com/office/drawing/2014/main" id="{914515B0-165E-435F-893C-DD8797BEC63F}"/>
              </a:ext>
            </a:extLst>
          </p:cNvPr>
          <p:cNvSpPr>
            <a:spLocks noChangeShapeType="1"/>
          </p:cNvSpPr>
          <p:nvPr/>
        </p:nvSpPr>
        <p:spPr bwMode="auto">
          <a:xfrm rot="16200000">
            <a:off x="6672263" y="2868613"/>
            <a:ext cx="2857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0" name="Line 66">
            <a:extLst>
              <a:ext uri="{FF2B5EF4-FFF2-40B4-BE49-F238E27FC236}">
                <a16:creationId xmlns:a16="http://schemas.microsoft.com/office/drawing/2014/main" id="{416564C1-F956-4840-8408-561023413B3D}"/>
              </a:ext>
            </a:extLst>
          </p:cNvPr>
          <p:cNvSpPr>
            <a:spLocks noChangeShapeType="1"/>
          </p:cNvSpPr>
          <p:nvPr/>
        </p:nvSpPr>
        <p:spPr bwMode="auto">
          <a:xfrm rot="16200000">
            <a:off x="5765800" y="2868613"/>
            <a:ext cx="2857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1" name="Line 67">
            <a:extLst>
              <a:ext uri="{FF2B5EF4-FFF2-40B4-BE49-F238E27FC236}">
                <a16:creationId xmlns:a16="http://schemas.microsoft.com/office/drawing/2014/main" id="{D8902DCE-A1CA-45B2-9489-92ADE2ACFF0C}"/>
              </a:ext>
            </a:extLst>
          </p:cNvPr>
          <p:cNvSpPr>
            <a:spLocks noChangeShapeType="1"/>
          </p:cNvSpPr>
          <p:nvPr/>
        </p:nvSpPr>
        <p:spPr bwMode="auto">
          <a:xfrm rot="16200000">
            <a:off x="5024438" y="2868613"/>
            <a:ext cx="2857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2" name="Line 68">
            <a:extLst>
              <a:ext uri="{FF2B5EF4-FFF2-40B4-BE49-F238E27FC236}">
                <a16:creationId xmlns:a16="http://schemas.microsoft.com/office/drawing/2014/main" id="{944B26F5-1A80-413F-9835-9C72BFE86A29}"/>
              </a:ext>
            </a:extLst>
          </p:cNvPr>
          <p:cNvSpPr>
            <a:spLocks noChangeShapeType="1"/>
          </p:cNvSpPr>
          <p:nvPr/>
        </p:nvSpPr>
        <p:spPr bwMode="auto">
          <a:xfrm rot="16200000">
            <a:off x="3830638" y="2868613"/>
            <a:ext cx="2857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3" name="Line 69">
            <a:extLst>
              <a:ext uri="{FF2B5EF4-FFF2-40B4-BE49-F238E27FC236}">
                <a16:creationId xmlns:a16="http://schemas.microsoft.com/office/drawing/2014/main" id="{CAE07F34-5011-4EFD-B50B-682BF6D4C1BB}"/>
              </a:ext>
            </a:extLst>
          </p:cNvPr>
          <p:cNvSpPr>
            <a:spLocks noChangeShapeType="1"/>
          </p:cNvSpPr>
          <p:nvPr/>
        </p:nvSpPr>
        <p:spPr bwMode="auto">
          <a:xfrm rot="16200000">
            <a:off x="5190332" y="258365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4" name="Text Box 70">
            <a:extLst>
              <a:ext uri="{FF2B5EF4-FFF2-40B4-BE49-F238E27FC236}">
                <a16:creationId xmlns:a16="http://schemas.microsoft.com/office/drawing/2014/main" id="{D932E144-D55D-437B-8B24-C3023074C74D}"/>
              </a:ext>
            </a:extLst>
          </p:cNvPr>
          <p:cNvSpPr txBox="1">
            <a:spLocks noChangeArrowheads="1"/>
          </p:cNvSpPr>
          <p:nvPr/>
        </p:nvSpPr>
        <p:spPr bwMode="auto">
          <a:xfrm>
            <a:off x="3644900" y="2871788"/>
            <a:ext cx="7953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cctv</a:t>
            </a:r>
          </a:p>
        </p:txBody>
      </p:sp>
      <p:sp>
        <p:nvSpPr>
          <p:cNvPr id="26695" name="Text Box 71">
            <a:extLst>
              <a:ext uri="{FF2B5EF4-FFF2-40B4-BE49-F238E27FC236}">
                <a16:creationId xmlns:a16="http://schemas.microsoft.com/office/drawing/2014/main" id="{8429E10D-F8C6-4B7D-B689-2A84E89B974C}"/>
              </a:ext>
            </a:extLst>
          </p:cNvPr>
          <p:cNvSpPr txBox="1">
            <a:spLocks noChangeArrowheads="1"/>
          </p:cNvSpPr>
          <p:nvPr/>
        </p:nvSpPr>
        <p:spPr bwMode="auto">
          <a:xfrm>
            <a:off x="4919663" y="2887663"/>
            <a:ext cx="6413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ibm</a:t>
            </a:r>
          </a:p>
        </p:txBody>
      </p:sp>
      <p:sp>
        <p:nvSpPr>
          <p:cNvPr id="26696" name="Text Box 72">
            <a:extLst>
              <a:ext uri="{FF2B5EF4-FFF2-40B4-BE49-F238E27FC236}">
                <a16:creationId xmlns:a16="http://schemas.microsoft.com/office/drawing/2014/main" id="{1CB166A9-D50E-47B7-99D3-4834D0070B3F}"/>
              </a:ext>
            </a:extLst>
          </p:cNvPr>
          <p:cNvSpPr txBox="1">
            <a:spLocks noChangeArrowheads="1"/>
          </p:cNvSpPr>
          <p:nvPr/>
        </p:nvSpPr>
        <p:spPr bwMode="auto">
          <a:xfrm>
            <a:off x="5692775" y="2871788"/>
            <a:ext cx="4889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hp</a:t>
            </a:r>
          </a:p>
        </p:txBody>
      </p:sp>
      <p:sp>
        <p:nvSpPr>
          <p:cNvPr id="26697" name="Text Box 73">
            <a:extLst>
              <a:ext uri="{FF2B5EF4-FFF2-40B4-BE49-F238E27FC236}">
                <a16:creationId xmlns:a16="http://schemas.microsoft.com/office/drawing/2014/main" id="{6D03B49E-06B6-4F79-B6EA-BA7FB2AF7982}"/>
              </a:ext>
            </a:extLst>
          </p:cNvPr>
          <p:cNvSpPr txBox="1">
            <a:spLocks noChangeArrowheads="1"/>
          </p:cNvSpPr>
          <p:nvPr/>
        </p:nvSpPr>
        <p:spPr bwMode="auto">
          <a:xfrm>
            <a:off x="6569075" y="2871788"/>
            <a:ext cx="6413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mot</a:t>
            </a:r>
          </a:p>
        </p:txBody>
      </p:sp>
      <p:sp>
        <p:nvSpPr>
          <p:cNvPr id="26698" name="Text Box 74">
            <a:extLst>
              <a:ext uri="{FF2B5EF4-FFF2-40B4-BE49-F238E27FC236}">
                <a16:creationId xmlns:a16="http://schemas.microsoft.com/office/drawing/2014/main" id="{5ECC23FA-69CC-46E0-AFF8-B90F0C5B87C1}"/>
              </a:ext>
            </a:extLst>
          </p:cNvPr>
          <p:cNvSpPr txBox="1">
            <a:spLocks noChangeArrowheads="1"/>
          </p:cNvSpPr>
          <p:nvPr/>
        </p:nvSpPr>
        <p:spPr bwMode="auto">
          <a:xfrm>
            <a:off x="4246563" y="2538414"/>
            <a:ext cx="5229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4400">
                <a:solidFill>
                  <a:srgbClr val="333399"/>
                </a:solidFill>
                <a:latin typeface="Courier New" panose="02070309020205020404" pitchFamily="49" charset="0"/>
                <a:ea typeface="黑体" panose="02010609060101010101" pitchFamily="49" charset="-122"/>
              </a:rPr>
              <a:t>…</a:t>
            </a:r>
          </a:p>
        </p:txBody>
      </p:sp>
      <p:sp>
        <p:nvSpPr>
          <p:cNvPr id="26699" name="Freeform 75">
            <a:extLst>
              <a:ext uri="{FF2B5EF4-FFF2-40B4-BE49-F238E27FC236}">
                <a16:creationId xmlns:a16="http://schemas.microsoft.com/office/drawing/2014/main" id="{08C6F9C9-9BA4-43A6-8297-3DB200115E4B}"/>
              </a:ext>
            </a:extLst>
          </p:cNvPr>
          <p:cNvSpPr>
            <a:spLocks/>
          </p:cNvSpPr>
          <p:nvPr/>
        </p:nvSpPr>
        <p:spPr bwMode="auto">
          <a:xfrm>
            <a:off x="3435350" y="2717800"/>
            <a:ext cx="3398838" cy="7938"/>
          </a:xfrm>
          <a:custGeom>
            <a:avLst/>
            <a:gdLst>
              <a:gd name="T0" fmla="*/ 0 w 1979"/>
              <a:gd name="T1" fmla="*/ 2147483646 h 4"/>
              <a:gd name="T2" fmla="*/ 2147483646 w 1979"/>
              <a:gd name="T3" fmla="*/ 0 h 4"/>
              <a:gd name="T4" fmla="*/ 0 60000 65536"/>
              <a:gd name="T5" fmla="*/ 0 60000 65536"/>
              <a:gd name="T6" fmla="*/ 0 w 1979"/>
              <a:gd name="T7" fmla="*/ 0 h 4"/>
              <a:gd name="T8" fmla="*/ 1979 w 1979"/>
              <a:gd name="T9" fmla="*/ 4 h 4"/>
            </a:gdLst>
            <a:ahLst/>
            <a:cxnLst>
              <a:cxn ang="T4">
                <a:pos x="T0" y="T1"/>
              </a:cxn>
              <a:cxn ang="T5">
                <a:pos x="T2" y="T3"/>
              </a:cxn>
            </a:cxnLst>
            <a:rect l="T6" t="T7" r="T8" b="T9"/>
            <a:pathLst>
              <a:path w="1979" h="4">
                <a:moveTo>
                  <a:pt x="0" y="4"/>
                </a:moveTo>
                <a:lnTo>
                  <a:pt x="1979"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700" name="Rectangle 76">
            <a:extLst>
              <a:ext uri="{FF2B5EF4-FFF2-40B4-BE49-F238E27FC236}">
                <a16:creationId xmlns:a16="http://schemas.microsoft.com/office/drawing/2014/main" id="{2780FF4F-8380-45E7-91CB-4EA7E209F844}"/>
              </a:ext>
            </a:extLst>
          </p:cNvPr>
          <p:cNvSpPr>
            <a:spLocks noChangeArrowheads="1"/>
          </p:cNvSpPr>
          <p:nvPr/>
        </p:nvSpPr>
        <p:spPr bwMode="auto">
          <a:xfrm>
            <a:off x="1866900" y="1363663"/>
            <a:ext cx="14138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defTabSz="7620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defTabSz="7620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b="0" dirty="0">
                <a:solidFill>
                  <a:srgbClr val="333399"/>
                </a:solidFill>
                <a:latin typeface="Courier New" panose="02070309020205020404" pitchFamily="49" charset="0"/>
                <a:ea typeface="黑体" panose="02010609060101010101" pitchFamily="49" charset="-122"/>
              </a:rPr>
              <a:t>顶级域名</a:t>
            </a:r>
          </a:p>
        </p:txBody>
      </p:sp>
      <p:sp>
        <p:nvSpPr>
          <p:cNvPr id="26701" name="Line 77">
            <a:extLst>
              <a:ext uri="{FF2B5EF4-FFF2-40B4-BE49-F238E27FC236}">
                <a16:creationId xmlns:a16="http://schemas.microsoft.com/office/drawing/2014/main" id="{8F0EAA9F-7410-4728-A6E3-246AE2FF81AC}"/>
              </a:ext>
            </a:extLst>
          </p:cNvPr>
          <p:cNvSpPr>
            <a:spLocks noChangeShapeType="1"/>
          </p:cNvSpPr>
          <p:nvPr/>
        </p:nvSpPr>
        <p:spPr bwMode="auto">
          <a:xfrm>
            <a:off x="4343401" y="3579813"/>
            <a:ext cx="58515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2" name="Rectangle 78">
            <a:extLst>
              <a:ext uri="{FF2B5EF4-FFF2-40B4-BE49-F238E27FC236}">
                <a16:creationId xmlns:a16="http://schemas.microsoft.com/office/drawing/2014/main" id="{2DF32909-6AEB-4A4B-8946-CB5615066796}"/>
              </a:ext>
            </a:extLst>
          </p:cNvPr>
          <p:cNvSpPr>
            <a:spLocks noChangeArrowheads="1"/>
          </p:cNvSpPr>
          <p:nvPr/>
        </p:nvSpPr>
        <p:spPr bwMode="auto">
          <a:xfrm>
            <a:off x="1866900" y="3200400"/>
            <a:ext cx="14138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defTabSz="7620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defTabSz="7620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b="0">
                <a:solidFill>
                  <a:srgbClr val="333399"/>
                </a:solidFill>
                <a:latin typeface="Courier New" panose="02070309020205020404" pitchFamily="49" charset="0"/>
                <a:ea typeface="黑体" panose="02010609060101010101" pitchFamily="49" charset="-122"/>
              </a:rPr>
              <a:t>二级域名</a:t>
            </a:r>
          </a:p>
        </p:txBody>
      </p:sp>
      <p:sp>
        <p:nvSpPr>
          <p:cNvPr id="26703" name="Line 79">
            <a:extLst>
              <a:ext uri="{FF2B5EF4-FFF2-40B4-BE49-F238E27FC236}">
                <a16:creationId xmlns:a16="http://schemas.microsoft.com/office/drawing/2014/main" id="{D3F9B2A0-FD5C-4A99-9606-747D8E785D62}"/>
              </a:ext>
            </a:extLst>
          </p:cNvPr>
          <p:cNvSpPr>
            <a:spLocks noChangeShapeType="1"/>
          </p:cNvSpPr>
          <p:nvPr/>
        </p:nvSpPr>
        <p:spPr bwMode="auto">
          <a:xfrm rot="16200000">
            <a:off x="9600406" y="4674394"/>
            <a:ext cx="2746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4" name="Line 80">
            <a:extLst>
              <a:ext uri="{FF2B5EF4-FFF2-40B4-BE49-F238E27FC236}">
                <a16:creationId xmlns:a16="http://schemas.microsoft.com/office/drawing/2014/main" id="{3FE7561A-4E78-4431-BAF3-E11FE7A7B5B5}"/>
              </a:ext>
            </a:extLst>
          </p:cNvPr>
          <p:cNvSpPr>
            <a:spLocks noChangeShapeType="1"/>
          </p:cNvSpPr>
          <p:nvPr/>
        </p:nvSpPr>
        <p:spPr bwMode="auto">
          <a:xfrm rot="16200000">
            <a:off x="8889206" y="4674394"/>
            <a:ext cx="2746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5" name="Line 81">
            <a:extLst>
              <a:ext uri="{FF2B5EF4-FFF2-40B4-BE49-F238E27FC236}">
                <a16:creationId xmlns:a16="http://schemas.microsoft.com/office/drawing/2014/main" id="{74DBAC1F-1126-4CCF-A5B4-9E617C2F20F2}"/>
              </a:ext>
            </a:extLst>
          </p:cNvPr>
          <p:cNvSpPr>
            <a:spLocks noChangeShapeType="1"/>
          </p:cNvSpPr>
          <p:nvPr/>
        </p:nvSpPr>
        <p:spPr bwMode="auto">
          <a:xfrm rot="16200000">
            <a:off x="8070056" y="4674394"/>
            <a:ext cx="2746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6" name="Line 82">
            <a:extLst>
              <a:ext uri="{FF2B5EF4-FFF2-40B4-BE49-F238E27FC236}">
                <a16:creationId xmlns:a16="http://schemas.microsoft.com/office/drawing/2014/main" id="{70355543-42A1-48AE-ACCB-D3858DAD38A6}"/>
              </a:ext>
            </a:extLst>
          </p:cNvPr>
          <p:cNvSpPr>
            <a:spLocks noChangeShapeType="1"/>
          </p:cNvSpPr>
          <p:nvPr/>
        </p:nvSpPr>
        <p:spPr bwMode="auto">
          <a:xfrm rot="16200000">
            <a:off x="7314406" y="4674394"/>
            <a:ext cx="2746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7" name="Line 83">
            <a:extLst>
              <a:ext uri="{FF2B5EF4-FFF2-40B4-BE49-F238E27FC236}">
                <a16:creationId xmlns:a16="http://schemas.microsoft.com/office/drawing/2014/main" id="{264F8395-A51C-44DA-B419-C5B8AFF16360}"/>
              </a:ext>
            </a:extLst>
          </p:cNvPr>
          <p:cNvSpPr>
            <a:spLocks noChangeShapeType="1"/>
          </p:cNvSpPr>
          <p:nvPr/>
        </p:nvSpPr>
        <p:spPr bwMode="auto">
          <a:xfrm rot="16200000">
            <a:off x="6174581" y="4674394"/>
            <a:ext cx="2746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8" name="Freeform 84">
            <a:extLst>
              <a:ext uri="{FF2B5EF4-FFF2-40B4-BE49-F238E27FC236}">
                <a16:creationId xmlns:a16="http://schemas.microsoft.com/office/drawing/2014/main" id="{6E7B41F9-70BD-44B7-933F-C7CF5A0E3BA8}"/>
              </a:ext>
            </a:extLst>
          </p:cNvPr>
          <p:cNvSpPr>
            <a:spLocks/>
          </p:cNvSpPr>
          <p:nvPr/>
        </p:nvSpPr>
        <p:spPr bwMode="auto">
          <a:xfrm>
            <a:off x="5559425" y="4530725"/>
            <a:ext cx="4173538" cy="6350"/>
          </a:xfrm>
          <a:custGeom>
            <a:avLst/>
            <a:gdLst>
              <a:gd name="T0" fmla="*/ 0 w 2253"/>
              <a:gd name="T1" fmla="*/ 2147483646 h 3"/>
              <a:gd name="T2" fmla="*/ 2147483646 w 2253"/>
              <a:gd name="T3" fmla="*/ 0 h 3"/>
              <a:gd name="T4" fmla="*/ 0 60000 65536"/>
              <a:gd name="T5" fmla="*/ 0 60000 65536"/>
              <a:gd name="T6" fmla="*/ 0 w 2253"/>
              <a:gd name="T7" fmla="*/ 0 h 3"/>
              <a:gd name="T8" fmla="*/ 2253 w 2253"/>
              <a:gd name="T9" fmla="*/ 3 h 3"/>
            </a:gdLst>
            <a:ahLst/>
            <a:cxnLst>
              <a:cxn ang="T4">
                <a:pos x="T0" y="T1"/>
              </a:cxn>
              <a:cxn ang="T5">
                <a:pos x="T2" y="T3"/>
              </a:cxn>
            </a:cxnLst>
            <a:rect l="T6" t="T7" r="T8" b="T9"/>
            <a:pathLst>
              <a:path w="2253" h="3">
                <a:moveTo>
                  <a:pt x="0" y="3"/>
                </a:moveTo>
                <a:lnTo>
                  <a:pt x="2253"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709" name="Rectangle 85">
            <a:extLst>
              <a:ext uri="{FF2B5EF4-FFF2-40B4-BE49-F238E27FC236}">
                <a16:creationId xmlns:a16="http://schemas.microsoft.com/office/drawing/2014/main" id="{778D1305-2213-4948-AD0E-2AF9E15CA4A6}"/>
              </a:ext>
            </a:extLst>
          </p:cNvPr>
          <p:cNvSpPr>
            <a:spLocks noChangeArrowheads="1"/>
          </p:cNvSpPr>
          <p:nvPr/>
        </p:nvSpPr>
        <p:spPr bwMode="auto">
          <a:xfrm>
            <a:off x="1866900" y="4703763"/>
            <a:ext cx="14138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defTabSz="7620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defTabSz="7620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b="0">
                <a:solidFill>
                  <a:srgbClr val="333399"/>
                </a:solidFill>
                <a:latin typeface="Courier New" panose="02070309020205020404" pitchFamily="49" charset="0"/>
                <a:ea typeface="黑体" panose="02010609060101010101" pitchFamily="49" charset="-122"/>
              </a:rPr>
              <a:t>三级域名</a:t>
            </a:r>
          </a:p>
        </p:txBody>
      </p:sp>
      <p:sp>
        <p:nvSpPr>
          <p:cNvPr id="26710" name="Text Box 86">
            <a:extLst>
              <a:ext uri="{FF2B5EF4-FFF2-40B4-BE49-F238E27FC236}">
                <a16:creationId xmlns:a16="http://schemas.microsoft.com/office/drawing/2014/main" id="{0ADFBC91-9D91-4572-91FB-5534AF00E7C7}"/>
              </a:ext>
            </a:extLst>
          </p:cNvPr>
          <p:cNvSpPr txBox="1">
            <a:spLocks noChangeArrowheads="1"/>
          </p:cNvSpPr>
          <p:nvPr/>
        </p:nvSpPr>
        <p:spPr bwMode="auto">
          <a:xfrm>
            <a:off x="3644900" y="4675188"/>
            <a:ext cx="7953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mail</a:t>
            </a:r>
          </a:p>
        </p:txBody>
      </p:sp>
      <p:sp>
        <p:nvSpPr>
          <p:cNvPr id="26711" name="Text Box 87">
            <a:extLst>
              <a:ext uri="{FF2B5EF4-FFF2-40B4-BE49-F238E27FC236}">
                <a16:creationId xmlns:a16="http://schemas.microsoft.com/office/drawing/2014/main" id="{984C45FB-2A2E-40A5-88C6-9139655A2175}"/>
              </a:ext>
            </a:extLst>
          </p:cNvPr>
          <p:cNvSpPr txBox="1">
            <a:spLocks noChangeArrowheads="1"/>
          </p:cNvSpPr>
          <p:nvPr/>
        </p:nvSpPr>
        <p:spPr bwMode="auto">
          <a:xfrm>
            <a:off x="6543675" y="5527676"/>
            <a:ext cx="48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ep</a:t>
            </a:r>
          </a:p>
        </p:txBody>
      </p:sp>
      <p:sp>
        <p:nvSpPr>
          <p:cNvPr id="26712" name="Line 88">
            <a:extLst>
              <a:ext uri="{FF2B5EF4-FFF2-40B4-BE49-F238E27FC236}">
                <a16:creationId xmlns:a16="http://schemas.microsoft.com/office/drawing/2014/main" id="{1141DBD5-8953-43E4-9941-8B8FC05E2C7C}"/>
              </a:ext>
            </a:extLst>
          </p:cNvPr>
          <p:cNvSpPr>
            <a:spLocks noChangeShapeType="1"/>
          </p:cNvSpPr>
          <p:nvPr/>
        </p:nvSpPr>
        <p:spPr bwMode="auto">
          <a:xfrm rot="16200000">
            <a:off x="6153150" y="5238750"/>
            <a:ext cx="2857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3" name="Line 89">
            <a:extLst>
              <a:ext uri="{FF2B5EF4-FFF2-40B4-BE49-F238E27FC236}">
                <a16:creationId xmlns:a16="http://schemas.microsoft.com/office/drawing/2014/main" id="{43D5E290-884C-400D-AF84-A63BAB7578E9}"/>
              </a:ext>
            </a:extLst>
          </p:cNvPr>
          <p:cNvSpPr>
            <a:spLocks noChangeShapeType="1"/>
          </p:cNvSpPr>
          <p:nvPr/>
        </p:nvSpPr>
        <p:spPr bwMode="auto">
          <a:xfrm rot="16200000">
            <a:off x="3262313" y="4006850"/>
            <a:ext cx="14224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4" name="Rectangle 90">
            <a:extLst>
              <a:ext uri="{FF2B5EF4-FFF2-40B4-BE49-F238E27FC236}">
                <a16:creationId xmlns:a16="http://schemas.microsoft.com/office/drawing/2014/main" id="{79032C5B-CA84-4F0D-8360-5C2DFD7FFB6F}"/>
              </a:ext>
            </a:extLst>
          </p:cNvPr>
          <p:cNvSpPr>
            <a:spLocks noChangeArrowheads="1"/>
          </p:cNvSpPr>
          <p:nvPr/>
        </p:nvSpPr>
        <p:spPr bwMode="auto">
          <a:xfrm>
            <a:off x="1866900" y="5554663"/>
            <a:ext cx="14138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defTabSz="7620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defTabSz="7620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b="0">
                <a:solidFill>
                  <a:srgbClr val="333399"/>
                </a:solidFill>
                <a:latin typeface="Courier New" panose="02070309020205020404" pitchFamily="49" charset="0"/>
                <a:ea typeface="黑体" panose="02010609060101010101" pitchFamily="49" charset="-122"/>
              </a:rPr>
              <a:t>四级域名</a:t>
            </a:r>
          </a:p>
        </p:txBody>
      </p:sp>
      <p:sp>
        <p:nvSpPr>
          <p:cNvPr id="26715" name="Line 91">
            <a:extLst>
              <a:ext uri="{FF2B5EF4-FFF2-40B4-BE49-F238E27FC236}">
                <a16:creationId xmlns:a16="http://schemas.microsoft.com/office/drawing/2014/main" id="{16E840C0-3303-4E40-A9C1-765F89CFD9DA}"/>
              </a:ext>
            </a:extLst>
          </p:cNvPr>
          <p:cNvSpPr>
            <a:spLocks noChangeShapeType="1"/>
          </p:cNvSpPr>
          <p:nvPr/>
        </p:nvSpPr>
        <p:spPr bwMode="auto">
          <a:xfrm>
            <a:off x="4978401" y="5381625"/>
            <a:ext cx="24860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6" name="Line 92">
            <a:extLst>
              <a:ext uri="{FF2B5EF4-FFF2-40B4-BE49-F238E27FC236}">
                <a16:creationId xmlns:a16="http://schemas.microsoft.com/office/drawing/2014/main" id="{EBE0EB47-6809-4F5B-88B4-8D1A34917EEF}"/>
              </a:ext>
            </a:extLst>
          </p:cNvPr>
          <p:cNvSpPr>
            <a:spLocks noChangeShapeType="1"/>
          </p:cNvSpPr>
          <p:nvPr/>
        </p:nvSpPr>
        <p:spPr bwMode="auto">
          <a:xfrm rot="16200000">
            <a:off x="5660232" y="552370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7" name="Line 93">
            <a:extLst>
              <a:ext uri="{FF2B5EF4-FFF2-40B4-BE49-F238E27FC236}">
                <a16:creationId xmlns:a16="http://schemas.microsoft.com/office/drawing/2014/main" id="{7246069F-35E6-4B4D-A5C6-B00A6F9E924F}"/>
              </a:ext>
            </a:extLst>
          </p:cNvPr>
          <p:cNvSpPr>
            <a:spLocks noChangeShapeType="1"/>
          </p:cNvSpPr>
          <p:nvPr/>
        </p:nvSpPr>
        <p:spPr bwMode="auto">
          <a:xfrm rot="16200000">
            <a:off x="6617494" y="552370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8" name="Text Box 94">
            <a:extLst>
              <a:ext uri="{FF2B5EF4-FFF2-40B4-BE49-F238E27FC236}">
                <a16:creationId xmlns:a16="http://schemas.microsoft.com/office/drawing/2014/main" id="{2B114ACA-A95A-4DEA-A1D9-3EF320019E9D}"/>
              </a:ext>
            </a:extLst>
          </p:cNvPr>
          <p:cNvSpPr txBox="1">
            <a:spLocks noChangeArrowheads="1"/>
          </p:cNvSpPr>
          <p:nvPr/>
        </p:nvSpPr>
        <p:spPr bwMode="auto">
          <a:xfrm>
            <a:off x="4662488" y="5527676"/>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mail</a:t>
            </a:r>
          </a:p>
        </p:txBody>
      </p:sp>
      <p:sp>
        <p:nvSpPr>
          <p:cNvPr id="26719" name="Text Box 95">
            <a:extLst>
              <a:ext uri="{FF2B5EF4-FFF2-40B4-BE49-F238E27FC236}">
                <a16:creationId xmlns:a16="http://schemas.microsoft.com/office/drawing/2014/main" id="{C95C994E-450C-4AAB-9FA8-C8A03F2FF13F}"/>
              </a:ext>
            </a:extLst>
          </p:cNvPr>
          <p:cNvSpPr txBox="1">
            <a:spLocks noChangeArrowheads="1"/>
          </p:cNvSpPr>
          <p:nvPr/>
        </p:nvSpPr>
        <p:spPr bwMode="auto">
          <a:xfrm>
            <a:off x="5386388" y="55276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dirty="0" err="1">
                <a:solidFill>
                  <a:srgbClr val="333399"/>
                </a:solidFill>
                <a:latin typeface="Courier New" panose="02070309020205020404" pitchFamily="49" charset="0"/>
                <a:ea typeface="黑体" panose="02010609060101010101" pitchFamily="49" charset="-122"/>
              </a:rPr>
              <a:t>csnetl</a:t>
            </a:r>
            <a:endParaRPr kumimoji="1" lang="en-US" altLang="zh-CN" sz="2000" dirty="0">
              <a:solidFill>
                <a:srgbClr val="333399"/>
              </a:solidFill>
              <a:latin typeface="Courier New" panose="02070309020205020404" pitchFamily="49" charset="0"/>
              <a:ea typeface="黑体" panose="02010609060101010101" pitchFamily="49" charset="-122"/>
            </a:endParaRPr>
          </a:p>
        </p:txBody>
      </p:sp>
      <p:sp>
        <p:nvSpPr>
          <p:cNvPr id="26720" name="Line 96">
            <a:extLst>
              <a:ext uri="{FF2B5EF4-FFF2-40B4-BE49-F238E27FC236}">
                <a16:creationId xmlns:a16="http://schemas.microsoft.com/office/drawing/2014/main" id="{30FF4355-6F87-40DF-9BC3-ADB2182299B5}"/>
              </a:ext>
            </a:extLst>
          </p:cNvPr>
          <p:cNvSpPr>
            <a:spLocks noChangeShapeType="1"/>
          </p:cNvSpPr>
          <p:nvPr/>
        </p:nvSpPr>
        <p:spPr bwMode="auto">
          <a:xfrm rot="16200000">
            <a:off x="4836319" y="5523707"/>
            <a:ext cx="2841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21" name="Text Box 97">
            <a:extLst>
              <a:ext uri="{FF2B5EF4-FFF2-40B4-BE49-F238E27FC236}">
                <a16:creationId xmlns:a16="http://schemas.microsoft.com/office/drawing/2014/main" id="{EDE90027-1D87-4132-BE23-CE3EDF9EABE7}"/>
              </a:ext>
            </a:extLst>
          </p:cNvPr>
          <p:cNvSpPr txBox="1">
            <a:spLocks noChangeArrowheads="1"/>
          </p:cNvSpPr>
          <p:nvPr/>
        </p:nvSpPr>
        <p:spPr bwMode="auto">
          <a:xfrm>
            <a:off x="7018338" y="5138738"/>
            <a:ext cx="5191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4400">
                <a:solidFill>
                  <a:srgbClr val="333399"/>
                </a:solidFill>
                <a:latin typeface="Courier New" panose="02070309020205020404" pitchFamily="49" charset="0"/>
                <a:ea typeface="黑体" panose="02010609060101010101" pitchFamily="49" charset="-122"/>
              </a:rPr>
              <a:t>…</a:t>
            </a:r>
          </a:p>
        </p:txBody>
      </p:sp>
      <p:sp>
        <p:nvSpPr>
          <p:cNvPr id="26722" name="Text Box 98">
            <a:extLst>
              <a:ext uri="{FF2B5EF4-FFF2-40B4-BE49-F238E27FC236}">
                <a16:creationId xmlns:a16="http://schemas.microsoft.com/office/drawing/2014/main" id="{AD2A715A-3513-42C2-82DE-FDBAEB6B9B64}"/>
              </a:ext>
            </a:extLst>
          </p:cNvPr>
          <p:cNvSpPr txBox="1">
            <a:spLocks noChangeArrowheads="1"/>
          </p:cNvSpPr>
          <p:nvPr/>
        </p:nvSpPr>
        <p:spPr bwMode="auto">
          <a:xfrm>
            <a:off x="1944688" y="1703388"/>
            <a:ext cx="5191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4400">
                <a:solidFill>
                  <a:schemeClr val="tx1"/>
                </a:solidFill>
                <a:latin typeface="Courier New" panose="02070309020205020404" pitchFamily="49" charset="0"/>
                <a:ea typeface="黑体" panose="02010609060101010101" pitchFamily="49" charset="-122"/>
              </a:rPr>
              <a:t>…</a:t>
            </a:r>
          </a:p>
        </p:txBody>
      </p:sp>
      <p:sp>
        <p:nvSpPr>
          <p:cNvPr id="26723" name="Text Box 99">
            <a:extLst>
              <a:ext uri="{FF2B5EF4-FFF2-40B4-BE49-F238E27FC236}">
                <a16:creationId xmlns:a16="http://schemas.microsoft.com/office/drawing/2014/main" id="{D2DE2BE3-5B1E-4134-A462-44A86A938E7B}"/>
              </a:ext>
            </a:extLst>
          </p:cNvPr>
          <p:cNvSpPr txBox="1">
            <a:spLocks noChangeArrowheads="1"/>
          </p:cNvSpPr>
          <p:nvPr/>
        </p:nvSpPr>
        <p:spPr bwMode="auto">
          <a:xfrm>
            <a:off x="9342438" y="4706939"/>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333399"/>
                </a:solidFill>
                <a:latin typeface="Courier New" panose="02070309020205020404" pitchFamily="49" charset="0"/>
                <a:ea typeface="黑体" panose="02010609060101010101" pitchFamily="49" charset="-122"/>
              </a:rPr>
              <a:t>seu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a16="http://schemas.microsoft.com/office/drawing/2014/main" id="{8ECD9726-457A-4ECC-84CA-AD2D007DC612}"/>
              </a:ext>
            </a:extLst>
          </p:cNvPr>
          <p:cNvSpPr/>
          <p:nvPr/>
        </p:nvSpPr>
        <p:spPr>
          <a:xfrm>
            <a:off x="1981200" y="46038"/>
            <a:ext cx="8229600" cy="1143000"/>
          </a:xfrm>
          <a:custGeom>
            <a:avLst/>
            <a:gdLst>
              <a:gd name="connsiteX0" fmla="*/ 0 w 8229600"/>
              <a:gd name="connsiteY0" fmla="*/ 0 h 1143000"/>
              <a:gd name="connsiteX1" fmla="*/ 8229600 w 8229600"/>
              <a:gd name="connsiteY1" fmla="*/ 0 h 1143000"/>
              <a:gd name="connsiteX2" fmla="*/ 8229600 w 8229600"/>
              <a:gd name="connsiteY2" fmla="*/ 1143000 h 1143000"/>
              <a:gd name="connsiteX3" fmla="*/ 0 w 8229600"/>
              <a:gd name="connsiteY3" fmla="*/ 1143000 h 1143000"/>
              <a:gd name="connsiteX4" fmla="*/ 0 w 8229600"/>
              <a:gd name="connsiteY4" fmla="*/ 0 h 1143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229600" h="1143000">
                <a:moveTo>
                  <a:pt x="0" y="0"/>
                </a:moveTo>
                <a:lnTo>
                  <a:pt x="8229600" y="0"/>
                </a:lnTo>
                <a:lnTo>
                  <a:pt x="8229600" y="1143000"/>
                </a:lnTo>
                <a:lnTo>
                  <a:pt x="0" y="1143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Freeform 3">
            <a:extLst>
              <a:ext uri="{FF2B5EF4-FFF2-40B4-BE49-F238E27FC236}">
                <a16:creationId xmlns:a16="http://schemas.microsoft.com/office/drawing/2014/main" id="{91D317A4-0F35-4F96-AE58-AAB5F34AC4C9}"/>
              </a:ext>
            </a:extLst>
          </p:cNvPr>
          <p:cNvSpPr/>
          <p:nvPr/>
        </p:nvSpPr>
        <p:spPr>
          <a:xfrm>
            <a:off x="7427914" y="3738563"/>
            <a:ext cx="1031875" cy="1719262"/>
          </a:xfrm>
          <a:custGeom>
            <a:avLst/>
            <a:gdLst>
              <a:gd name="connsiteX0" fmla="*/ 0 w 1032594"/>
              <a:gd name="connsiteY0" fmla="*/ 1720346 h 1720346"/>
              <a:gd name="connsiteX1" fmla="*/ 1032594 w 1032594"/>
              <a:gd name="connsiteY1" fmla="*/ 1720346 h 1720346"/>
              <a:gd name="connsiteX2" fmla="*/ 1032594 w 1032594"/>
              <a:gd name="connsiteY2" fmla="*/ 0 h 1720346"/>
              <a:gd name="connsiteX3" fmla="*/ 0 w 1032594"/>
              <a:gd name="connsiteY3" fmla="*/ 0 h 1720346"/>
              <a:gd name="connsiteX4" fmla="*/ 0 w 1032594"/>
              <a:gd name="connsiteY4" fmla="*/ 1720346 h 172034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32594" h="1720346">
                <a:moveTo>
                  <a:pt x="0" y="1720346"/>
                </a:moveTo>
                <a:lnTo>
                  <a:pt x="1032594" y="1720346"/>
                </a:lnTo>
                <a:lnTo>
                  <a:pt x="1032594" y="0"/>
                </a:lnTo>
                <a:lnTo>
                  <a:pt x="0" y="0"/>
                </a:lnTo>
                <a:lnTo>
                  <a:pt x="0" y="1720346"/>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9700" name="Picture 4">
            <a:extLst>
              <a:ext uri="{FF2B5EF4-FFF2-40B4-BE49-F238E27FC236}">
                <a16:creationId xmlns:a16="http://schemas.microsoft.com/office/drawing/2014/main" id="{5FD8AFE8-E16D-4ED2-B30E-D40F2E1C9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1"/>
            <a:ext cx="9156701"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表格 8">
            <a:extLst>
              <a:ext uri="{FF2B5EF4-FFF2-40B4-BE49-F238E27FC236}">
                <a16:creationId xmlns:a16="http://schemas.microsoft.com/office/drawing/2014/main" id="{7077720F-38B0-4F95-A1DD-D8260ED3767A}"/>
              </a:ext>
            </a:extLst>
          </p:cNvPr>
          <p:cNvGraphicFramePr>
            <a:graphicFrameLocks noGrp="1"/>
          </p:cNvGraphicFramePr>
          <p:nvPr/>
        </p:nvGraphicFramePr>
        <p:xfrm>
          <a:off x="6621464" y="85725"/>
          <a:ext cx="3589337" cy="6356352"/>
        </p:xfrm>
        <a:graphic>
          <a:graphicData uri="http://schemas.openxmlformats.org/drawingml/2006/table">
            <a:tbl>
              <a:tblPr/>
              <a:tblGrid>
                <a:gridCol w="896937">
                  <a:extLst>
                    <a:ext uri="{9D8B030D-6E8A-4147-A177-3AD203B41FA5}">
                      <a16:colId xmlns:a16="http://schemas.microsoft.com/office/drawing/2014/main" val="20000"/>
                    </a:ext>
                  </a:extLst>
                </a:gridCol>
                <a:gridCol w="898525">
                  <a:extLst>
                    <a:ext uri="{9D8B030D-6E8A-4147-A177-3AD203B41FA5}">
                      <a16:colId xmlns:a16="http://schemas.microsoft.com/office/drawing/2014/main" val="20001"/>
                    </a:ext>
                  </a:extLst>
                </a:gridCol>
                <a:gridCol w="896938">
                  <a:extLst>
                    <a:ext uri="{9D8B030D-6E8A-4147-A177-3AD203B41FA5}">
                      <a16:colId xmlns:a16="http://schemas.microsoft.com/office/drawing/2014/main" val="20002"/>
                    </a:ext>
                  </a:extLst>
                </a:gridCol>
                <a:gridCol w="896937">
                  <a:extLst>
                    <a:ext uri="{9D8B030D-6E8A-4147-A177-3AD203B41FA5}">
                      <a16:colId xmlns:a16="http://schemas.microsoft.com/office/drawing/2014/main" val="20003"/>
                    </a:ext>
                  </a:extLst>
                </a:gridCol>
              </a:tblGrid>
              <a:tr h="499748">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000B8"/>
                          </a:solidFill>
                          <a:effectLst/>
                          <a:latin typeface="Arial" charset="0"/>
                          <a:ea typeface="宋体" charset="-122"/>
                        </a:rPr>
                        <a:t>域名</a:t>
                      </a: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000B8"/>
                          </a:solidFill>
                          <a:effectLst/>
                          <a:latin typeface="Arial" charset="0"/>
                          <a:ea typeface="宋体" charset="-122"/>
                        </a:rPr>
                        <a:t>国家或地区</a:t>
                      </a: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000B8"/>
                          </a:solidFill>
                          <a:effectLst/>
                          <a:latin typeface="Arial" charset="0"/>
                          <a:ea typeface="宋体" charset="-122"/>
                        </a:rPr>
                        <a:t>域名语言</a:t>
                      </a: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000B8"/>
                          </a:solidFill>
                          <a:effectLst/>
                          <a:latin typeface="Arial" charset="0"/>
                          <a:ea typeface="宋体" charset="-122"/>
                        </a:rPr>
                        <a:t>原已有域名</a:t>
                      </a: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8637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3" tooltip=".中国"/>
                        </a:rPr>
                        <a:t>.</a:t>
                      </a:r>
                      <a:r>
                        <a:rPr kumimoji="0" lang="zh-CN" altLang="en-US" sz="1400" b="1" i="0" u="none" strike="noStrike" cap="none" normalizeH="0" baseline="0">
                          <a:ln>
                            <a:noFill/>
                          </a:ln>
                          <a:solidFill>
                            <a:srgbClr val="0B0080"/>
                          </a:solidFill>
                          <a:effectLst/>
                          <a:latin typeface="Arial" charset="0"/>
                          <a:ea typeface="宋体" charset="-122"/>
                          <a:hlinkClick r:id="rId3" tooltip=".中国"/>
                        </a:rPr>
                        <a:t>中国</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4" tooltip="中国"/>
                        </a:rPr>
                        <a:t>中国</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5" tooltip="简体中文"/>
                        </a:rPr>
                        <a:t>简体中文</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6" tooltip=".cn"/>
                        </a:rPr>
                        <a:t>.cn</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28637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7" tooltip=".中國"/>
                        </a:rPr>
                        <a:t>.</a:t>
                      </a:r>
                      <a:r>
                        <a:rPr kumimoji="0" lang="zh-CN" altLang="en-US" sz="1400" b="1" i="0" u="none" strike="noStrike" cap="none" normalizeH="0" baseline="0">
                          <a:ln>
                            <a:noFill/>
                          </a:ln>
                          <a:solidFill>
                            <a:srgbClr val="0B0080"/>
                          </a:solidFill>
                          <a:effectLst/>
                          <a:latin typeface="Arial" charset="0"/>
                          <a:ea typeface="宋体" charset="-122"/>
                          <a:hlinkClick r:id="rId7" tooltip=".中國"/>
                        </a:rPr>
                        <a:t>中國</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4" tooltip="中国"/>
                        </a:rPr>
                        <a:t>中国</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8" tooltip="繁体中文"/>
                        </a:rPr>
                        <a:t>繁体中文</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6" tooltip=".cn"/>
                        </a:rPr>
                        <a:t>.cn</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28637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9" tooltip=".网络"/>
                        </a:rPr>
                        <a:t>.</a:t>
                      </a:r>
                      <a:r>
                        <a:rPr kumimoji="0" lang="zh-CN" altLang="en-US" sz="1400" b="1" i="0" u="none" strike="noStrike" cap="none" normalizeH="0" baseline="0">
                          <a:ln>
                            <a:noFill/>
                          </a:ln>
                          <a:solidFill>
                            <a:srgbClr val="0B0080"/>
                          </a:solidFill>
                          <a:effectLst/>
                          <a:latin typeface="Arial" charset="0"/>
                          <a:ea typeface="宋体" charset="-122"/>
                          <a:hlinkClick r:id="rId9" tooltip=".网络"/>
                        </a:rPr>
                        <a:t>网络</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4" tooltip="中国"/>
                        </a:rPr>
                        <a:t>中国</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5" tooltip="简体中文"/>
                        </a:rPr>
                        <a:t>简体中文</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6" tooltip=".cn"/>
                        </a:rPr>
                        <a:t>.cn</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28637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10" tooltip=".公司"/>
                        </a:rPr>
                        <a:t>.</a:t>
                      </a:r>
                      <a:r>
                        <a:rPr kumimoji="0" lang="zh-CN" altLang="en-US" sz="1400" b="1" i="0" u="none" strike="noStrike" cap="none" normalizeH="0" baseline="0">
                          <a:ln>
                            <a:noFill/>
                          </a:ln>
                          <a:solidFill>
                            <a:srgbClr val="0B0080"/>
                          </a:solidFill>
                          <a:effectLst/>
                          <a:latin typeface="Arial" charset="0"/>
                          <a:ea typeface="宋体" charset="-122"/>
                          <a:hlinkClick r:id="rId10" tooltip=".公司"/>
                        </a:rPr>
                        <a:t>公司</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4" tooltip="中国"/>
                        </a:rPr>
                        <a:t>中国</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5" tooltip="简体中文"/>
                        </a:rPr>
                        <a:t>简体中文</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6" tooltip=".cn"/>
                        </a:rPr>
                        <a:t>.cn</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r h="28637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11" tooltip=".香港"/>
                        </a:rPr>
                        <a:t>.</a:t>
                      </a:r>
                      <a:r>
                        <a:rPr kumimoji="0" lang="zh-CN" altLang="en-US" sz="1400" b="1" i="0" u="none" strike="noStrike" cap="none" normalizeH="0" baseline="0">
                          <a:ln>
                            <a:noFill/>
                          </a:ln>
                          <a:solidFill>
                            <a:srgbClr val="0B0080"/>
                          </a:solidFill>
                          <a:effectLst/>
                          <a:latin typeface="Arial" charset="0"/>
                          <a:ea typeface="宋体" charset="-122"/>
                          <a:hlinkClick r:id="rId11" tooltip=".香港"/>
                        </a:rPr>
                        <a:t>香港</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12" tooltip="香港"/>
                        </a:rPr>
                        <a:t>香港</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8" tooltip="繁体中文"/>
                        </a:rPr>
                        <a:t>繁体中文</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13" tooltip=".hk"/>
                        </a:rPr>
                        <a:t>.hk</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5"/>
                  </a:ext>
                </a:extLst>
              </a:tr>
              <a:tr h="28637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14" tooltip=".台灣"/>
                        </a:rPr>
                        <a:t>.</a:t>
                      </a:r>
                      <a:r>
                        <a:rPr kumimoji="0" lang="zh-CN" altLang="en-US" sz="1400" b="1" i="0" u="none" strike="noStrike" cap="none" normalizeH="0" baseline="0">
                          <a:ln>
                            <a:noFill/>
                          </a:ln>
                          <a:solidFill>
                            <a:srgbClr val="0B0080"/>
                          </a:solidFill>
                          <a:effectLst/>
                          <a:latin typeface="Arial" charset="0"/>
                          <a:ea typeface="宋体" charset="-122"/>
                          <a:hlinkClick r:id="rId14" tooltip=".台灣"/>
                        </a:rPr>
                        <a:t>台湾</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15" tooltip="台湾"/>
                        </a:rPr>
                        <a:t>台湾</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5" tooltip="简体中文"/>
                        </a:rPr>
                        <a:t>简体中文</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16" tooltip=".tw"/>
                        </a:rPr>
                        <a:t>.tw</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6"/>
                  </a:ext>
                </a:extLst>
              </a:tr>
              <a:tr h="286376">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14" tooltip=".台灣"/>
                        </a:rPr>
                        <a:t>.</a:t>
                      </a:r>
                      <a:r>
                        <a:rPr kumimoji="0" lang="zh-CN" altLang="en-US" sz="1400" b="1" i="0" u="none" strike="noStrike" cap="none" normalizeH="0" baseline="0">
                          <a:ln>
                            <a:noFill/>
                          </a:ln>
                          <a:solidFill>
                            <a:srgbClr val="0B0080"/>
                          </a:solidFill>
                          <a:effectLst/>
                          <a:latin typeface="Arial" charset="0"/>
                          <a:ea typeface="宋体" charset="-122"/>
                          <a:hlinkClick r:id="rId14" tooltip=".台灣"/>
                        </a:rPr>
                        <a:t>台灣</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15" tooltip="台湾"/>
                        </a:rPr>
                        <a:t>台湾</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8" tooltip="繁体中文"/>
                        </a:rPr>
                        <a:t>繁体中文</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16" tooltip=".tw"/>
                        </a:rPr>
                        <a:t>.tw</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7"/>
                  </a:ext>
                </a:extLst>
              </a:tr>
              <a:tr h="499748">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ar-AE" altLang="zh-CN" sz="1400" b="1" i="0" u="none" strike="noStrike" cap="none" normalizeH="0" baseline="0">
                          <a:ln>
                            <a:noFill/>
                          </a:ln>
                          <a:solidFill>
                            <a:srgbClr val="0B0080"/>
                          </a:solidFill>
                          <a:effectLst/>
                          <a:latin typeface="Arial" charset="0"/>
                          <a:ea typeface="宋体" charset="-122"/>
                          <a:cs typeface="Arial" charset="0"/>
                          <a:hlinkClick r:id="rId17" tooltip="مصر."/>
                        </a:rPr>
                        <a:t>مصر.</a:t>
                      </a:r>
                      <a:r>
                        <a:rPr kumimoji="0" lang="ar-AE" altLang="zh-CN" sz="1400" b="1" i="0" u="none" strike="noStrike" cap="none" normalizeH="0" baseline="0">
                          <a:ln>
                            <a:noFill/>
                          </a:ln>
                          <a:solidFill>
                            <a:srgbClr val="0000B8"/>
                          </a:solidFill>
                          <a:effectLst/>
                          <a:latin typeface="Arial" charset="0"/>
                          <a:ea typeface="宋体" charset="-122"/>
                          <a:cs typeface="Arial" charset="0"/>
                        </a:rPr>
                        <a:t> (</a:t>
                      </a:r>
                      <a:r>
                        <a:rPr kumimoji="0" lang="en-US" altLang="zh-CN" sz="1400" b="1" i="0" u="none" strike="noStrike" cap="none" normalizeH="0" baseline="0">
                          <a:ln>
                            <a:noFill/>
                          </a:ln>
                          <a:solidFill>
                            <a:srgbClr val="0000B8"/>
                          </a:solidFill>
                          <a:effectLst/>
                          <a:latin typeface="Arial" charset="0"/>
                          <a:ea typeface="宋体" charset="-122"/>
                          <a:cs typeface="Arial" charset="0"/>
                        </a:rPr>
                        <a:t>Misr)</a:t>
                      </a: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18" tooltip="埃及"/>
                        </a:rPr>
                        <a:t>埃及</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19" tooltip="阿拉伯语"/>
                        </a:rPr>
                        <a:t>阿拉伯语</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20" tooltip=".eg"/>
                        </a:rPr>
                        <a:t>.eg</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8"/>
                  </a:ext>
                </a:extLst>
              </a:tr>
              <a:tr h="499748">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ar-AE" altLang="zh-CN" sz="1400" b="1" i="0" u="none" strike="noStrike" cap="none" normalizeH="0" baseline="0">
                          <a:ln>
                            <a:noFill/>
                          </a:ln>
                          <a:solidFill>
                            <a:srgbClr val="0B0080"/>
                          </a:solidFill>
                          <a:effectLst/>
                          <a:latin typeface="Arial" charset="0"/>
                          <a:ea typeface="宋体" charset="-122"/>
                          <a:cs typeface="Arial" charset="0"/>
                          <a:hlinkClick r:id="rId21" tooltip="امارات."/>
                        </a:rPr>
                        <a:t>امارات.</a:t>
                      </a:r>
                      <a:r>
                        <a:rPr kumimoji="0" lang="ar-AE" altLang="zh-CN" sz="1400" b="1" i="0" u="none" strike="noStrike" cap="none" normalizeH="0" baseline="0">
                          <a:ln>
                            <a:noFill/>
                          </a:ln>
                          <a:solidFill>
                            <a:srgbClr val="0000B8"/>
                          </a:solidFill>
                          <a:effectLst/>
                          <a:latin typeface="Arial" charset="0"/>
                          <a:ea typeface="宋体" charset="-122"/>
                          <a:cs typeface="Arial" charset="0"/>
                        </a:rPr>
                        <a:t> (</a:t>
                      </a:r>
                      <a:r>
                        <a:rPr kumimoji="0" lang="en-US" altLang="zh-CN" sz="1400" b="1" i="0" u="none" strike="noStrike" cap="none" normalizeH="0" baseline="0">
                          <a:ln>
                            <a:noFill/>
                          </a:ln>
                          <a:solidFill>
                            <a:srgbClr val="0000B8"/>
                          </a:solidFill>
                          <a:effectLst/>
                          <a:latin typeface="Arial" charset="0"/>
                          <a:ea typeface="宋体" charset="-122"/>
                          <a:cs typeface="Arial" charset="0"/>
                        </a:rPr>
                        <a:t>Emarat)</a:t>
                      </a: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22" tooltip="阿联酋"/>
                        </a:rPr>
                        <a:t>阿联酋</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19" tooltip="阿拉伯语"/>
                        </a:rPr>
                        <a:t>阿拉伯语</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23" tooltip=".ae"/>
                        </a:rPr>
                        <a:t>.ae</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9"/>
                  </a:ext>
                </a:extLst>
              </a:tr>
              <a:tr h="71311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ar-AE" altLang="zh-CN" sz="1400" b="1" i="0" u="none" strike="noStrike" cap="none" normalizeH="0" baseline="0">
                          <a:ln>
                            <a:noFill/>
                          </a:ln>
                          <a:solidFill>
                            <a:srgbClr val="0B0080"/>
                          </a:solidFill>
                          <a:effectLst/>
                          <a:latin typeface="Arial" charset="0"/>
                          <a:ea typeface="宋体" charset="-122"/>
                          <a:cs typeface="Arial" charset="0"/>
                          <a:hlinkClick r:id="rId24" tooltip="السعودية."/>
                        </a:rPr>
                        <a:t>السعودية.</a:t>
                      </a:r>
                      <a:r>
                        <a:rPr kumimoji="0" lang="ar-AE" altLang="zh-CN" sz="1400" b="1" i="0" u="none" strike="noStrike" cap="none" normalizeH="0" baseline="0">
                          <a:ln>
                            <a:noFill/>
                          </a:ln>
                          <a:solidFill>
                            <a:srgbClr val="0000B8"/>
                          </a:solidFill>
                          <a:effectLst/>
                          <a:latin typeface="Arial" charset="0"/>
                          <a:ea typeface="宋体" charset="-122"/>
                          <a:cs typeface="Arial" charset="0"/>
                        </a:rPr>
                        <a:t> (</a:t>
                      </a:r>
                      <a:r>
                        <a:rPr kumimoji="0" lang="en-US" altLang="zh-CN" sz="1400" b="1" i="0" u="none" strike="noStrike" cap="none" normalizeH="0" baseline="0">
                          <a:ln>
                            <a:noFill/>
                          </a:ln>
                          <a:solidFill>
                            <a:srgbClr val="0000B8"/>
                          </a:solidFill>
                          <a:effectLst/>
                          <a:latin typeface="Arial" charset="0"/>
                          <a:ea typeface="宋体" charset="-122"/>
                          <a:cs typeface="Arial" charset="0"/>
                        </a:rPr>
                        <a:t>Al-Saudiah)</a:t>
                      </a: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25" tooltip="沙特阿拉伯"/>
                        </a:rPr>
                        <a:t>沙特阿拉伯</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19" tooltip="阿拉伯语"/>
                        </a:rPr>
                        <a:t>阿拉伯语</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26" tooltip=".sa"/>
                        </a:rPr>
                        <a:t>.sa</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10"/>
                  </a:ext>
                </a:extLst>
              </a:tr>
              <a:tr h="71311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si-LK" altLang="zh-CN" sz="1400" b="1" i="0" u="none" strike="noStrike" cap="none" normalizeH="0" baseline="0">
                          <a:ln>
                            <a:noFill/>
                          </a:ln>
                          <a:solidFill>
                            <a:srgbClr val="0B0080"/>
                          </a:solidFill>
                          <a:effectLst/>
                          <a:latin typeface="Arial" charset="0"/>
                          <a:ea typeface="宋体" charset="-122"/>
                          <a:hlinkClick r:id="rId27" tooltip=".ලංකා"/>
                        </a:rPr>
                        <a:t>.ලංකා</a:t>
                      </a:r>
                      <a:r>
                        <a:rPr kumimoji="0" lang="si-LK" altLang="zh-CN" sz="1400" b="1" i="0" u="none" strike="noStrike" cap="none" normalizeH="0" baseline="0">
                          <a:ln>
                            <a:noFill/>
                          </a:ln>
                          <a:solidFill>
                            <a:srgbClr val="0000B8"/>
                          </a:solidFill>
                          <a:effectLst/>
                          <a:latin typeface="Arial" charset="0"/>
                          <a:ea typeface="宋体" charset="-122"/>
                        </a:rPr>
                        <a:t> (</a:t>
                      </a:r>
                      <a:r>
                        <a:rPr kumimoji="0" lang="en-US" altLang="zh-CN" sz="1400" b="1" i="0" u="none" strike="noStrike" cap="none" normalizeH="0" baseline="0">
                          <a:ln>
                            <a:noFill/>
                          </a:ln>
                          <a:solidFill>
                            <a:srgbClr val="0000B8"/>
                          </a:solidFill>
                          <a:effectLst/>
                          <a:latin typeface="Arial" charset="0"/>
                          <a:ea typeface="宋体" charset="-122"/>
                        </a:rPr>
                        <a:t>lanka)</a:t>
                      </a: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28" tooltip="斯里兰卡"/>
                        </a:rPr>
                        <a:t>斯里兰卡</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29" tooltip="僧伽罗语"/>
                        </a:rPr>
                        <a:t>僧伽罗语</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30" tooltip=".lk"/>
                        </a:rPr>
                        <a:t>.lk</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11"/>
                  </a:ext>
                </a:extLst>
              </a:tr>
              <a:tr h="71311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ta-IN" altLang="zh-CN" sz="1400" b="1" i="0" u="none" strike="noStrike" cap="none" normalizeH="0" baseline="0">
                          <a:ln>
                            <a:noFill/>
                          </a:ln>
                          <a:solidFill>
                            <a:srgbClr val="0B0080"/>
                          </a:solidFill>
                          <a:effectLst/>
                          <a:latin typeface="Arial" charset="0"/>
                          <a:ea typeface="宋体" charset="-122"/>
                          <a:hlinkClick r:id="rId31" tooltip=".இலங்கை"/>
                        </a:rPr>
                        <a:t>.இலங்கை</a:t>
                      </a:r>
                      <a:r>
                        <a:rPr kumimoji="0" lang="ta-IN" altLang="zh-CN" sz="1400" b="1" i="0" u="none" strike="noStrike" cap="none" normalizeH="0" baseline="0">
                          <a:ln>
                            <a:noFill/>
                          </a:ln>
                          <a:solidFill>
                            <a:srgbClr val="0000B8"/>
                          </a:solidFill>
                          <a:effectLst/>
                          <a:latin typeface="Arial" charset="0"/>
                          <a:ea typeface="宋体" charset="-122"/>
                        </a:rPr>
                        <a:t> (</a:t>
                      </a:r>
                      <a:r>
                        <a:rPr kumimoji="0" lang="en-US" altLang="zh-CN" sz="1400" b="1" i="0" u="none" strike="noStrike" cap="none" normalizeH="0" baseline="0">
                          <a:ln>
                            <a:noFill/>
                          </a:ln>
                          <a:solidFill>
                            <a:srgbClr val="0000B8"/>
                          </a:solidFill>
                          <a:effectLst/>
                          <a:latin typeface="Arial" charset="0"/>
                          <a:ea typeface="宋体" charset="-122"/>
                        </a:rPr>
                        <a:t>ilangai)</a:t>
                      </a: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28" tooltip="斯里兰卡"/>
                        </a:rPr>
                        <a:t>斯里兰卡</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32" tooltip="泰米尔语"/>
                        </a:rPr>
                        <a:t>泰米尔语</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30" tooltip=".lk"/>
                        </a:rPr>
                        <a:t>.lk</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12"/>
                  </a:ext>
                </a:extLst>
              </a:tr>
              <a:tr h="71311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th-TH" altLang="zh-CN" sz="1400" b="1" i="0" u="none" strike="noStrike" cap="none" normalizeH="0" baseline="0">
                          <a:ln>
                            <a:noFill/>
                          </a:ln>
                          <a:solidFill>
                            <a:srgbClr val="A55858"/>
                          </a:solidFill>
                          <a:effectLst/>
                          <a:latin typeface="Arial" charset="0"/>
                          <a:ea typeface="宋体" charset="-122"/>
                          <a:cs typeface="Cordia New" pitchFamily="34" charset="-34"/>
                          <a:hlinkClick r:id="rId33" tooltip=".ไทย（页面不存在）"/>
                        </a:rPr>
                        <a:t>.ไทย</a:t>
                      </a:r>
                      <a:r>
                        <a:rPr kumimoji="0" lang="th-TH" altLang="zh-CN" sz="1400" b="1" i="0" u="none" strike="noStrike" cap="none" normalizeH="0" baseline="0">
                          <a:ln>
                            <a:noFill/>
                          </a:ln>
                          <a:solidFill>
                            <a:srgbClr val="0000B8"/>
                          </a:solidFill>
                          <a:effectLst/>
                          <a:latin typeface="Arial" charset="0"/>
                          <a:ea typeface="宋体" charset="-122"/>
                          <a:cs typeface="Cordia New" pitchFamily="34" charset="-34"/>
                        </a:rPr>
                        <a:t> (</a:t>
                      </a:r>
                      <a:r>
                        <a:rPr kumimoji="0" lang="en-US" altLang="zh-CN" sz="1400" b="1" i="0" u="none" strike="noStrike" cap="none" normalizeH="0" baseline="0">
                          <a:ln>
                            <a:noFill/>
                          </a:ln>
                          <a:solidFill>
                            <a:srgbClr val="0000B8"/>
                          </a:solidFill>
                          <a:effectLst/>
                          <a:latin typeface="Arial" charset="0"/>
                          <a:ea typeface="宋体" charset="-122"/>
                        </a:rPr>
                        <a:t>thai)</a:t>
                      </a: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34" tooltip="泰国"/>
                        </a:rPr>
                        <a:t>泰国</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zh-CN" altLang="en-US" sz="1400" b="1" i="0" u="none" strike="noStrike" cap="none" normalizeH="0" baseline="0">
                          <a:ln>
                            <a:noFill/>
                          </a:ln>
                          <a:solidFill>
                            <a:srgbClr val="0B0080"/>
                          </a:solidFill>
                          <a:effectLst/>
                          <a:latin typeface="Arial" charset="0"/>
                          <a:ea typeface="宋体" charset="-122"/>
                          <a:hlinkClick r:id="rId35" tooltip="泰语"/>
                        </a:rPr>
                        <a:t>泰语</a:t>
                      </a:r>
                      <a:endParaRPr kumimoji="0" lang="zh-CN" altLang="en-US"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Tx/>
                        <a:buNone/>
                        <a:tabLst/>
                      </a:pPr>
                      <a:r>
                        <a:rPr kumimoji="0" lang="en-US" altLang="zh-CN" sz="1400" b="1" i="0" u="none" strike="noStrike" cap="none" normalizeH="0" baseline="0">
                          <a:ln>
                            <a:noFill/>
                          </a:ln>
                          <a:solidFill>
                            <a:srgbClr val="0B0080"/>
                          </a:solidFill>
                          <a:effectLst/>
                          <a:latin typeface="Arial" charset="0"/>
                          <a:ea typeface="宋体" charset="-122"/>
                          <a:hlinkClick r:id="rId36" tooltip=".th"/>
                        </a:rPr>
                        <a:t>.th</a:t>
                      </a:r>
                      <a:endParaRPr kumimoji="0" lang="en-US" altLang="zh-CN" sz="1400" b="1" i="0" u="none" strike="noStrike" cap="none" normalizeH="0" baseline="0">
                        <a:ln>
                          <a:noFill/>
                        </a:ln>
                        <a:solidFill>
                          <a:srgbClr val="0000B8"/>
                        </a:solidFill>
                        <a:effectLst/>
                        <a:latin typeface="Arial" charset="0"/>
                        <a:ea typeface="宋体" charset="-122"/>
                      </a:endParaRPr>
                    </a:p>
                  </a:txBody>
                  <a:tcPr marL="72999" marR="72999" marT="36502" marB="36502"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13"/>
                  </a:ext>
                </a:extLst>
              </a:tr>
            </a:tbl>
          </a:graphicData>
        </a:graphic>
      </p:graphicFrame>
      <p:sp>
        <p:nvSpPr>
          <p:cNvPr id="29778" name="Rectangle 2">
            <a:extLst>
              <a:ext uri="{FF2B5EF4-FFF2-40B4-BE49-F238E27FC236}">
                <a16:creationId xmlns:a16="http://schemas.microsoft.com/office/drawing/2014/main" id="{F6DE5E78-50FC-4F30-94B5-A7E36DD59D77}"/>
              </a:ext>
            </a:extLst>
          </p:cNvPr>
          <p:cNvSpPr>
            <a:spLocks noChangeArrowheads="1"/>
          </p:cNvSpPr>
          <p:nvPr/>
        </p:nvSpPr>
        <p:spPr bwMode="auto">
          <a:xfrm>
            <a:off x="2811464" y="1277036"/>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br>
              <a:rPr lang="zh-CN" altLang="zh-CN" sz="1800" b="0">
                <a:solidFill>
                  <a:srgbClr val="000000"/>
                </a:solidFill>
              </a:rPr>
            </a:br>
            <a:endParaRPr lang="zh-CN" altLang="zh-CN" sz="1800" b="0">
              <a:solidFill>
                <a:srgbClr val="000000"/>
              </a:solidFill>
            </a:endParaRPr>
          </a:p>
        </p:txBody>
      </p:sp>
      <p:pic>
        <p:nvPicPr>
          <p:cNvPr id="29779" name="Picture 3">
            <a:extLst>
              <a:ext uri="{FF2B5EF4-FFF2-40B4-BE49-F238E27FC236}">
                <a16:creationId xmlns:a16="http://schemas.microsoft.com/office/drawing/2014/main" id="{1A87204D-8009-4535-86A4-C3B104C73E65}"/>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981201" y="188913"/>
            <a:ext cx="3781425"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80" name="TextBox 1">
            <a:extLst>
              <a:ext uri="{FF2B5EF4-FFF2-40B4-BE49-F238E27FC236}">
                <a16:creationId xmlns:a16="http://schemas.microsoft.com/office/drawing/2014/main" id="{EF6B1284-C2BA-4AB5-AAB7-74EDACE561BA}"/>
              </a:ext>
            </a:extLst>
          </p:cNvPr>
          <p:cNvSpPr txBox="1">
            <a:spLocks noChangeArrowheads="1"/>
          </p:cNvSpPr>
          <p:nvPr/>
        </p:nvSpPr>
        <p:spPr bwMode="auto">
          <a:xfrm>
            <a:off x="4511675" y="5949951"/>
            <a:ext cx="1835150" cy="33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2200"/>
              </a:lnSpc>
              <a:spcBef>
                <a:spcPct val="0"/>
              </a:spcBef>
              <a:buClrTx/>
              <a:buSzTx/>
              <a:buNone/>
            </a:pPr>
            <a:r>
              <a:rPr lang="zh-CN" altLang="en-US" sz="3600">
                <a:solidFill>
                  <a:srgbClr val="000000"/>
                </a:solidFill>
                <a:latin typeface="黑体" panose="02010609060101010101" pitchFamily="49" charset="-122"/>
                <a:ea typeface="黑体" panose="02010609060101010101" pitchFamily="49" charset="-122"/>
              </a:rPr>
              <a:t>顶级域名</a:t>
            </a:r>
            <a:endParaRPr lang="en-US" altLang="zh-CN" sz="3600">
              <a:solidFill>
                <a:srgbClr val="2388DB"/>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29C0D26B-DFC1-4EDD-8D82-68C17B96F636}"/>
              </a:ext>
            </a:extLst>
          </p:cNvPr>
          <p:cNvSpPr/>
          <p:nvPr/>
        </p:nvSpPr>
        <p:spPr>
          <a:xfrm>
            <a:off x="1524000" y="1"/>
            <a:ext cx="9144000" cy="1533525"/>
          </a:xfrm>
          <a:custGeom>
            <a:avLst/>
            <a:gdLst>
              <a:gd name="connsiteX0" fmla="*/ 0 w 9144000"/>
              <a:gd name="connsiteY0" fmla="*/ 0 h 1532999"/>
              <a:gd name="connsiteX1" fmla="*/ 9144000 w 9144000"/>
              <a:gd name="connsiteY1" fmla="*/ 0 h 1532999"/>
              <a:gd name="connsiteX2" fmla="*/ 9144000 w 9144000"/>
              <a:gd name="connsiteY2" fmla="*/ 1532999 h 1532999"/>
              <a:gd name="connsiteX3" fmla="*/ 0 w 9144000"/>
              <a:gd name="connsiteY3" fmla="*/ 1532999 h 1532999"/>
              <a:gd name="connsiteX4" fmla="*/ 0 w 9144000"/>
              <a:gd name="connsiteY4" fmla="*/ 0 h 1532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1532999">
                <a:moveTo>
                  <a:pt x="0" y="0"/>
                </a:moveTo>
                <a:lnTo>
                  <a:pt x="9144000" y="0"/>
                </a:lnTo>
                <a:lnTo>
                  <a:pt x="9144000" y="1532999"/>
                </a:lnTo>
                <a:lnTo>
                  <a:pt x="0" y="1532999"/>
                </a:lnTo>
                <a:lnTo>
                  <a:pt x="0" y="0"/>
                </a:lnTo>
              </a:path>
            </a:pathLst>
          </a:custGeom>
          <a:solidFill>
            <a:srgbClr val="2388D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6000" b="1" dirty="0"/>
              <a:t>2.DNS</a:t>
            </a:r>
            <a:r>
              <a:rPr lang="zh-CN" altLang="en-US" sz="6000" b="1" dirty="0">
                <a:solidFill>
                  <a:srgbClr val="FFFF00"/>
                </a:solidFill>
              </a:rPr>
              <a:t>域名解析      </a:t>
            </a:r>
            <a:r>
              <a:rPr lang="en-US" altLang="zh-CN" sz="4000" b="1" dirty="0">
                <a:solidFill>
                  <a:srgbClr val="FFFF00"/>
                </a:solidFill>
              </a:rPr>
              <a:t>P262-263</a:t>
            </a:r>
            <a:endParaRPr lang="en-US" altLang="zh-CN" sz="6000" b="1" dirty="0">
              <a:solidFill>
                <a:srgbClr val="FFFF00"/>
              </a:solidFill>
            </a:endParaRPr>
          </a:p>
        </p:txBody>
      </p:sp>
      <p:sp>
        <p:nvSpPr>
          <p:cNvPr id="5" name="Freeform 3">
            <a:extLst>
              <a:ext uri="{FF2B5EF4-FFF2-40B4-BE49-F238E27FC236}">
                <a16:creationId xmlns:a16="http://schemas.microsoft.com/office/drawing/2014/main" id="{7471521A-34B2-44DE-A8FB-29BBBB757534}"/>
              </a:ext>
            </a:extLst>
          </p:cNvPr>
          <p:cNvSpPr/>
          <p:nvPr/>
        </p:nvSpPr>
        <p:spPr>
          <a:xfrm>
            <a:off x="1524000" y="1503363"/>
            <a:ext cx="9144000" cy="0"/>
          </a:xfrm>
          <a:custGeom>
            <a:avLst/>
            <a:gdLst>
              <a:gd name="connsiteX0" fmla="*/ 0 w 9144000"/>
              <a:gd name="connsiteY0" fmla="*/ 0 h 0"/>
              <a:gd name="connsiteX1" fmla="*/ 9144000 w 9144000"/>
              <a:gd name="connsiteY1" fmla="*/ 0 h 0"/>
              <a:gd name="connsiteX2" fmla="*/ 0 w 9144000"/>
              <a:gd name="connsiteY2" fmla="*/ 0 h 0"/>
            </a:gdLst>
            <a:ahLst/>
            <a:cxnLst>
              <a:cxn ang="0">
                <a:pos x="connsiteX0" y="connsiteY0"/>
              </a:cxn>
              <a:cxn ang="1">
                <a:pos x="connsiteX1" y="connsiteY1"/>
              </a:cxn>
              <a:cxn ang="2">
                <a:pos x="connsiteX2" y="connsiteY2"/>
              </a:cxn>
            </a:cxnLst>
            <a:rect l="l" t="t" r="r" b="b"/>
            <a:pathLst>
              <a:path w="9144000">
                <a:moveTo>
                  <a:pt x="0" y="0"/>
                </a:moveTo>
                <a:lnTo>
                  <a:pt x="91440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Freeform 3">
            <a:extLst>
              <a:ext uri="{FF2B5EF4-FFF2-40B4-BE49-F238E27FC236}">
                <a16:creationId xmlns:a16="http://schemas.microsoft.com/office/drawing/2014/main" id="{96CA355D-1A5B-4D01-9E3E-15C6F73E74A0}"/>
              </a:ext>
            </a:extLst>
          </p:cNvPr>
          <p:cNvSpPr/>
          <p:nvPr/>
        </p:nvSpPr>
        <p:spPr>
          <a:xfrm>
            <a:off x="1495425" y="1474788"/>
            <a:ext cx="9201150" cy="114300"/>
          </a:xfrm>
          <a:custGeom>
            <a:avLst/>
            <a:gdLst>
              <a:gd name="connsiteX0" fmla="*/ 28575 w 9201150"/>
              <a:gd name="connsiteY0" fmla="*/ 28575 h 114300"/>
              <a:gd name="connsiteX1" fmla="*/ 9172575 w 9201150"/>
              <a:gd name="connsiteY1" fmla="*/ 28575 h 114300"/>
            </a:gdLst>
            <a:ahLst/>
            <a:cxnLst>
              <a:cxn ang="0">
                <a:pos x="connsiteX0" y="connsiteY0"/>
              </a:cxn>
              <a:cxn ang="1">
                <a:pos x="connsiteX1" y="connsiteY1"/>
              </a:cxn>
            </a:cxnLst>
            <a:rect l="l" t="t" r="r" b="b"/>
            <a:pathLst>
              <a:path w="9201150" h="114300">
                <a:moveTo>
                  <a:pt x="28575" y="28575"/>
                </a:moveTo>
                <a:lnTo>
                  <a:pt x="9172575" y="28575"/>
                </a:lnTo>
              </a:path>
            </a:pathLst>
          </a:custGeom>
          <a:ln w="63500">
            <a:solidFill>
              <a:srgbClr val="D9D9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1749" name="TextBox 1">
            <a:extLst>
              <a:ext uri="{FF2B5EF4-FFF2-40B4-BE49-F238E27FC236}">
                <a16:creationId xmlns:a16="http://schemas.microsoft.com/office/drawing/2014/main" id="{F621BD67-6094-4636-90D0-2084FA6EEBE2}"/>
              </a:ext>
            </a:extLst>
          </p:cNvPr>
          <p:cNvSpPr txBox="1">
            <a:spLocks noChangeArrowheads="1"/>
          </p:cNvSpPr>
          <p:nvPr/>
        </p:nvSpPr>
        <p:spPr bwMode="auto">
          <a:xfrm>
            <a:off x="2667001" y="1455739"/>
            <a:ext cx="65" cy="33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1000"/>
              </a:lnSpc>
              <a:spcBef>
                <a:spcPct val="0"/>
              </a:spcBef>
              <a:buClrTx/>
              <a:buSzTx/>
              <a:buNone/>
            </a:pPr>
            <a:endParaRPr lang="en-US" altLang="zh-CN" sz="1800">
              <a:solidFill>
                <a:schemeClr val="tx1"/>
              </a:solidFill>
              <a:latin typeface="Calibri" panose="020F0502020204030204" pitchFamily="34" charset="0"/>
            </a:endParaRPr>
          </a:p>
          <a:p>
            <a:pPr>
              <a:lnSpc>
                <a:spcPts val="1000"/>
              </a:lnSpc>
              <a:spcBef>
                <a:spcPct val="0"/>
              </a:spcBef>
              <a:buClrTx/>
              <a:buSzTx/>
              <a:buNone/>
            </a:pPr>
            <a:endParaRPr lang="en-US" altLang="zh-CN" sz="1800">
              <a:solidFill>
                <a:schemeClr val="tx1"/>
              </a:solidFill>
              <a:latin typeface="Calibri" panose="020F0502020204030204" pitchFamily="34" charset="0"/>
            </a:endParaRPr>
          </a:p>
        </p:txBody>
      </p:sp>
      <p:grpSp>
        <p:nvGrpSpPr>
          <p:cNvPr id="31750" name="组合 6">
            <a:extLst>
              <a:ext uri="{FF2B5EF4-FFF2-40B4-BE49-F238E27FC236}">
                <a16:creationId xmlns:a16="http://schemas.microsoft.com/office/drawing/2014/main" id="{065B907A-C2F6-445C-9E9B-522CA79EA382}"/>
              </a:ext>
            </a:extLst>
          </p:cNvPr>
          <p:cNvGrpSpPr>
            <a:grpSpLocks/>
          </p:cNvGrpSpPr>
          <p:nvPr/>
        </p:nvGrpSpPr>
        <p:grpSpPr bwMode="auto">
          <a:xfrm>
            <a:off x="7942263" y="4883150"/>
            <a:ext cx="2514600" cy="1506538"/>
            <a:chOff x="1805600" y="2903550"/>
            <a:chExt cx="5357387" cy="3281173"/>
          </a:xfrm>
        </p:grpSpPr>
        <p:sp>
          <p:nvSpPr>
            <p:cNvPr id="9" name="Freeform 3">
              <a:extLst>
                <a:ext uri="{FF2B5EF4-FFF2-40B4-BE49-F238E27FC236}">
                  <a16:creationId xmlns:a16="http://schemas.microsoft.com/office/drawing/2014/main" id="{2A93C394-8BAF-4F4C-8FF3-1031FAEEEF31}"/>
                </a:ext>
              </a:extLst>
            </p:cNvPr>
            <p:cNvSpPr/>
            <p:nvPr/>
          </p:nvSpPr>
          <p:spPr>
            <a:xfrm>
              <a:off x="5302783" y="4819008"/>
              <a:ext cx="1846675" cy="1351885"/>
            </a:xfrm>
            <a:custGeom>
              <a:avLst/>
              <a:gdLst>
                <a:gd name="connsiteX0" fmla="*/ 0 w 1847535"/>
                <a:gd name="connsiteY0" fmla="*/ 0 h 1351714"/>
                <a:gd name="connsiteX1" fmla="*/ 1847535 w 1847535"/>
                <a:gd name="connsiteY1" fmla="*/ 0 h 1351714"/>
                <a:gd name="connsiteX2" fmla="*/ 1847535 w 1847535"/>
                <a:gd name="connsiteY2" fmla="*/ 1351714 h 1351714"/>
                <a:gd name="connsiteX3" fmla="*/ 0 w 1847535"/>
                <a:gd name="connsiteY3" fmla="*/ 1351714 h 1351714"/>
                <a:gd name="connsiteX4" fmla="*/ 0 w 1847535"/>
                <a:gd name="connsiteY4" fmla="*/ 0 h 135171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47535" h="1351714">
                  <a:moveTo>
                    <a:pt x="0" y="0"/>
                  </a:moveTo>
                  <a:lnTo>
                    <a:pt x="1847535" y="0"/>
                  </a:lnTo>
                  <a:lnTo>
                    <a:pt x="1847535" y="1351714"/>
                  </a:lnTo>
                  <a:lnTo>
                    <a:pt x="0" y="1351714"/>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Freeform 3">
              <a:extLst>
                <a:ext uri="{FF2B5EF4-FFF2-40B4-BE49-F238E27FC236}">
                  <a16:creationId xmlns:a16="http://schemas.microsoft.com/office/drawing/2014/main" id="{92F19C1E-C855-45FB-AE91-B869F0FDADA9}"/>
                </a:ext>
              </a:extLst>
            </p:cNvPr>
            <p:cNvSpPr/>
            <p:nvPr/>
          </p:nvSpPr>
          <p:spPr>
            <a:xfrm>
              <a:off x="2583503" y="2934669"/>
              <a:ext cx="3098085" cy="2900845"/>
            </a:xfrm>
            <a:custGeom>
              <a:avLst/>
              <a:gdLst>
                <a:gd name="connsiteX0" fmla="*/ 0 w 3098158"/>
                <a:gd name="connsiteY0" fmla="*/ 1654893 h 2901712"/>
                <a:gd name="connsiteX1" fmla="*/ 969170 w 3098158"/>
                <a:gd name="connsiteY1" fmla="*/ 0 h 2901712"/>
                <a:gd name="connsiteX2" fmla="*/ 3098158 w 3098158"/>
                <a:gd name="connsiteY2" fmla="*/ 1246818 h 2901712"/>
                <a:gd name="connsiteX3" fmla="*/ 2128988 w 3098158"/>
                <a:gd name="connsiteY3" fmla="*/ 2901712 h 2901712"/>
                <a:gd name="connsiteX4" fmla="*/ 0 w 3098158"/>
                <a:gd name="connsiteY4" fmla="*/ 1654893 h 29017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98158" h="2901712">
                  <a:moveTo>
                    <a:pt x="0" y="1654893"/>
                  </a:moveTo>
                  <a:lnTo>
                    <a:pt x="969170" y="0"/>
                  </a:lnTo>
                  <a:lnTo>
                    <a:pt x="3098158" y="1246818"/>
                  </a:lnTo>
                  <a:lnTo>
                    <a:pt x="2128988" y="2901712"/>
                  </a:lnTo>
                  <a:lnTo>
                    <a:pt x="0" y="1654893"/>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Freeform 3">
              <a:extLst>
                <a:ext uri="{FF2B5EF4-FFF2-40B4-BE49-F238E27FC236}">
                  <a16:creationId xmlns:a16="http://schemas.microsoft.com/office/drawing/2014/main" id="{5AF96865-6B8F-435B-818D-60DF74F740AC}"/>
                </a:ext>
              </a:extLst>
            </p:cNvPr>
            <p:cNvSpPr/>
            <p:nvPr/>
          </p:nvSpPr>
          <p:spPr>
            <a:xfrm>
              <a:off x="2285871" y="3373771"/>
              <a:ext cx="334836" cy="321549"/>
            </a:xfrm>
            <a:custGeom>
              <a:avLst/>
              <a:gdLst>
                <a:gd name="connsiteX0" fmla="*/ 0 w 336900"/>
                <a:gd name="connsiteY0" fmla="*/ 53501 h 321000"/>
                <a:gd name="connsiteX1" fmla="*/ 0 w 336900"/>
                <a:gd name="connsiteY1" fmla="*/ 53501 h 321000"/>
                <a:gd name="connsiteX2" fmla="*/ 53500 w 336900"/>
                <a:gd name="connsiteY2" fmla="*/ 0 h 321000"/>
                <a:gd name="connsiteX3" fmla="*/ 283398 w 336900"/>
                <a:gd name="connsiteY3" fmla="*/ 0 h 321000"/>
                <a:gd name="connsiteX4" fmla="*/ 283398 w 336900"/>
                <a:gd name="connsiteY4" fmla="*/ 0 h 321000"/>
                <a:gd name="connsiteX5" fmla="*/ 321230 w 336900"/>
                <a:gd name="connsiteY5" fmla="*/ 15669 h 321000"/>
                <a:gd name="connsiteX6" fmla="*/ 336899 w 336900"/>
                <a:gd name="connsiteY6" fmla="*/ 53501 h 321000"/>
                <a:gd name="connsiteX7" fmla="*/ 336899 w 336900"/>
                <a:gd name="connsiteY7" fmla="*/ 267498 h 321000"/>
                <a:gd name="connsiteX8" fmla="*/ 283398 w 336900"/>
                <a:gd name="connsiteY8" fmla="*/ 321000 h 321000"/>
                <a:gd name="connsiteX9" fmla="*/ 53500 w 336900"/>
                <a:gd name="connsiteY9" fmla="*/ 321000 h 321000"/>
                <a:gd name="connsiteX10" fmla="*/ 0 w 336900"/>
                <a:gd name="connsiteY10" fmla="*/ 267498 h 321000"/>
                <a:gd name="connsiteX11" fmla="*/ 0 w 336900"/>
                <a:gd name="connsiteY11" fmla="*/ 53501 h 3210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6900" h="321000">
                  <a:moveTo>
                    <a:pt x="0" y="53501"/>
                  </a:moveTo>
                  <a:lnTo>
                    <a:pt x="0" y="53501"/>
                  </a:lnTo>
                  <a:cubicBezTo>
                    <a:pt x="0" y="23953"/>
                    <a:pt x="23953" y="0"/>
                    <a:pt x="53500" y="0"/>
                  </a:cubicBezTo>
                  <a:lnTo>
                    <a:pt x="283398" y="0"/>
                  </a:lnTo>
                  <a:lnTo>
                    <a:pt x="283398" y="0"/>
                  </a:lnTo>
                  <a:cubicBezTo>
                    <a:pt x="297588" y="0"/>
                    <a:pt x="311196" y="5636"/>
                    <a:pt x="321230" y="15669"/>
                  </a:cubicBezTo>
                  <a:cubicBezTo>
                    <a:pt x="331263" y="25703"/>
                    <a:pt x="336899" y="39311"/>
                    <a:pt x="336899" y="53501"/>
                  </a:cubicBezTo>
                  <a:lnTo>
                    <a:pt x="336899" y="267498"/>
                  </a:lnTo>
                  <a:cubicBezTo>
                    <a:pt x="336899" y="297046"/>
                    <a:pt x="312946" y="321000"/>
                    <a:pt x="283398" y="321000"/>
                  </a:cubicBezTo>
                  <a:lnTo>
                    <a:pt x="53500" y="321000"/>
                  </a:lnTo>
                  <a:cubicBezTo>
                    <a:pt x="23953" y="321000"/>
                    <a:pt x="0" y="297046"/>
                    <a:pt x="0" y="267498"/>
                  </a:cubicBezTo>
                  <a:lnTo>
                    <a:pt x="0" y="53501"/>
                  </a:lnTo>
                </a:path>
              </a:pathLst>
            </a:custGeom>
            <a:solidFill>
              <a:srgbClr val="F4C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Freeform 3">
              <a:extLst>
                <a:ext uri="{FF2B5EF4-FFF2-40B4-BE49-F238E27FC236}">
                  <a16:creationId xmlns:a16="http://schemas.microsoft.com/office/drawing/2014/main" id="{2E187210-7585-4128-BD71-B566D51CFE4D}"/>
                </a:ext>
              </a:extLst>
            </p:cNvPr>
            <p:cNvSpPr/>
            <p:nvPr/>
          </p:nvSpPr>
          <p:spPr>
            <a:xfrm>
              <a:off x="2275723" y="3363399"/>
              <a:ext cx="355131" cy="342292"/>
            </a:xfrm>
            <a:custGeom>
              <a:avLst/>
              <a:gdLst>
                <a:gd name="connsiteX0" fmla="*/ 9525 w 355950"/>
                <a:gd name="connsiteY0" fmla="*/ 63026 h 340050"/>
                <a:gd name="connsiteX1" fmla="*/ 9525 w 355950"/>
                <a:gd name="connsiteY1" fmla="*/ 63026 h 340050"/>
                <a:gd name="connsiteX2" fmla="*/ 63025 w 355950"/>
                <a:gd name="connsiteY2" fmla="*/ 9525 h 340050"/>
                <a:gd name="connsiteX3" fmla="*/ 292923 w 355950"/>
                <a:gd name="connsiteY3" fmla="*/ 9525 h 340050"/>
                <a:gd name="connsiteX4" fmla="*/ 292923 w 355950"/>
                <a:gd name="connsiteY4" fmla="*/ 9525 h 340050"/>
                <a:gd name="connsiteX5" fmla="*/ 330755 w 355950"/>
                <a:gd name="connsiteY5" fmla="*/ 25194 h 340050"/>
                <a:gd name="connsiteX6" fmla="*/ 346424 w 355950"/>
                <a:gd name="connsiteY6" fmla="*/ 63026 h 340050"/>
                <a:gd name="connsiteX7" fmla="*/ 346424 w 355950"/>
                <a:gd name="connsiteY7" fmla="*/ 277023 h 340050"/>
                <a:gd name="connsiteX8" fmla="*/ 292923 w 355950"/>
                <a:gd name="connsiteY8" fmla="*/ 330525 h 340050"/>
                <a:gd name="connsiteX9" fmla="*/ 63025 w 355950"/>
                <a:gd name="connsiteY9" fmla="*/ 330525 h 340050"/>
                <a:gd name="connsiteX10" fmla="*/ 9525 w 355950"/>
                <a:gd name="connsiteY10" fmla="*/ 277023 h 340050"/>
                <a:gd name="connsiteX11" fmla="*/ 9525 w 355950"/>
                <a:gd name="connsiteY11" fmla="*/ 63026 h 3400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55950" h="340050">
                  <a:moveTo>
                    <a:pt x="9525" y="63026"/>
                  </a:moveTo>
                  <a:lnTo>
                    <a:pt x="9525" y="63026"/>
                  </a:lnTo>
                  <a:cubicBezTo>
                    <a:pt x="9525" y="33478"/>
                    <a:pt x="33478" y="9525"/>
                    <a:pt x="63025" y="9525"/>
                  </a:cubicBezTo>
                  <a:lnTo>
                    <a:pt x="292923" y="9525"/>
                  </a:lnTo>
                  <a:lnTo>
                    <a:pt x="292923" y="9525"/>
                  </a:lnTo>
                  <a:cubicBezTo>
                    <a:pt x="307113" y="9525"/>
                    <a:pt x="320721" y="15161"/>
                    <a:pt x="330755" y="25194"/>
                  </a:cubicBezTo>
                  <a:cubicBezTo>
                    <a:pt x="340788" y="35228"/>
                    <a:pt x="346424" y="48836"/>
                    <a:pt x="346424" y="63026"/>
                  </a:cubicBezTo>
                  <a:lnTo>
                    <a:pt x="346424" y="277023"/>
                  </a:lnTo>
                  <a:cubicBezTo>
                    <a:pt x="346424" y="306571"/>
                    <a:pt x="322471" y="330525"/>
                    <a:pt x="292923" y="330525"/>
                  </a:cubicBezTo>
                  <a:lnTo>
                    <a:pt x="63025" y="330525"/>
                  </a:lnTo>
                  <a:cubicBezTo>
                    <a:pt x="33478" y="330525"/>
                    <a:pt x="9525" y="306571"/>
                    <a:pt x="9525" y="277023"/>
                  </a:cubicBezTo>
                  <a:lnTo>
                    <a:pt x="9525" y="63026"/>
                  </a:lnTo>
                </a:path>
              </a:pathLst>
            </a:custGeom>
            <a:solidFill>
              <a:srgbClr val="000000">
                <a:alpha val="0"/>
              </a:srgbClr>
            </a:solidFill>
            <a:ln w="254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Freeform 3">
              <a:extLst>
                <a:ext uri="{FF2B5EF4-FFF2-40B4-BE49-F238E27FC236}">
                  <a16:creationId xmlns:a16="http://schemas.microsoft.com/office/drawing/2014/main" id="{ADB05EDF-AC89-486F-993F-E8A9CBEDD2DB}"/>
                </a:ext>
              </a:extLst>
            </p:cNvPr>
            <p:cNvSpPr/>
            <p:nvPr/>
          </p:nvSpPr>
          <p:spPr>
            <a:xfrm>
              <a:off x="2708643" y="3691861"/>
              <a:ext cx="338219" cy="321549"/>
            </a:xfrm>
            <a:custGeom>
              <a:avLst/>
              <a:gdLst>
                <a:gd name="connsiteX0" fmla="*/ 0 w 336899"/>
                <a:gd name="connsiteY0" fmla="*/ 53501 h 321000"/>
                <a:gd name="connsiteX1" fmla="*/ 0 w 336899"/>
                <a:gd name="connsiteY1" fmla="*/ 53501 h 321000"/>
                <a:gd name="connsiteX2" fmla="*/ 53500 w 336899"/>
                <a:gd name="connsiteY2" fmla="*/ 0 h 321000"/>
                <a:gd name="connsiteX3" fmla="*/ 283398 w 336899"/>
                <a:gd name="connsiteY3" fmla="*/ 0 h 321000"/>
                <a:gd name="connsiteX4" fmla="*/ 283398 w 336899"/>
                <a:gd name="connsiteY4" fmla="*/ 0 h 321000"/>
                <a:gd name="connsiteX5" fmla="*/ 321229 w 336899"/>
                <a:gd name="connsiteY5" fmla="*/ 15670 h 321000"/>
                <a:gd name="connsiteX6" fmla="*/ 336899 w 336899"/>
                <a:gd name="connsiteY6" fmla="*/ 53501 h 321000"/>
                <a:gd name="connsiteX7" fmla="*/ 336899 w 336899"/>
                <a:gd name="connsiteY7" fmla="*/ 267498 h 321000"/>
                <a:gd name="connsiteX8" fmla="*/ 283398 w 336899"/>
                <a:gd name="connsiteY8" fmla="*/ 321000 h 321000"/>
                <a:gd name="connsiteX9" fmla="*/ 53500 w 336899"/>
                <a:gd name="connsiteY9" fmla="*/ 321000 h 321000"/>
                <a:gd name="connsiteX10" fmla="*/ 0 w 336899"/>
                <a:gd name="connsiteY10" fmla="*/ 267498 h 321000"/>
                <a:gd name="connsiteX11" fmla="*/ 0 w 336899"/>
                <a:gd name="connsiteY11" fmla="*/ 53501 h 3210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6899" h="321000">
                  <a:moveTo>
                    <a:pt x="0" y="53501"/>
                  </a:moveTo>
                  <a:lnTo>
                    <a:pt x="0" y="53501"/>
                  </a:lnTo>
                  <a:cubicBezTo>
                    <a:pt x="0" y="23953"/>
                    <a:pt x="23953" y="0"/>
                    <a:pt x="53500" y="0"/>
                  </a:cubicBezTo>
                  <a:lnTo>
                    <a:pt x="283398" y="0"/>
                  </a:lnTo>
                  <a:lnTo>
                    <a:pt x="283398" y="0"/>
                  </a:lnTo>
                  <a:cubicBezTo>
                    <a:pt x="297588" y="0"/>
                    <a:pt x="311196" y="5636"/>
                    <a:pt x="321229" y="15670"/>
                  </a:cubicBezTo>
                  <a:cubicBezTo>
                    <a:pt x="331263" y="25703"/>
                    <a:pt x="336899" y="39311"/>
                    <a:pt x="336899" y="53501"/>
                  </a:cubicBezTo>
                  <a:lnTo>
                    <a:pt x="336899" y="267498"/>
                  </a:lnTo>
                  <a:cubicBezTo>
                    <a:pt x="336899" y="297047"/>
                    <a:pt x="312946" y="321000"/>
                    <a:pt x="283398" y="321000"/>
                  </a:cubicBezTo>
                  <a:lnTo>
                    <a:pt x="53500" y="321000"/>
                  </a:lnTo>
                  <a:cubicBezTo>
                    <a:pt x="23953" y="321000"/>
                    <a:pt x="0" y="297047"/>
                    <a:pt x="0" y="267498"/>
                  </a:cubicBezTo>
                  <a:lnTo>
                    <a:pt x="0" y="53501"/>
                  </a:lnTo>
                </a:path>
              </a:pathLst>
            </a:custGeom>
            <a:solidFill>
              <a:srgbClr val="FCE5C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Freeform 3">
              <a:extLst>
                <a:ext uri="{FF2B5EF4-FFF2-40B4-BE49-F238E27FC236}">
                  <a16:creationId xmlns:a16="http://schemas.microsoft.com/office/drawing/2014/main" id="{D8749791-20F8-4B1B-9C47-794983B51835}"/>
                </a:ext>
              </a:extLst>
            </p:cNvPr>
            <p:cNvSpPr/>
            <p:nvPr/>
          </p:nvSpPr>
          <p:spPr>
            <a:xfrm>
              <a:off x="2698498" y="3684946"/>
              <a:ext cx="358512" cy="338835"/>
            </a:xfrm>
            <a:custGeom>
              <a:avLst/>
              <a:gdLst>
                <a:gd name="connsiteX0" fmla="*/ 9525 w 355949"/>
                <a:gd name="connsiteY0" fmla="*/ 63026 h 340050"/>
                <a:gd name="connsiteX1" fmla="*/ 9525 w 355949"/>
                <a:gd name="connsiteY1" fmla="*/ 63026 h 340050"/>
                <a:gd name="connsiteX2" fmla="*/ 63025 w 355949"/>
                <a:gd name="connsiteY2" fmla="*/ 9525 h 340050"/>
                <a:gd name="connsiteX3" fmla="*/ 292923 w 355949"/>
                <a:gd name="connsiteY3" fmla="*/ 9525 h 340050"/>
                <a:gd name="connsiteX4" fmla="*/ 292923 w 355949"/>
                <a:gd name="connsiteY4" fmla="*/ 9525 h 340050"/>
                <a:gd name="connsiteX5" fmla="*/ 330754 w 355949"/>
                <a:gd name="connsiteY5" fmla="*/ 25195 h 340050"/>
                <a:gd name="connsiteX6" fmla="*/ 346424 w 355949"/>
                <a:gd name="connsiteY6" fmla="*/ 63026 h 340050"/>
                <a:gd name="connsiteX7" fmla="*/ 346424 w 355949"/>
                <a:gd name="connsiteY7" fmla="*/ 277023 h 340050"/>
                <a:gd name="connsiteX8" fmla="*/ 292923 w 355949"/>
                <a:gd name="connsiteY8" fmla="*/ 330525 h 340050"/>
                <a:gd name="connsiteX9" fmla="*/ 63025 w 355949"/>
                <a:gd name="connsiteY9" fmla="*/ 330525 h 340050"/>
                <a:gd name="connsiteX10" fmla="*/ 9525 w 355949"/>
                <a:gd name="connsiteY10" fmla="*/ 277023 h 340050"/>
                <a:gd name="connsiteX11" fmla="*/ 9525 w 355949"/>
                <a:gd name="connsiteY11" fmla="*/ 63026 h 3400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55949" h="340050">
                  <a:moveTo>
                    <a:pt x="9525" y="63026"/>
                  </a:moveTo>
                  <a:lnTo>
                    <a:pt x="9525" y="63026"/>
                  </a:lnTo>
                  <a:cubicBezTo>
                    <a:pt x="9525" y="33478"/>
                    <a:pt x="33478" y="9525"/>
                    <a:pt x="63025" y="9525"/>
                  </a:cubicBezTo>
                  <a:lnTo>
                    <a:pt x="292923" y="9525"/>
                  </a:lnTo>
                  <a:lnTo>
                    <a:pt x="292923" y="9525"/>
                  </a:lnTo>
                  <a:cubicBezTo>
                    <a:pt x="307113" y="9525"/>
                    <a:pt x="320721" y="15161"/>
                    <a:pt x="330754" y="25195"/>
                  </a:cubicBezTo>
                  <a:cubicBezTo>
                    <a:pt x="340788" y="35228"/>
                    <a:pt x="346424" y="48836"/>
                    <a:pt x="346424" y="63026"/>
                  </a:cubicBezTo>
                  <a:lnTo>
                    <a:pt x="346424" y="277023"/>
                  </a:lnTo>
                  <a:cubicBezTo>
                    <a:pt x="346424" y="306572"/>
                    <a:pt x="322471" y="330525"/>
                    <a:pt x="292923" y="330525"/>
                  </a:cubicBezTo>
                  <a:lnTo>
                    <a:pt x="63025" y="330525"/>
                  </a:lnTo>
                  <a:cubicBezTo>
                    <a:pt x="33478" y="330525"/>
                    <a:pt x="9525" y="306572"/>
                    <a:pt x="9525" y="277023"/>
                  </a:cubicBezTo>
                  <a:lnTo>
                    <a:pt x="9525" y="63026"/>
                  </a:lnTo>
                </a:path>
              </a:pathLst>
            </a:custGeom>
            <a:solidFill>
              <a:srgbClr val="000000">
                <a:alpha val="0"/>
              </a:srgbClr>
            </a:solidFill>
            <a:ln w="25400">
              <a:solidFill>
                <a:srgbClr val="FF99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Freeform 3">
              <a:extLst>
                <a:ext uri="{FF2B5EF4-FFF2-40B4-BE49-F238E27FC236}">
                  <a16:creationId xmlns:a16="http://schemas.microsoft.com/office/drawing/2014/main" id="{FA3B4064-E600-4B96-9210-067BFB5467C3}"/>
                </a:ext>
              </a:extLst>
            </p:cNvPr>
            <p:cNvSpPr/>
            <p:nvPr/>
          </p:nvSpPr>
          <p:spPr>
            <a:xfrm>
              <a:off x="2576739" y="2913924"/>
              <a:ext cx="338219" cy="321547"/>
            </a:xfrm>
            <a:custGeom>
              <a:avLst/>
              <a:gdLst>
                <a:gd name="connsiteX0" fmla="*/ 0 w 336900"/>
                <a:gd name="connsiteY0" fmla="*/ 53500 h 320999"/>
                <a:gd name="connsiteX1" fmla="*/ 0 w 336900"/>
                <a:gd name="connsiteY1" fmla="*/ 53500 h 320999"/>
                <a:gd name="connsiteX2" fmla="*/ 53500 w 336900"/>
                <a:gd name="connsiteY2" fmla="*/ 0 h 320999"/>
                <a:gd name="connsiteX3" fmla="*/ 283398 w 336900"/>
                <a:gd name="connsiteY3" fmla="*/ 0 h 320999"/>
                <a:gd name="connsiteX4" fmla="*/ 283398 w 336900"/>
                <a:gd name="connsiteY4" fmla="*/ 0 h 320999"/>
                <a:gd name="connsiteX5" fmla="*/ 321230 w 336900"/>
                <a:gd name="connsiteY5" fmla="*/ 15670 h 320999"/>
                <a:gd name="connsiteX6" fmla="*/ 336899 w 336900"/>
                <a:gd name="connsiteY6" fmla="*/ 53500 h 320999"/>
                <a:gd name="connsiteX7" fmla="*/ 336899 w 336900"/>
                <a:gd name="connsiteY7" fmla="*/ 267498 h 320999"/>
                <a:gd name="connsiteX8" fmla="*/ 283398 w 336900"/>
                <a:gd name="connsiteY8" fmla="*/ 320999 h 320999"/>
                <a:gd name="connsiteX9" fmla="*/ 53500 w 336900"/>
                <a:gd name="connsiteY9" fmla="*/ 320999 h 320999"/>
                <a:gd name="connsiteX10" fmla="*/ 0 w 336900"/>
                <a:gd name="connsiteY10" fmla="*/ 267498 h 320999"/>
                <a:gd name="connsiteX11" fmla="*/ 0 w 336900"/>
                <a:gd name="connsiteY11" fmla="*/ 53500 h 32099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6900" h="320999">
                  <a:moveTo>
                    <a:pt x="0" y="53500"/>
                  </a:moveTo>
                  <a:lnTo>
                    <a:pt x="0" y="53500"/>
                  </a:lnTo>
                  <a:cubicBezTo>
                    <a:pt x="0" y="23953"/>
                    <a:pt x="23953" y="0"/>
                    <a:pt x="53500" y="0"/>
                  </a:cubicBezTo>
                  <a:lnTo>
                    <a:pt x="283398" y="0"/>
                  </a:lnTo>
                  <a:lnTo>
                    <a:pt x="283398" y="0"/>
                  </a:lnTo>
                  <a:cubicBezTo>
                    <a:pt x="297588" y="0"/>
                    <a:pt x="311196" y="5636"/>
                    <a:pt x="321230" y="15670"/>
                  </a:cubicBezTo>
                  <a:cubicBezTo>
                    <a:pt x="331263" y="25703"/>
                    <a:pt x="336899" y="39311"/>
                    <a:pt x="336899" y="53500"/>
                  </a:cubicBezTo>
                  <a:lnTo>
                    <a:pt x="336899" y="267498"/>
                  </a:lnTo>
                  <a:cubicBezTo>
                    <a:pt x="336899" y="297046"/>
                    <a:pt x="312946" y="320999"/>
                    <a:pt x="283398" y="320999"/>
                  </a:cubicBezTo>
                  <a:lnTo>
                    <a:pt x="53500" y="320999"/>
                  </a:lnTo>
                  <a:cubicBezTo>
                    <a:pt x="23953" y="320999"/>
                    <a:pt x="0" y="297046"/>
                    <a:pt x="0" y="267498"/>
                  </a:cubicBezTo>
                  <a:lnTo>
                    <a:pt x="0" y="53500"/>
                  </a:lnTo>
                </a:path>
              </a:pathLst>
            </a:custGeom>
            <a:solidFill>
              <a:srgbClr val="FCE5C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Freeform 3">
              <a:extLst>
                <a:ext uri="{FF2B5EF4-FFF2-40B4-BE49-F238E27FC236}">
                  <a16:creationId xmlns:a16="http://schemas.microsoft.com/office/drawing/2014/main" id="{3C2B4945-F6EE-4B49-943E-D189878E2762}"/>
                </a:ext>
              </a:extLst>
            </p:cNvPr>
            <p:cNvSpPr/>
            <p:nvPr/>
          </p:nvSpPr>
          <p:spPr>
            <a:xfrm>
              <a:off x="2566591" y="2903550"/>
              <a:ext cx="358512" cy="338835"/>
            </a:xfrm>
            <a:custGeom>
              <a:avLst/>
              <a:gdLst>
                <a:gd name="connsiteX0" fmla="*/ 9525 w 355950"/>
                <a:gd name="connsiteY0" fmla="*/ 63025 h 340049"/>
                <a:gd name="connsiteX1" fmla="*/ 9525 w 355950"/>
                <a:gd name="connsiteY1" fmla="*/ 63025 h 340049"/>
                <a:gd name="connsiteX2" fmla="*/ 63025 w 355950"/>
                <a:gd name="connsiteY2" fmla="*/ 9525 h 340049"/>
                <a:gd name="connsiteX3" fmla="*/ 292923 w 355950"/>
                <a:gd name="connsiteY3" fmla="*/ 9525 h 340049"/>
                <a:gd name="connsiteX4" fmla="*/ 292923 w 355950"/>
                <a:gd name="connsiteY4" fmla="*/ 9525 h 340049"/>
                <a:gd name="connsiteX5" fmla="*/ 330755 w 355950"/>
                <a:gd name="connsiteY5" fmla="*/ 25195 h 340049"/>
                <a:gd name="connsiteX6" fmla="*/ 346424 w 355950"/>
                <a:gd name="connsiteY6" fmla="*/ 63025 h 340049"/>
                <a:gd name="connsiteX7" fmla="*/ 346424 w 355950"/>
                <a:gd name="connsiteY7" fmla="*/ 277023 h 340049"/>
                <a:gd name="connsiteX8" fmla="*/ 292923 w 355950"/>
                <a:gd name="connsiteY8" fmla="*/ 330524 h 340049"/>
                <a:gd name="connsiteX9" fmla="*/ 63025 w 355950"/>
                <a:gd name="connsiteY9" fmla="*/ 330524 h 340049"/>
                <a:gd name="connsiteX10" fmla="*/ 9525 w 355950"/>
                <a:gd name="connsiteY10" fmla="*/ 277023 h 340049"/>
                <a:gd name="connsiteX11" fmla="*/ 9525 w 355950"/>
                <a:gd name="connsiteY11" fmla="*/ 63025 h 34004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55950" h="340049">
                  <a:moveTo>
                    <a:pt x="9525" y="63025"/>
                  </a:moveTo>
                  <a:lnTo>
                    <a:pt x="9525" y="63025"/>
                  </a:lnTo>
                  <a:cubicBezTo>
                    <a:pt x="9525" y="33478"/>
                    <a:pt x="33478" y="9525"/>
                    <a:pt x="63025" y="9525"/>
                  </a:cubicBezTo>
                  <a:lnTo>
                    <a:pt x="292923" y="9525"/>
                  </a:lnTo>
                  <a:lnTo>
                    <a:pt x="292923" y="9525"/>
                  </a:lnTo>
                  <a:cubicBezTo>
                    <a:pt x="307113" y="9525"/>
                    <a:pt x="320721" y="15161"/>
                    <a:pt x="330755" y="25195"/>
                  </a:cubicBezTo>
                  <a:cubicBezTo>
                    <a:pt x="340788" y="35228"/>
                    <a:pt x="346424" y="48836"/>
                    <a:pt x="346424" y="63025"/>
                  </a:cubicBezTo>
                  <a:lnTo>
                    <a:pt x="346424" y="277023"/>
                  </a:lnTo>
                  <a:cubicBezTo>
                    <a:pt x="346424" y="306571"/>
                    <a:pt x="322471" y="330524"/>
                    <a:pt x="292923" y="330524"/>
                  </a:cubicBezTo>
                  <a:lnTo>
                    <a:pt x="63025" y="330524"/>
                  </a:lnTo>
                  <a:cubicBezTo>
                    <a:pt x="33478" y="330524"/>
                    <a:pt x="9525" y="306571"/>
                    <a:pt x="9525" y="277023"/>
                  </a:cubicBezTo>
                  <a:lnTo>
                    <a:pt x="9525" y="63025"/>
                  </a:lnTo>
                </a:path>
              </a:pathLst>
            </a:custGeom>
            <a:solidFill>
              <a:srgbClr val="000000">
                <a:alpha val="0"/>
              </a:srgbClr>
            </a:solidFill>
            <a:ln w="25400">
              <a:solidFill>
                <a:srgbClr val="FF99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Freeform 3">
              <a:extLst>
                <a:ext uri="{FF2B5EF4-FFF2-40B4-BE49-F238E27FC236}">
                  <a16:creationId xmlns:a16="http://schemas.microsoft.com/office/drawing/2014/main" id="{1487711D-33A5-43DD-A59C-024D00013DB8}"/>
                </a:ext>
              </a:extLst>
            </p:cNvPr>
            <p:cNvSpPr/>
            <p:nvPr/>
          </p:nvSpPr>
          <p:spPr>
            <a:xfrm>
              <a:off x="1869861" y="3083340"/>
              <a:ext cx="338219" cy="321549"/>
            </a:xfrm>
            <a:custGeom>
              <a:avLst/>
              <a:gdLst>
                <a:gd name="connsiteX0" fmla="*/ 0 w 336899"/>
                <a:gd name="connsiteY0" fmla="*/ 53500 h 320999"/>
                <a:gd name="connsiteX1" fmla="*/ 0 w 336899"/>
                <a:gd name="connsiteY1" fmla="*/ 53500 h 320999"/>
                <a:gd name="connsiteX2" fmla="*/ 53500 w 336899"/>
                <a:gd name="connsiteY2" fmla="*/ 0 h 320999"/>
                <a:gd name="connsiteX3" fmla="*/ 283398 w 336899"/>
                <a:gd name="connsiteY3" fmla="*/ 0 h 320999"/>
                <a:gd name="connsiteX4" fmla="*/ 283398 w 336899"/>
                <a:gd name="connsiteY4" fmla="*/ 0 h 320999"/>
                <a:gd name="connsiteX5" fmla="*/ 321229 w 336899"/>
                <a:gd name="connsiteY5" fmla="*/ 15670 h 320999"/>
                <a:gd name="connsiteX6" fmla="*/ 336899 w 336899"/>
                <a:gd name="connsiteY6" fmla="*/ 53500 h 320999"/>
                <a:gd name="connsiteX7" fmla="*/ 336899 w 336899"/>
                <a:gd name="connsiteY7" fmla="*/ 267498 h 320999"/>
                <a:gd name="connsiteX8" fmla="*/ 283398 w 336899"/>
                <a:gd name="connsiteY8" fmla="*/ 320999 h 320999"/>
                <a:gd name="connsiteX9" fmla="*/ 53500 w 336899"/>
                <a:gd name="connsiteY9" fmla="*/ 320999 h 320999"/>
                <a:gd name="connsiteX10" fmla="*/ 0 w 336899"/>
                <a:gd name="connsiteY10" fmla="*/ 267498 h 320999"/>
                <a:gd name="connsiteX11" fmla="*/ 0 w 336899"/>
                <a:gd name="connsiteY11" fmla="*/ 53500 h 32099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6899" h="320999">
                  <a:moveTo>
                    <a:pt x="0" y="53500"/>
                  </a:moveTo>
                  <a:lnTo>
                    <a:pt x="0" y="53500"/>
                  </a:lnTo>
                  <a:cubicBezTo>
                    <a:pt x="0" y="23953"/>
                    <a:pt x="23953" y="0"/>
                    <a:pt x="53500" y="0"/>
                  </a:cubicBezTo>
                  <a:lnTo>
                    <a:pt x="283398" y="0"/>
                  </a:lnTo>
                  <a:lnTo>
                    <a:pt x="283398" y="0"/>
                  </a:lnTo>
                  <a:cubicBezTo>
                    <a:pt x="297588" y="0"/>
                    <a:pt x="311196" y="5636"/>
                    <a:pt x="321229" y="15670"/>
                  </a:cubicBezTo>
                  <a:cubicBezTo>
                    <a:pt x="331263" y="25703"/>
                    <a:pt x="336899" y="39311"/>
                    <a:pt x="336899" y="53500"/>
                  </a:cubicBezTo>
                  <a:lnTo>
                    <a:pt x="336899" y="267498"/>
                  </a:lnTo>
                  <a:cubicBezTo>
                    <a:pt x="336899" y="297046"/>
                    <a:pt x="312946" y="320999"/>
                    <a:pt x="283398" y="320999"/>
                  </a:cubicBezTo>
                  <a:lnTo>
                    <a:pt x="53500" y="320999"/>
                  </a:lnTo>
                  <a:cubicBezTo>
                    <a:pt x="23953" y="320999"/>
                    <a:pt x="0" y="297046"/>
                    <a:pt x="0" y="267498"/>
                  </a:cubicBezTo>
                  <a:lnTo>
                    <a:pt x="0" y="53500"/>
                  </a:lnTo>
                </a:path>
              </a:pathLst>
            </a:custGeom>
            <a:solidFill>
              <a:srgbClr val="FCE5C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Freeform 3">
              <a:extLst>
                <a:ext uri="{FF2B5EF4-FFF2-40B4-BE49-F238E27FC236}">
                  <a16:creationId xmlns:a16="http://schemas.microsoft.com/office/drawing/2014/main" id="{AB235EA2-29D3-42A0-87C6-49E3C570136F}"/>
                </a:ext>
              </a:extLst>
            </p:cNvPr>
            <p:cNvSpPr/>
            <p:nvPr/>
          </p:nvSpPr>
          <p:spPr>
            <a:xfrm>
              <a:off x="1859715" y="3072969"/>
              <a:ext cx="358512" cy="342292"/>
            </a:xfrm>
            <a:custGeom>
              <a:avLst/>
              <a:gdLst>
                <a:gd name="connsiteX0" fmla="*/ 9525 w 355949"/>
                <a:gd name="connsiteY0" fmla="*/ 63025 h 340049"/>
                <a:gd name="connsiteX1" fmla="*/ 9525 w 355949"/>
                <a:gd name="connsiteY1" fmla="*/ 63025 h 340049"/>
                <a:gd name="connsiteX2" fmla="*/ 63025 w 355949"/>
                <a:gd name="connsiteY2" fmla="*/ 9525 h 340049"/>
                <a:gd name="connsiteX3" fmla="*/ 292923 w 355949"/>
                <a:gd name="connsiteY3" fmla="*/ 9525 h 340049"/>
                <a:gd name="connsiteX4" fmla="*/ 292923 w 355949"/>
                <a:gd name="connsiteY4" fmla="*/ 9525 h 340049"/>
                <a:gd name="connsiteX5" fmla="*/ 330754 w 355949"/>
                <a:gd name="connsiteY5" fmla="*/ 25195 h 340049"/>
                <a:gd name="connsiteX6" fmla="*/ 346424 w 355949"/>
                <a:gd name="connsiteY6" fmla="*/ 63025 h 340049"/>
                <a:gd name="connsiteX7" fmla="*/ 346424 w 355949"/>
                <a:gd name="connsiteY7" fmla="*/ 277023 h 340049"/>
                <a:gd name="connsiteX8" fmla="*/ 292923 w 355949"/>
                <a:gd name="connsiteY8" fmla="*/ 330524 h 340049"/>
                <a:gd name="connsiteX9" fmla="*/ 63025 w 355949"/>
                <a:gd name="connsiteY9" fmla="*/ 330524 h 340049"/>
                <a:gd name="connsiteX10" fmla="*/ 9525 w 355949"/>
                <a:gd name="connsiteY10" fmla="*/ 277023 h 340049"/>
                <a:gd name="connsiteX11" fmla="*/ 9525 w 355949"/>
                <a:gd name="connsiteY11" fmla="*/ 63025 h 34004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55949" h="340049">
                  <a:moveTo>
                    <a:pt x="9525" y="63025"/>
                  </a:moveTo>
                  <a:lnTo>
                    <a:pt x="9525" y="63025"/>
                  </a:lnTo>
                  <a:cubicBezTo>
                    <a:pt x="9525" y="33478"/>
                    <a:pt x="33478" y="9525"/>
                    <a:pt x="63025" y="9525"/>
                  </a:cubicBezTo>
                  <a:lnTo>
                    <a:pt x="292923" y="9525"/>
                  </a:lnTo>
                  <a:lnTo>
                    <a:pt x="292923" y="9525"/>
                  </a:lnTo>
                  <a:cubicBezTo>
                    <a:pt x="307113" y="9525"/>
                    <a:pt x="320721" y="15161"/>
                    <a:pt x="330754" y="25195"/>
                  </a:cubicBezTo>
                  <a:cubicBezTo>
                    <a:pt x="340788" y="35228"/>
                    <a:pt x="346424" y="48836"/>
                    <a:pt x="346424" y="63025"/>
                  </a:cubicBezTo>
                  <a:lnTo>
                    <a:pt x="346424" y="277023"/>
                  </a:lnTo>
                  <a:cubicBezTo>
                    <a:pt x="346424" y="306571"/>
                    <a:pt x="322471" y="330524"/>
                    <a:pt x="292923" y="330524"/>
                  </a:cubicBezTo>
                  <a:lnTo>
                    <a:pt x="63025" y="330524"/>
                  </a:lnTo>
                  <a:cubicBezTo>
                    <a:pt x="33478" y="330524"/>
                    <a:pt x="9525" y="306571"/>
                    <a:pt x="9525" y="277023"/>
                  </a:cubicBezTo>
                  <a:lnTo>
                    <a:pt x="9525" y="63025"/>
                  </a:lnTo>
                </a:path>
              </a:pathLst>
            </a:custGeom>
            <a:solidFill>
              <a:srgbClr val="000000">
                <a:alpha val="0"/>
              </a:srgbClr>
            </a:solidFill>
            <a:ln w="25400">
              <a:solidFill>
                <a:srgbClr val="FF99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Freeform 3">
              <a:extLst>
                <a:ext uri="{FF2B5EF4-FFF2-40B4-BE49-F238E27FC236}">
                  <a16:creationId xmlns:a16="http://schemas.microsoft.com/office/drawing/2014/main" id="{0691081C-33BF-40B9-BAA7-00342EEC12AD}"/>
                </a:ext>
              </a:extLst>
            </p:cNvPr>
            <p:cNvSpPr/>
            <p:nvPr/>
          </p:nvSpPr>
          <p:spPr>
            <a:xfrm>
              <a:off x="1815746" y="3674575"/>
              <a:ext cx="334838" cy="321547"/>
            </a:xfrm>
            <a:custGeom>
              <a:avLst/>
              <a:gdLst>
                <a:gd name="connsiteX0" fmla="*/ 0 w 336899"/>
                <a:gd name="connsiteY0" fmla="*/ 53500 h 320999"/>
                <a:gd name="connsiteX1" fmla="*/ 0 w 336899"/>
                <a:gd name="connsiteY1" fmla="*/ 53500 h 320999"/>
                <a:gd name="connsiteX2" fmla="*/ 53500 w 336899"/>
                <a:gd name="connsiteY2" fmla="*/ 0 h 320999"/>
                <a:gd name="connsiteX3" fmla="*/ 283398 w 336899"/>
                <a:gd name="connsiteY3" fmla="*/ 0 h 320999"/>
                <a:gd name="connsiteX4" fmla="*/ 283398 w 336899"/>
                <a:gd name="connsiteY4" fmla="*/ 0 h 320999"/>
                <a:gd name="connsiteX5" fmla="*/ 321229 w 336899"/>
                <a:gd name="connsiteY5" fmla="*/ 15669 h 320999"/>
                <a:gd name="connsiteX6" fmla="*/ 336899 w 336899"/>
                <a:gd name="connsiteY6" fmla="*/ 53500 h 320999"/>
                <a:gd name="connsiteX7" fmla="*/ 336899 w 336899"/>
                <a:gd name="connsiteY7" fmla="*/ 267498 h 320999"/>
                <a:gd name="connsiteX8" fmla="*/ 283398 w 336899"/>
                <a:gd name="connsiteY8" fmla="*/ 320999 h 320999"/>
                <a:gd name="connsiteX9" fmla="*/ 53500 w 336899"/>
                <a:gd name="connsiteY9" fmla="*/ 320999 h 320999"/>
                <a:gd name="connsiteX10" fmla="*/ 0 w 336899"/>
                <a:gd name="connsiteY10" fmla="*/ 267498 h 320999"/>
                <a:gd name="connsiteX11" fmla="*/ 0 w 336899"/>
                <a:gd name="connsiteY11" fmla="*/ 53500 h 32099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6899" h="320999">
                  <a:moveTo>
                    <a:pt x="0" y="53500"/>
                  </a:moveTo>
                  <a:lnTo>
                    <a:pt x="0" y="53500"/>
                  </a:lnTo>
                  <a:cubicBezTo>
                    <a:pt x="0" y="23952"/>
                    <a:pt x="23953" y="0"/>
                    <a:pt x="53500" y="0"/>
                  </a:cubicBezTo>
                  <a:lnTo>
                    <a:pt x="283398" y="0"/>
                  </a:lnTo>
                  <a:lnTo>
                    <a:pt x="283398" y="0"/>
                  </a:lnTo>
                  <a:cubicBezTo>
                    <a:pt x="297588" y="0"/>
                    <a:pt x="311196" y="5636"/>
                    <a:pt x="321229" y="15669"/>
                  </a:cubicBezTo>
                  <a:cubicBezTo>
                    <a:pt x="331263" y="25703"/>
                    <a:pt x="336899" y="39311"/>
                    <a:pt x="336899" y="53500"/>
                  </a:cubicBezTo>
                  <a:lnTo>
                    <a:pt x="336899" y="267498"/>
                  </a:lnTo>
                  <a:cubicBezTo>
                    <a:pt x="336899" y="297046"/>
                    <a:pt x="312946" y="320999"/>
                    <a:pt x="283398" y="320999"/>
                  </a:cubicBezTo>
                  <a:lnTo>
                    <a:pt x="53500" y="320999"/>
                  </a:lnTo>
                  <a:cubicBezTo>
                    <a:pt x="23953" y="320999"/>
                    <a:pt x="0" y="297046"/>
                    <a:pt x="0" y="267498"/>
                  </a:cubicBezTo>
                  <a:lnTo>
                    <a:pt x="0" y="53500"/>
                  </a:lnTo>
                </a:path>
              </a:pathLst>
            </a:custGeom>
            <a:solidFill>
              <a:srgbClr val="FCE5C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Freeform 3">
              <a:extLst>
                <a:ext uri="{FF2B5EF4-FFF2-40B4-BE49-F238E27FC236}">
                  <a16:creationId xmlns:a16="http://schemas.microsoft.com/office/drawing/2014/main" id="{F7F3EB09-36FE-4C5A-AD87-556F7069291B}"/>
                </a:ext>
              </a:extLst>
            </p:cNvPr>
            <p:cNvSpPr/>
            <p:nvPr/>
          </p:nvSpPr>
          <p:spPr>
            <a:xfrm>
              <a:off x="1805600" y="3664201"/>
              <a:ext cx="355129" cy="342294"/>
            </a:xfrm>
            <a:custGeom>
              <a:avLst/>
              <a:gdLst>
                <a:gd name="connsiteX0" fmla="*/ 9525 w 355949"/>
                <a:gd name="connsiteY0" fmla="*/ 63025 h 340049"/>
                <a:gd name="connsiteX1" fmla="*/ 9525 w 355949"/>
                <a:gd name="connsiteY1" fmla="*/ 63025 h 340049"/>
                <a:gd name="connsiteX2" fmla="*/ 63025 w 355949"/>
                <a:gd name="connsiteY2" fmla="*/ 9525 h 340049"/>
                <a:gd name="connsiteX3" fmla="*/ 292923 w 355949"/>
                <a:gd name="connsiteY3" fmla="*/ 9525 h 340049"/>
                <a:gd name="connsiteX4" fmla="*/ 292923 w 355949"/>
                <a:gd name="connsiteY4" fmla="*/ 9525 h 340049"/>
                <a:gd name="connsiteX5" fmla="*/ 330754 w 355949"/>
                <a:gd name="connsiteY5" fmla="*/ 25194 h 340049"/>
                <a:gd name="connsiteX6" fmla="*/ 346424 w 355949"/>
                <a:gd name="connsiteY6" fmla="*/ 63025 h 340049"/>
                <a:gd name="connsiteX7" fmla="*/ 346424 w 355949"/>
                <a:gd name="connsiteY7" fmla="*/ 277023 h 340049"/>
                <a:gd name="connsiteX8" fmla="*/ 292923 w 355949"/>
                <a:gd name="connsiteY8" fmla="*/ 330524 h 340049"/>
                <a:gd name="connsiteX9" fmla="*/ 63025 w 355949"/>
                <a:gd name="connsiteY9" fmla="*/ 330524 h 340049"/>
                <a:gd name="connsiteX10" fmla="*/ 9525 w 355949"/>
                <a:gd name="connsiteY10" fmla="*/ 277023 h 340049"/>
                <a:gd name="connsiteX11" fmla="*/ 9525 w 355949"/>
                <a:gd name="connsiteY11" fmla="*/ 63025 h 34004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55949" h="340049">
                  <a:moveTo>
                    <a:pt x="9525" y="63025"/>
                  </a:moveTo>
                  <a:lnTo>
                    <a:pt x="9525" y="63025"/>
                  </a:lnTo>
                  <a:cubicBezTo>
                    <a:pt x="9525" y="33477"/>
                    <a:pt x="33478" y="9525"/>
                    <a:pt x="63025" y="9525"/>
                  </a:cubicBezTo>
                  <a:lnTo>
                    <a:pt x="292923" y="9525"/>
                  </a:lnTo>
                  <a:lnTo>
                    <a:pt x="292923" y="9525"/>
                  </a:lnTo>
                  <a:cubicBezTo>
                    <a:pt x="307113" y="9525"/>
                    <a:pt x="320721" y="15161"/>
                    <a:pt x="330754" y="25194"/>
                  </a:cubicBezTo>
                  <a:cubicBezTo>
                    <a:pt x="340788" y="35228"/>
                    <a:pt x="346424" y="48836"/>
                    <a:pt x="346424" y="63025"/>
                  </a:cubicBezTo>
                  <a:lnTo>
                    <a:pt x="346424" y="277023"/>
                  </a:lnTo>
                  <a:cubicBezTo>
                    <a:pt x="346424" y="306571"/>
                    <a:pt x="322471" y="330524"/>
                    <a:pt x="292923" y="330524"/>
                  </a:cubicBezTo>
                  <a:lnTo>
                    <a:pt x="63025" y="330524"/>
                  </a:lnTo>
                  <a:cubicBezTo>
                    <a:pt x="33478" y="330524"/>
                    <a:pt x="9525" y="306571"/>
                    <a:pt x="9525" y="277023"/>
                  </a:cubicBezTo>
                  <a:lnTo>
                    <a:pt x="9525" y="63025"/>
                  </a:lnTo>
                </a:path>
              </a:pathLst>
            </a:custGeom>
            <a:solidFill>
              <a:srgbClr val="000000">
                <a:alpha val="0"/>
              </a:srgbClr>
            </a:solidFill>
            <a:ln w="25400">
              <a:solidFill>
                <a:srgbClr val="FF99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Freeform 3">
              <a:extLst>
                <a:ext uri="{FF2B5EF4-FFF2-40B4-BE49-F238E27FC236}">
                  <a16:creationId xmlns:a16="http://schemas.microsoft.com/office/drawing/2014/main" id="{4402E0B3-0893-4B2C-B97C-6F797FF82A31}"/>
                </a:ext>
              </a:extLst>
            </p:cNvPr>
            <p:cNvSpPr/>
            <p:nvPr/>
          </p:nvSpPr>
          <p:spPr>
            <a:xfrm>
              <a:off x="3046862" y="3221640"/>
              <a:ext cx="338219" cy="321549"/>
            </a:xfrm>
            <a:custGeom>
              <a:avLst/>
              <a:gdLst>
                <a:gd name="connsiteX0" fmla="*/ 0 w 336900"/>
                <a:gd name="connsiteY0" fmla="*/ 53500 h 321000"/>
                <a:gd name="connsiteX1" fmla="*/ 0 w 336900"/>
                <a:gd name="connsiteY1" fmla="*/ 53500 h 321000"/>
                <a:gd name="connsiteX2" fmla="*/ 53500 w 336900"/>
                <a:gd name="connsiteY2" fmla="*/ 0 h 321000"/>
                <a:gd name="connsiteX3" fmla="*/ 283398 w 336900"/>
                <a:gd name="connsiteY3" fmla="*/ 0 h 321000"/>
                <a:gd name="connsiteX4" fmla="*/ 283398 w 336900"/>
                <a:gd name="connsiteY4" fmla="*/ 0 h 321000"/>
                <a:gd name="connsiteX5" fmla="*/ 321230 w 336900"/>
                <a:gd name="connsiteY5" fmla="*/ 15670 h 321000"/>
                <a:gd name="connsiteX6" fmla="*/ 336900 w 336900"/>
                <a:gd name="connsiteY6" fmla="*/ 53500 h 321000"/>
                <a:gd name="connsiteX7" fmla="*/ 336900 w 336900"/>
                <a:gd name="connsiteY7" fmla="*/ 267498 h 321000"/>
                <a:gd name="connsiteX8" fmla="*/ 283398 w 336900"/>
                <a:gd name="connsiteY8" fmla="*/ 321000 h 321000"/>
                <a:gd name="connsiteX9" fmla="*/ 53500 w 336900"/>
                <a:gd name="connsiteY9" fmla="*/ 321000 h 321000"/>
                <a:gd name="connsiteX10" fmla="*/ 0 w 336900"/>
                <a:gd name="connsiteY10" fmla="*/ 267498 h 321000"/>
                <a:gd name="connsiteX11" fmla="*/ 0 w 336900"/>
                <a:gd name="connsiteY11" fmla="*/ 53500 h 3210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36900" h="321000">
                  <a:moveTo>
                    <a:pt x="0" y="53500"/>
                  </a:moveTo>
                  <a:lnTo>
                    <a:pt x="0" y="53500"/>
                  </a:lnTo>
                  <a:cubicBezTo>
                    <a:pt x="0" y="23953"/>
                    <a:pt x="23953" y="0"/>
                    <a:pt x="53500" y="0"/>
                  </a:cubicBezTo>
                  <a:lnTo>
                    <a:pt x="283398" y="0"/>
                  </a:lnTo>
                  <a:lnTo>
                    <a:pt x="283398" y="0"/>
                  </a:lnTo>
                  <a:cubicBezTo>
                    <a:pt x="297588" y="0"/>
                    <a:pt x="311196" y="5636"/>
                    <a:pt x="321230" y="15670"/>
                  </a:cubicBezTo>
                  <a:cubicBezTo>
                    <a:pt x="331263" y="25703"/>
                    <a:pt x="336900" y="39311"/>
                    <a:pt x="336900" y="53500"/>
                  </a:cubicBezTo>
                  <a:lnTo>
                    <a:pt x="336900" y="267498"/>
                  </a:lnTo>
                  <a:cubicBezTo>
                    <a:pt x="336900" y="297046"/>
                    <a:pt x="312946" y="321000"/>
                    <a:pt x="283398" y="321000"/>
                  </a:cubicBezTo>
                  <a:lnTo>
                    <a:pt x="53500" y="321000"/>
                  </a:lnTo>
                  <a:cubicBezTo>
                    <a:pt x="23953" y="321000"/>
                    <a:pt x="0" y="297046"/>
                    <a:pt x="0" y="267498"/>
                  </a:cubicBezTo>
                  <a:lnTo>
                    <a:pt x="0" y="53500"/>
                  </a:lnTo>
                </a:path>
              </a:pathLst>
            </a:custGeom>
            <a:solidFill>
              <a:srgbClr val="F4C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Freeform 3">
              <a:extLst>
                <a:ext uri="{FF2B5EF4-FFF2-40B4-BE49-F238E27FC236}">
                  <a16:creationId xmlns:a16="http://schemas.microsoft.com/office/drawing/2014/main" id="{E2A8BDE1-4C45-453F-8686-409A3C12346A}"/>
                </a:ext>
              </a:extLst>
            </p:cNvPr>
            <p:cNvSpPr/>
            <p:nvPr/>
          </p:nvSpPr>
          <p:spPr>
            <a:xfrm>
              <a:off x="3036717" y="3211269"/>
              <a:ext cx="358512" cy="342292"/>
            </a:xfrm>
            <a:custGeom>
              <a:avLst/>
              <a:gdLst>
                <a:gd name="connsiteX0" fmla="*/ 9525 w 355950"/>
                <a:gd name="connsiteY0" fmla="*/ 63025 h 340050"/>
                <a:gd name="connsiteX1" fmla="*/ 9525 w 355950"/>
                <a:gd name="connsiteY1" fmla="*/ 63025 h 340050"/>
                <a:gd name="connsiteX2" fmla="*/ 63025 w 355950"/>
                <a:gd name="connsiteY2" fmla="*/ 9525 h 340050"/>
                <a:gd name="connsiteX3" fmla="*/ 292923 w 355950"/>
                <a:gd name="connsiteY3" fmla="*/ 9525 h 340050"/>
                <a:gd name="connsiteX4" fmla="*/ 292923 w 355950"/>
                <a:gd name="connsiteY4" fmla="*/ 9525 h 340050"/>
                <a:gd name="connsiteX5" fmla="*/ 330755 w 355950"/>
                <a:gd name="connsiteY5" fmla="*/ 25195 h 340050"/>
                <a:gd name="connsiteX6" fmla="*/ 346425 w 355950"/>
                <a:gd name="connsiteY6" fmla="*/ 63025 h 340050"/>
                <a:gd name="connsiteX7" fmla="*/ 346425 w 355950"/>
                <a:gd name="connsiteY7" fmla="*/ 277023 h 340050"/>
                <a:gd name="connsiteX8" fmla="*/ 292923 w 355950"/>
                <a:gd name="connsiteY8" fmla="*/ 330525 h 340050"/>
                <a:gd name="connsiteX9" fmla="*/ 63025 w 355950"/>
                <a:gd name="connsiteY9" fmla="*/ 330525 h 340050"/>
                <a:gd name="connsiteX10" fmla="*/ 9525 w 355950"/>
                <a:gd name="connsiteY10" fmla="*/ 277023 h 340050"/>
                <a:gd name="connsiteX11" fmla="*/ 9525 w 355950"/>
                <a:gd name="connsiteY11" fmla="*/ 63025 h 3400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55950" h="340050">
                  <a:moveTo>
                    <a:pt x="9525" y="63025"/>
                  </a:moveTo>
                  <a:lnTo>
                    <a:pt x="9525" y="63025"/>
                  </a:lnTo>
                  <a:cubicBezTo>
                    <a:pt x="9525" y="33478"/>
                    <a:pt x="33478" y="9525"/>
                    <a:pt x="63025" y="9525"/>
                  </a:cubicBezTo>
                  <a:lnTo>
                    <a:pt x="292923" y="9525"/>
                  </a:lnTo>
                  <a:lnTo>
                    <a:pt x="292923" y="9525"/>
                  </a:lnTo>
                  <a:cubicBezTo>
                    <a:pt x="307113" y="9525"/>
                    <a:pt x="320721" y="15161"/>
                    <a:pt x="330755" y="25195"/>
                  </a:cubicBezTo>
                  <a:cubicBezTo>
                    <a:pt x="340788" y="35228"/>
                    <a:pt x="346425" y="48836"/>
                    <a:pt x="346425" y="63025"/>
                  </a:cubicBezTo>
                  <a:lnTo>
                    <a:pt x="346425" y="277023"/>
                  </a:lnTo>
                  <a:cubicBezTo>
                    <a:pt x="346425" y="306571"/>
                    <a:pt x="322471" y="330525"/>
                    <a:pt x="292923" y="330525"/>
                  </a:cubicBezTo>
                  <a:lnTo>
                    <a:pt x="63025" y="330525"/>
                  </a:lnTo>
                  <a:cubicBezTo>
                    <a:pt x="33478" y="330525"/>
                    <a:pt x="9525" y="306571"/>
                    <a:pt x="9525" y="277023"/>
                  </a:cubicBezTo>
                  <a:lnTo>
                    <a:pt x="9525" y="63025"/>
                  </a:lnTo>
                </a:path>
              </a:pathLst>
            </a:custGeom>
            <a:solidFill>
              <a:srgbClr val="000000">
                <a:alpha val="0"/>
              </a:srgbClr>
            </a:solidFill>
            <a:ln w="254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Freeform 3">
              <a:extLst>
                <a:ext uri="{FF2B5EF4-FFF2-40B4-BE49-F238E27FC236}">
                  <a16:creationId xmlns:a16="http://schemas.microsoft.com/office/drawing/2014/main" id="{6E12E0A1-449A-49FB-9F02-DC81A3B25AE7}"/>
                </a:ext>
              </a:extLst>
            </p:cNvPr>
            <p:cNvSpPr/>
            <p:nvPr/>
          </p:nvSpPr>
          <p:spPr>
            <a:xfrm>
              <a:off x="2252049" y="3975376"/>
              <a:ext cx="385570" cy="342294"/>
            </a:xfrm>
            <a:custGeom>
              <a:avLst/>
              <a:gdLst>
                <a:gd name="connsiteX0" fmla="*/ 0 w 384599"/>
                <a:gd name="connsiteY0" fmla="*/ 57451 h 344699"/>
                <a:gd name="connsiteX1" fmla="*/ 0 w 384599"/>
                <a:gd name="connsiteY1" fmla="*/ 57451 h 344699"/>
                <a:gd name="connsiteX2" fmla="*/ 57451 w 384599"/>
                <a:gd name="connsiteY2" fmla="*/ 0 h 344699"/>
                <a:gd name="connsiteX3" fmla="*/ 327148 w 384599"/>
                <a:gd name="connsiteY3" fmla="*/ 0 h 344699"/>
                <a:gd name="connsiteX4" fmla="*/ 367772 w 384599"/>
                <a:gd name="connsiteY4" fmla="*/ 16826 h 344699"/>
                <a:gd name="connsiteX5" fmla="*/ 384599 w 384599"/>
                <a:gd name="connsiteY5" fmla="*/ 57451 h 344699"/>
                <a:gd name="connsiteX6" fmla="*/ 384599 w 384599"/>
                <a:gd name="connsiteY6" fmla="*/ 287248 h 344699"/>
                <a:gd name="connsiteX7" fmla="*/ 327148 w 384599"/>
                <a:gd name="connsiteY7" fmla="*/ 344699 h 344699"/>
                <a:gd name="connsiteX8" fmla="*/ 57451 w 384599"/>
                <a:gd name="connsiteY8" fmla="*/ 344699 h 344699"/>
                <a:gd name="connsiteX9" fmla="*/ 0 w 384599"/>
                <a:gd name="connsiteY9" fmla="*/ 287248 h 344699"/>
                <a:gd name="connsiteX10" fmla="*/ 0 w 384599"/>
                <a:gd name="connsiteY10" fmla="*/ 57451 h 34469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384599" h="344699">
                  <a:moveTo>
                    <a:pt x="0" y="57451"/>
                  </a:moveTo>
                  <a:lnTo>
                    <a:pt x="0" y="57451"/>
                  </a:lnTo>
                  <a:cubicBezTo>
                    <a:pt x="0" y="25721"/>
                    <a:pt x="25721" y="0"/>
                    <a:pt x="57451" y="0"/>
                  </a:cubicBezTo>
                  <a:lnTo>
                    <a:pt x="327148" y="0"/>
                  </a:lnTo>
                  <a:cubicBezTo>
                    <a:pt x="342385" y="0"/>
                    <a:pt x="356998" y="6052"/>
                    <a:pt x="367772" y="16826"/>
                  </a:cubicBezTo>
                  <a:cubicBezTo>
                    <a:pt x="378546" y="27601"/>
                    <a:pt x="384599" y="42214"/>
                    <a:pt x="384599" y="57451"/>
                  </a:cubicBezTo>
                  <a:lnTo>
                    <a:pt x="384599" y="287248"/>
                  </a:lnTo>
                  <a:cubicBezTo>
                    <a:pt x="384599" y="318978"/>
                    <a:pt x="358878" y="344699"/>
                    <a:pt x="327148" y="344699"/>
                  </a:cubicBezTo>
                  <a:lnTo>
                    <a:pt x="57451" y="344699"/>
                  </a:lnTo>
                  <a:cubicBezTo>
                    <a:pt x="25721" y="344699"/>
                    <a:pt x="0" y="318978"/>
                    <a:pt x="0" y="287248"/>
                  </a:cubicBezTo>
                  <a:lnTo>
                    <a:pt x="0" y="57451"/>
                  </a:lnTo>
                </a:path>
              </a:pathLst>
            </a:custGeom>
            <a:solidFill>
              <a:srgbClr val="80B60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Freeform 3">
              <a:extLst>
                <a:ext uri="{FF2B5EF4-FFF2-40B4-BE49-F238E27FC236}">
                  <a16:creationId xmlns:a16="http://schemas.microsoft.com/office/drawing/2014/main" id="{D4B35435-54A0-48B8-9F3A-2CAC67622A3D}"/>
                </a:ext>
              </a:extLst>
            </p:cNvPr>
            <p:cNvSpPr/>
            <p:nvPr/>
          </p:nvSpPr>
          <p:spPr>
            <a:xfrm>
              <a:off x="2241901" y="3965005"/>
              <a:ext cx="402482" cy="363037"/>
            </a:xfrm>
            <a:custGeom>
              <a:avLst/>
              <a:gdLst>
                <a:gd name="connsiteX0" fmla="*/ 9525 w 403649"/>
                <a:gd name="connsiteY0" fmla="*/ 66976 h 363749"/>
                <a:gd name="connsiteX1" fmla="*/ 9525 w 403649"/>
                <a:gd name="connsiteY1" fmla="*/ 66976 h 363749"/>
                <a:gd name="connsiteX2" fmla="*/ 66976 w 403649"/>
                <a:gd name="connsiteY2" fmla="*/ 9525 h 363749"/>
                <a:gd name="connsiteX3" fmla="*/ 336673 w 403649"/>
                <a:gd name="connsiteY3" fmla="*/ 9525 h 363749"/>
                <a:gd name="connsiteX4" fmla="*/ 377297 w 403649"/>
                <a:gd name="connsiteY4" fmla="*/ 26351 h 363749"/>
                <a:gd name="connsiteX5" fmla="*/ 394124 w 403649"/>
                <a:gd name="connsiteY5" fmla="*/ 66976 h 363749"/>
                <a:gd name="connsiteX6" fmla="*/ 394124 w 403649"/>
                <a:gd name="connsiteY6" fmla="*/ 296773 h 363749"/>
                <a:gd name="connsiteX7" fmla="*/ 336673 w 403649"/>
                <a:gd name="connsiteY7" fmla="*/ 354224 h 363749"/>
                <a:gd name="connsiteX8" fmla="*/ 66976 w 403649"/>
                <a:gd name="connsiteY8" fmla="*/ 354224 h 363749"/>
                <a:gd name="connsiteX9" fmla="*/ 9525 w 403649"/>
                <a:gd name="connsiteY9" fmla="*/ 296773 h 363749"/>
                <a:gd name="connsiteX10" fmla="*/ 9525 w 403649"/>
                <a:gd name="connsiteY10" fmla="*/ 66976 h 36374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403649" h="363749">
                  <a:moveTo>
                    <a:pt x="9525" y="66976"/>
                  </a:moveTo>
                  <a:lnTo>
                    <a:pt x="9525" y="66976"/>
                  </a:lnTo>
                  <a:cubicBezTo>
                    <a:pt x="9525" y="35246"/>
                    <a:pt x="35246" y="9525"/>
                    <a:pt x="66976" y="9525"/>
                  </a:cubicBezTo>
                  <a:lnTo>
                    <a:pt x="336673" y="9525"/>
                  </a:lnTo>
                  <a:cubicBezTo>
                    <a:pt x="351910" y="9525"/>
                    <a:pt x="366523" y="15577"/>
                    <a:pt x="377297" y="26351"/>
                  </a:cubicBezTo>
                  <a:cubicBezTo>
                    <a:pt x="388071" y="37126"/>
                    <a:pt x="394124" y="51739"/>
                    <a:pt x="394124" y="66976"/>
                  </a:cubicBezTo>
                  <a:lnTo>
                    <a:pt x="394124" y="296773"/>
                  </a:lnTo>
                  <a:cubicBezTo>
                    <a:pt x="394124" y="328503"/>
                    <a:pt x="368403" y="354224"/>
                    <a:pt x="336673" y="354224"/>
                  </a:cubicBezTo>
                  <a:lnTo>
                    <a:pt x="66976" y="354224"/>
                  </a:lnTo>
                  <a:cubicBezTo>
                    <a:pt x="35246" y="354224"/>
                    <a:pt x="9525" y="328503"/>
                    <a:pt x="9525" y="296773"/>
                  </a:cubicBezTo>
                  <a:lnTo>
                    <a:pt x="9525" y="66976"/>
                  </a:lnTo>
                </a:path>
              </a:pathLst>
            </a:custGeom>
            <a:solidFill>
              <a:srgbClr val="000000">
                <a:alpha val="0"/>
              </a:srgbClr>
            </a:solidFill>
            <a:ln w="25400">
              <a:solidFill>
                <a:srgbClr val="80B606">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1769" name="Picture 3">
              <a:extLst>
                <a:ext uri="{FF2B5EF4-FFF2-40B4-BE49-F238E27FC236}">
                  <a16:creationId xmlns:a16="http://schemas.microsoft.com/office/drawing/2014/main" id="{2A9319DD-8B5F-47EB-A6CA-61C4EBA2B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287" y="2933523"/>
              <a:ext cx="45847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0" name="TextBox 1">
              <a:extLst>
                <a:ext uri="{FF2B5EF4-FFF2-40B4-BE49-F238E27FC236}">
                  <a16:creationId xmlns:a16="http://schemas.microsoft.com/office/drawing/2014/main" id="{40263794-CF77-46C5-8D55-2756D0E4E3EC}"/>
                </a:ext>
              </a:extLst>
            </p:cNvPr>
            <p:cNvSpPr txBox="1">
              <a:spLocks noChangeArrowheads="1"/>
            </p:cNvSpPr>
            <p:nvPr/>
          </p:nvSpPr>
          <p:spPr bwMode="auto">
            <a:xfrm>
              <a:off x="2413001" y="3454401"/>
              <a:ext cx="163930" cy="55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1600"/>
                </a:lnSpc>
                <a:spcBef>
                  <a:spcPct val="0"/>
                </a:spcBef>
                <a:buClrTx/>
                <a:buSzTx/>
                <a:buNone/>
              </a:pPr>
              <a:r>
                <a:rPr lang="en-US" altLang="zh-CN" sz="1800">
                  <a:solidFill>
                    <a:srgbClr val="000000"/>
                  </a:solidFill>
                  <a:latin typeface="Times New Roman" panose="02020603050405020304" pitchFamily="18" charset="0"/>
                  <a:cs typeface="Times New Roman" panose="02020603050405020304" pitchFamily="18" charset="0"/>
                </a:rPr>
                <a:t>!</a:t>
              </a:r>
            </a:p>
          </p:txBody>
        </p:sp>
        <p:sp>
          <p:nvSpPr>
            <p:cNvPr id="31771" name="TextBox 1">
              <a:extLst>
                <a:ext uri="{FF2B5EF4-FFF2-40B4-BE49-F238E27FC236}">
                  <a16:creationId xmlns:a16="http://schemas.microsoft.com/office/drawing/2014/main" id="{54CA5B34-DE3A-4201-9E5B-49568B5BB4F6}"/>
                </a:ext>
              </a:extLst>
            </p:cNvPr>
            <p:cNvSpPr txBox="1">
              <a:spLocks noChangeArrowheads="1"/>
            </p:cNvSpPr>
            <p:nvPr/>
          </p:nvSpPr>
          <p:spPr bwMode="auto">
            <a:xfrm>
              <a:off x="2667000" y="3022599"/>
              <a:ext cx="546434" cy="225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bg2"/>
                </a:buClr>
                <a:buSzPct val="75000"/>
                <a:buFont typeface="Wingdings" panose="05000000000000000000" pitchFamily="2" charset="2"/>
                <a:buChar char="n"/>
                <a:tabLst>
                  <a:tab pos="139700" algn="l"/>
                </a:tabLst>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139700" algn="l"/>
                </a:tabLst>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139700" algn="l"/>
                </a:tabLst>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139700" algn="l"/>
                </a:tabLst>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139700" algn="l"/>
                </a:tabLst>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139700" algn="l"/>
                </a:tabLst>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139700" algn="l"/>
                </a:tabLst>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139700" algn="l"/>
                </a:tabLst>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139700" algn="l"/>
                </a:tabLst>
                <a:defRPr sz="2000" b="1">
                  <a:solidFill>
                    <a:srgbClr val="0000B8"/>
                  </a:solidFill>
                  <a:latin typeface="Arial" panose="020B0604020202020204" pitchFamily="34" charset="0"/>
                  <a:ea typeface="宋体" panose="02010600030101010101" pitchFamily="2" charset="-122"/>
                </a:defRPr>
              </a:lvl9pPr>
            </a:lstStyle>
            <a:p>
              <a:pPr>
                <a:lnSpc>
                  <a:spcPts val="1600"/>
                </a:lnSpc>
                <a:spcBef>
                  <a:spcPct val="0"/>
                </a:spcBef>
                <a:buClrTx/>
                <a:buSzTx/>
                <a:buNone/>
              </a:pPr>
              <a:r>
                <a:rPr lang="en-US" altLang="zh-CN" sz="1800">
                  <a:solidFill>
                    <a:srgbClr val="000000"/>
                  </a:solidFill>
                  <a:latin typeface="Times New Roman" panose="02020603050405020304" pitchFamily="18" charset="0"/>
                  <a:cs typeface="Times New Roman" panose="02020603050405020304" pitchFamily="18" charset="0"/>
                </a:rPr>
                <a:t>?</a:t>
              </a:r>
            </a:p>
            <a:p>
              <a:pPr>
                <a:lnSpc>
                  <a:spcPts val="1000"/>
                </a:lnSpc>
                <a:spcBef>
                  <a:spcPct val="0"/>
                </a:spcBef>
                <a:buClrTx/>
                <a:buSzTx/>
                <a:buNone/>
              </a:pPr>
              <a:endParaRPr lang="en-US" altLang="zh-CN" sz="1800" b="0">
                <a:solidFill>
                  <a:schemeClr val="tx1"/>
                </a:solidFill>
                <a:latin typeface="Calibri" panose="020F0502020204030204" pitchFamily="34" charset="0"/>
              </a:endParaRPr>
            </a:p>
            <a:p>
              <a:pPr>
                <a:lnSpc>
                  <a:spcPts val="1000"/>
                </a:lnSpc>
                <a:spcBef>
                  <a:spcPct val="0"/>
                </a:spcBef>
                <a:buClrTx/>
                <a:buSzTx/>
                <a:buNone/>
              </a:pPr>
              <a:endParaRPr lang="en-US" altLang="zh-CN" sz="1800" b="0">
                <a:solidFill>
                  <a:schemeClr val="tx1"/>
                </a:solidFill>
                <a:latin typeface="Calibri" panose="020F0502020204030204" pitchFamily="34" charset="0"/>
              </a:endParaRPr>
            </a:p>
            <a:p>
              <a:pPr>
                <a:lnSpc>
                  <a:spcPts val="1000"/>
                </a:lnSpc>
                <a:spcBef>
                  <a:spcPct val="0"/>
                </a:spcBef>
                <a:buClrTx/>
                <a:buSzTx/>
                <a:buNone/>
              </a:pPr>
              <a:endParaRPr lang="en-US" altLang="zh-CN" sz="1800" b="0">
                <a:solidFill>
                  <a:schemeClr val="tx1"/>
                </a:solidFill>
                <a:latin typeface="Calibri" panose="020F0502020204030204" pitchFamily="34" charset="0"/>
              </a:endParaRPr>
            </a:p>
            <a:p>
              <a:pPr>
                <a:lnSpc>
                  <a:spcPts val="1000"/>
                </a:lnSpc>
                <a:spcBef>
                  <a:spcPct val="0"/>
                </a:spcBef>
                <a:buClrTx/>
                <a:buSzTx/>
                <a:buNone/>
              </a:pPr>
              <a:endParaRPr lang="en-US" altLang="zh-CN" sz="1800" b="0">
                <a:solidFill>
                  <a:schemeClr val="tx1"/>
                </a:solidFill>
                <a:latin typeface="Calibri" panose="020F0502020204030204" pitchFamily="34" charset="0"/>
              </a:endParaRPr>
            </a:p>
            <a:p>
              <a:pPr>
                <a:lnSpc>
                  <a:spcPts val="2100"/>
                </a:lnSpc>
                <a:spcBef>
                  <a:spcPct val="0"/>
                </a:spcBef>
                <a:buClrTx/>
                <a:buSzTx/>
                <a:buNone/>
              </a:pPr>
              <a:r>
                <a:rPr lang="en-US" altLang="zh-CN" sz="1800" b="0">
                  <a:solidFill>
                    <a:schemeClr val="tx1"/>
                  </a:solidFill>
                  <a:latin typeface="Calibri" panose="020F0502020204030204" pitchFamily="34" charset="0"/>
                </a:rPr>
                <a:t>	</a:t>
              </a:r>
              <a:r>
                <a:rPr lang="en-US" altLang="zh-CN" sz="1800">
                  <a:solidFill>
                    <a:srgbClr val="000000"/>
                  </a:solidFill>
                  <a:latin typeface="Times New Roman" panose="02020603050405020304" pitchFamily="18" charset="0"/>
                  <a:cs typeface="Times New Roman" panose="02020603050405020304" pitchFamily="18" charset="0"/>
                </a:rPr>
                <a:t>?</a:t>
              </a:r>
            </a:p>
          </p:txBody>
        </p:sp>
        <p:sp>
          <p:nvSpPr>
            <p:cNvPr id="31772" name="TextBox 1">
              <a:extLst>
                <a:ext uri="{FF2B5EF4-FFF2-40B4-BE49-F238E27FC236}">
                  <a16:creationId xmlns:a16="http://schemas.microsoft.com/office/drawing/2014/main" id="{F87EBA19-147F-44CD-A941-080AD0F0BB60}"/>
                </a:ext>
              </a:extLst>
            </p:cNvPr>
            <p:cNvSpPr txBox="1">
              <a:spLocks noChangeArrowheads="1"/>
            </p:cNvSpPr>
            <p:nvPr/>
          </p:nvSpPr>
          <p:spPr bwMode="auto">
            <a:xfrm>
              <a:off x="1888324" y="3175000"/>
              <a:ext cx="382504" cy="17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bg2"/>
                </a:buClr>
                <a:buSzPct val="75000"/>
                <a:buFont typeface="Wingdings" panose="05000000000000000000" pitchFamily="2" charset="2"/>
                <a:buChar char="n"/>
                <a:tabLst>
                  <a:tab pos="63500" algn="l"/>
                </a:tabLst>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63500" algn="l"/>
                </a:tabLst>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63500" algn="l"/>
                </a:tabLst>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63500" algn="l"/>
                </a:tabLst>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63500" algn="l"/>
                </a:tabLst>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63500" algn="l"/>
                </a:tabLst>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63500" algn="l"/>
                </a:tabLst>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63500" algn="l"/>
                </a:tabLst>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63500" algn="l"/>
                </a:tabLst>
                <a:defRPr sz="2000" b="1">
                  <a:solidFill>
                    <a:srgbClr val="0000B8"/>
                  </a:solidFill>
                  <a:latin typeface="Arial" panose="020B0604020202020204" pitchFamily="34" charset="0"/>
                  <a:ea typeface="宋体" panose="02010600030101010101" pitchFamily="2" charset="-122"/>
                </a:defRPr>
              </a:lvl9pPr>
            </a:lstStyle>
            <a:p>
              <a:pPr>
                <a:lnSpc>
                  <a:spcPts val="1600"/>
                </a:lnSpc>
                <a:spcBef>
                  <a:spcPct val="0"/>
                </a:spcBef>
                <a:buClrTx/>
                <a:buSzTx/>
                <a:buNone/>
              </a:pPr>
              <a:r>
                <a:rPr lang="en-US" altLang="zh-CN" sz="1800" b="0">
                  <a:solidFill>
                    <a:schemeClr val="tx1"/>
                  </a:solidFill>
                  <a:latin typeface="Calibri" panose="020F0502020204030204" pitchFamily="34" charset="0"/>
                </a:rPr>
                <a:t>	</a:t>
              </a:r>
              <a:r>
                <a:rPr lang="en-US" altLang="zh-CN" sz="1800">
                  <a:solidFill>
                    <a:srgbClr val="000000"/>
                  </a:solidFill>
                  <a:latin typeface="Times New Roman" panose="02020603050405020304" pitchFamily="18" charset="0"/>
                  <a:cs typeface="Times New Roman" panose="02020603050405020304" pitchFamily="18" charset="0"/>
                </a:rPr>
                <a:t>?</a:t>
              </a:r>
            </a:p>
            <a:p>
              <a:pPr>
                <a:lnSpc>
                  <a:spcPts val="1000"/>
                </a:lnSpc>
                <a:spcBef>
                  <a:spcPct val="0"/>
                </a:spcBef>
                <a:buClrTx/>
                <a:buSzTx/>
                <a:buNone/>
              </a:pPr>
              <a:endParaRPr lang="en-US" altLang="zh-CN" sz="1800" b="0">
                <a:solidFill>
                  <a:schemeClr val="tx1"/>
                </a:solidFill>
                <a:latin typeface="Calibri" panose="020F0502020204030204" pitchFamily="34" charset="0"/>
              </a:endParaRPr>
            </a:p>
            <a:p>
              <a:pPr>
                <a:lnSpc>
                  <a:spcPts val="1000"/>
                </a:lnSpc>
                <a:spcBef>
                  <a:spcPct val="0"/>
                </a:spcBef>
                <a:buClrTx/>
                <a:buSzTx/>
                <a:buNone/>
              </a:pPr>
              <a:endParaRPr lang="en-US" altLang="zh-CN" sz="1800" b="0">
                <a:solidFill>
                  <a:schemeClr val="tx1"/>
                </a:solidFill>
                <a:latin typeface="Calibri" panose="020F0502020204030204" pitchFamily="34" charset="0"/>
              </a:endParaRPr>
            </a:p>
            <a:p>
              <a:pPr>
                <a:lnSpc>
                  <a:spcPts val="2600"/>
                </a:lnSpc>
                <a:spcBef>
                  <a:spcPct val="0"/>
                </a:spcBef>
                <a:buClrTx/>
                <a:buSzTx/>
                <a:buNone/>
              </a:pPr>
              <a:r>
                <a:rPr lang="en-US" altLang="zh-CN" sz="1800">
                  <a:solidFill>
                    <a:srgbClr val="000000"/>
                  </a:solidFill>
                  <a:latin typeface="Times New Roman" panose="02020603050405020304" pitchFamily="18" charset="0"/>
                  <a:cs typeface="Times New Roman" panose="02020603050405020304" pitchFamily="18" charset="0"/>
                </a:rPr>
                <a:t>?</a:t>
              </a:r>
            </a:p>
          </p:txBody>
        </p:sp>
        <p:sp>
          <p:nvSpPr>
            <p:cNvPr id="31773" name="TextBox 1">
              <a:extLst>
                <a:ext uri="{FF2B5EF4-FFF2-40B4-BE49-F238E27FC236}">
                  <a16:creationId xmlns:a16="http://schemas.microsoft.com/office/drawing/2014/main" id="{15E57ABF-235B-4FEF-8468-341BA07D9C92}"/>
                </a:ext>
              </a:extLst>
            </p:cNvPr>
            <p:cNvSpPr txBox="1">
              <a:spLocks noChangeArrowheads="1"/>
            </p:cNvSpPr>
            <p:nvPr/>
          </p:nvSpPr>
          <p:spPr bwMode="auto">
            <a:xfrm>
              <a:off x="3175000" y="3302000"/>
              <a:ext cx="163930" cy="55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1600"/>
                </a:lnSpc>
                <a:spcBef>
                  <a:spcPct val="0"/>
                </a:spcBef>
                <a:buClrTx/>
                <a:buSzTx/>
                <a:buNone/>
              </a:pPr>
              <a:r>
                <a:rPr lang="en-US" altLang="zh-CN" sz="1800">
                  <a:solidFill>
                    <a:srgbClr val="000000"/>
                  </a:solidFill>
                  <a:latin typeface="Times New Roman" panose="02020603050405020304" pitchFamily="18" charset="0"/>
                  <a:cs typeface="Times New Roman" panose="02020603050405020304" pitchFamily="18" charset="0"/>
                </a:rPr>
                <a:t>!</a:t>
              </a:r>
            </a:p>
          </p:txBody>
        </p:sp>
        <p:sp>
          <p:nvSpPr>
            <p:cNvPr id="31774" name="TextBox 1">
              <a:extLst>
                <a:ext uri="{FF2B5EF4-FFF2-40B4-BE49-F238E27FC236}">
                  <a16:creationId xmlns:a16="http://schemas.microsoft.com/office/drawing/2014/main" id="{3CA0CB29-21BB-4EDB-8CEF-F0AF2DEBC444}"/>
                </a:ext>
              </a:extLst>
            </p:cNvPr>
            <p:cNvSpPr txBox="1">
              <a:spLocks noChangeArrowheads="1"/>
            </p:cNvSpPr>
            <p:nvPr/>
          </p:nvSpPr>
          <p:spPr bwMode="auto">
            <a:xfrm>
              <a:off x="2362201" y="4064000"/>
              <a:ext cx="245895" cy="55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1600"/>
                </a:lnSpc>
                <a:spcBef>
                  <a:spcPct val="0"/>
                </a:spcBef>
                <a:buClrTx/>
                <a:buSzTx/>
                <a:buNone/>
              </a:pPr>
              <a:r>
                <a:rPr lang="en-US" altLang="zh-CN" sz="1800">
                  <a:solidFill>
                    <a:srgbClr val="000000"/>
                  </a:solidFill>
                  <a:latin typeface="Times New Roman" panose="02020603050405020304" pitchFamily="18" charset="0"/>
                  <a:cs typeface="Times New Roman" panose="02020603050405020304" pitchFamily="18" charset="0"/>
                </a:rPr>
                <a:t>?</a:t>
              </a:r>
            </a:p>
          </p:txBody>
        </p:sp>
      </p:grpSp>
      <p:sp>
        <p:nvSpPr>
          <p:cNvPr id="31751" name="Rectangle 3">
            <a:extLst>
              <a:ext uri="{FF2B5EF4-FFF2-40B4-BE49-F238E27FC236}">
                <a16:creationId xmlns:a16="http://schemas.microsoft.com/office/drawing/2014/main" id="{1424A7A8-32C9-4CCB-B56B-A38C97D36ABE}"/>
              </a:ext>
            </a:extLst>
          </p:cNvPr>
          <p:cNvSpPr txBox="1">
            <a:spLocks noChangeArrowheads="1"/>
          </p:cNvSpPr>
          <p:nvPr/>
        </p:nvSpPr>
        <p:spPr bwMode="auto">
          <a:xfrm>
            <a:off x="1495425" y="2115344"/>
            <a:ext cx="10026446"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zh-CN" altLang="en-US" dirty="0">
                <a:solidFill>
                  <a:srgbClr val="990000"/>
                </a:solidFill>
                <a:latin typeface="黑体" panose="02010609060101010101" pitchFamily="49" charset="-122"/>
                <a:ea typeface="黑体" panose="02010609060101010101" pitchFamily="49" charset="-122"/>
              </a:rPr>
              <a:t>域名解析</a:t>
            </a:r>
            <a:r>
              <a:rPr lang="zh-CN" altLang="en-US" dirty="0">
                <a:solidFill>
                  <a:srgbClr val="C00000"/>
                </a:solidFill>
                <a:latin typeface="黑体" panose="02010609060101010101" pitchFamily="49" charset="-122"/>
                <a:ea typeface="黑体" panose="02010609060101010101" pitchFamily="49" charset="-122"/>
              </a:rPr>
              <a:t>：</a:t>
            </a:r>
            <a:r>
              <a:rPr lang="zh-CN" altLang="en-US" dirty="0">
                <a:solidFill>
                  <a:srgbClr val="0070C0"/>
                </a:solidFill>
                <a:latin typeface="Calibri" panose="020F0502020204030204" pitchFamily="34" charset="0"/>
              </a:rPr>
              <a:t>将域名翻译为对应</a:t>
            </a:r>
            <a:r>
              <a:rPr lang="en-US" altLang="zh-CN" dirty="0">
                <a:solidFill>
                  <a:srgbClr val="0070C0"/>
                </a:solidFill>
                <a:latin typeface="Calibri" panose="020F0502020204030204" pitchFamily="34" charset="0"/>
              </a:rPr>
              <a:t>IP </a:t>
            </a:r>
            <a:r>
              <a:rPr lang="zh-CN" altLang="en-US" dirty="0">
                <a:solidFill>
                  <a:srgbClr val="0070C0"/>
                </a:solidFill>
                <a:latin typeface="Calibri" panose="020F0502020204030204" pitchFamily="34" charset="0"/>
              </a:rPr>
              <a:t>地址的过程。 </a:t>
            </a:r>
          </a:p>
          <a:p>
            <a:pPr eaLnBrk="1" hangingPunct="1">
              <a:buClrTx/>
              <a:buSzTx/>
              <a:buFont typeface="Arial" panose="020B0604020202020204" pitchFamily="34" charset="0"/>
              <a:buNone/>
            </a:pPr>
            <a:r>
              <a:rPr lang="zh-CN" altLang="en-US" dirty="0">
                <a:solidFill>
                  <a:srgbClr val="990000"/>
                </a:solidFill>
                <a:latin typeface="黑体" panose="02010609060101010101" pitchFamily="49" charset="-122"/>
                <a:ea typeface="黑体" panose="02010609060101010101" pitchFamily="49" charset="-122"/>
              </a:rPr>
              <a:t>域名服务器</a:t>
            </a:r>
            <a:r>
              <a:rPr lang="zh-CN" altLang="en-US" dirty="0">
                <a:solidFill>
                  <a:srgbClr val="C00000"/>
                </a:solidFill>
                <a:latin typeface="黑体" panose="02010609060101010101" pitchFamily="49" charset="-122"/>
                <a:ea typeface="黑体" panose="02010609060101010101" pitchFamily="49" charset="-122"/>
              </a:rPr>
              <a:t>：</a:t>
            </a:r>
            <a:r>
              <a:rPr lang="zh-CN" altLang="en-US" dirty="0">
                <a:solidFill>
                  <a:srgbClr val="0070C0"/>
                </a:solidFill>
                <a:latin typeface="Calibri" panose="020F0502020204030204" pitchFamily="34" charset="0"/>
              </a:rPr>
              <a:t>负责管理、存放当前域的主机名和</a:t>
            </a:r>
            <a:r>
              <a:rPr lang="en-US" altLang="zh-CN" dirty="0">
                <a:solidFill>
                  <a:srgbClr val="0070C0"/>
                </a:solidFill>
                <a:latin typeface="Calibri" panose="020F0502020204030204" pitchFamily="34" charset="0"/>
              </a:rPr>
              <a:t>IP</a:t>
            </a:r>
            <a:r>
              <a:rPr lang="zh-CN" altLang="en-US" dirty="0">
                <a:solidFill>
                  <a:srgbClr val="0070C0"/>
                </a:solidFill>
                <a:latin typeface="Calibri" panose="020F0502020204030204" pitchFamily="34" charset="0"/>
              </a:rPr>
              <a:t>地址的数据库文件，以及下级子域的域名服务器信息。 </a:t>
            </a:r>
          </a:p>
        </p:txBody>
      </p:sp>
      <p:pic>
        <p:nvPicPr>
          <p:cNvPr id="31752" name="Picture 30" descr="cuit">
            <a:extLst>
              <a:ext uri="{FF2B5EF4-FFF2-40B4-BE49-F238E27FC236}">
                <a16:creationId xmlns:a16="http://schemas.microsoft.com/office/drawing/2014/main" id="{317D2361-62AE-4ED1-8F13-57BA3553F61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602914" y="-381224"/>
            <a:ext cx="1981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C05E1769-76E8-4C4B-92DE-5A1A7FF4C94A}"/>
              </a:ext>
            </a:extLst>
          </p:cNvPr>
          <p:cNvSpPr/>
          <p:nvPr/>
        </p:nvSpPr>
        <p:spPr>
          <a:xfrm>
            <a:off x="1500188" y="-22225"/>
            <a:ext cx="9144001" cy="5818188"/>
          </a:xfrm>
          <a:custGeom>
            <a:avLst/>
            <a:gdLst>
              <a:gd name="connsiteX0" fmla="*/ 0 w 9139725"/>
              <a:gd name="connsiteY0" fmla="*/ 0 h 5867400"/>
              <a:gd name="connsiteX1" fmla="*/ 9139725 w 9139725"/>
              <a:gd name="connsiteY1" fmla="*/ 0 h 5867400"/>
              <a:gd name="connsiteX2" fmla="*/ 9139725 w 9139725"/>
              <a:gd name="connsiteY2" fmla="*/ 5867400 h 5867400"/>
              <a:gd name="connsiteX3" fmla="*/ 0 w 9139725"/>
              <a:gd name="connsiteY3" fmla="*/ 5867400 h 5867400"/>
              <a:gd name="connsiteX4" fmla="*/ 0 w 9139725"/>
              <a:gd name="connsiteY4" fmla="*/ 0 h 58674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39725" h="5867400">
                <a:moveTo>
                  <a:pt x="0" y="0"/>
                </a:moveTo>
                <a:lnTo>
                  <a:pt x="9139725" y="0"/>
                </a:lnTo>
                <a:lnTo>
                  <a:pt x="9139725" y="5867400"/>
                </a:lnTo>
                <a:lnTo>
                  <a:pt x="0" y="5867400"/>
                </a:lnTo>
                <a:lnTo>
                  <a:pt x="0" y="0"/>
                </a:lnTo>
              </a:path>
            </a:pathLst>
          </a:custGeom>
          <a:solidFill>
            <a:srgbClr val="2388DB">
              <a:alpha val="100000"/>
            </a:srgb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Freeform 3">
            <a:extLst>
              <a:ext uri="{FF2B5EF4-FFF2-40B4-BE49-F238E27FC236}">
                <a16:creationId xmlns:a16="http://schemas.microsoft.com/office/drawing/2014/main" id="{D244644E-14FA-4D59-84D6-4B2769F18F86}"/>
              </a:ext>
            </a:extLst>
          </p:cNvPr>
          <p:cNvSpPr/>
          <p:nvPr/>
        </p:nvSpPr>
        <p:spPr>
          <a:xfrm>
            <a:off x="1524000" y="5845175"/>
            <a:ext cx="9144000" cy="0"/>
          </a:xfrm>
          <a:custGeom>
            <a:avLst/>
            <a:gdLst>
              <a:gd name="connsiteX0" fmla="*/ 0 w 9144000"/>
              <a:gd name="connsiteY0" fmla="*/ 0 h 0"/>
              <a:gd name="connsiteX1" fmla="*/ 9144000 w 9144000"/>
              <a:gd name="connsiteY1" fmla="*/ 0 h 0"/>
              <a:gd name="connsiteX2" fmla="*/ 0 w 9144000"/>
              <a:gd name="connsiteY2" fmla="*/ 0 h 0"/>
            </a:gdLst>
            <a:ahLst/>
            <a:cxnLst>
              <a:cxn ang="0">
                <a:pos x="connsiteX0" y="connsiteY0"/>
              </a:cxn>
              <a:cxn ang="1">
                <a:pos x="connsiteX1" y="connsiteY1"/>
              </a:cxn>
              <a:cxn ang="2">
                <a:pos x="connsiteX2" y="connsiteY2"/>
              </a:cxn>
            </a:cxnLst>
            <a:rect l="l" t="t" r="r" b="b"/>
            <a:pathLst>
              <a:path w="9144000">
                <a:moveTo>
                  <a:pt x="0" y="0"/>
                </a:moveTo>
                <a:lnTo>
                  <a:pt x="91440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Freeform 3">
            <a:extLst>
              <a:ext uri="{FF2B5EF4-FFF2-40B4-BE49-F238E27FC236}">
                <a16:creationId xmlns:a16="http://schemas.microsoft.com/office/drawing/2014/main" id="{A22AA983-0484-4C4D-B99D-58FA85491E41}"/>
              </a:ext>
            </a:extLst>
          </p:cNvPr>
          <p:cNvSpPr/>
          <p:nvPr/>
        </p:nvSpPr>
        <p:spPr>
          <a:xfrm>
            <a:off x="1495425" y="5816600"/>
            <a:ext cx="9201150" cy="114300"/>
          </a:xfrm>
          <a:custGeom>
            <a:avLst/>
            <a:gdLst>
              <a:gd name="connsiteX0" fmla="*/ 28575 w 9201150"/>
              <a:gd name="connsiteY0" fmla="*/ 28575 h 114300"/>
              <a:gd name="connsiteX1" fmla="*/ 9172575 w 9201150"/>
              <a:gd name="connsiteY1" fmla="*/ 28575 h 114300"/>
            </a:gdLst>
            <a:ahLst/>
            <a:cxnLst>
              <a:cxn ang="0">
                <a:pos x="connsiteX0" y="connsiteY0"/>
              </a:cxn>
              <a:cxn ang="1">
                <a:pos x="connsiteX1" y="connsiteY1"/>
              </a:cxn>
            </a:cxnLst>
            <a:rect l="l" t="t" r="r" b="b"/>
            <a:pathLst>
              <a:path w="9201150" h="114300">
                <a:moveTo>
                  <a:pt x="28575" y="28575"/>
                </a:moveTo>
                <a:lnTo>
                  <a:pt x="9172575" y="28575"/>
                </a:lnTo>
              </a:path>
            </a:pathLst>
          </a:custGeom>
          <a:ln w="63500">
            <a:solidFill>
              <a:srgbClr val="D9D9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2773" name="TextBox 1">
            <a:extLst>
              <a:ext uri="{FF2B5EF4-FFF2-40B4-BE49-F238E27FC236}">
                <a16:creationId xmlns:a16="http://schemas.microsoft.com/office/drawing/2014/main" id="{5CA9F465-A3FB-46BD-915F-427810072EF3}"/>
              </a:ext>
            </a:extLst>
          </p:cNvPr>
          <p:cNvSpPr txBox="1">
            <a:spLocks noChangeArrowheads="1"/>
          </p:cNvSpPr>
          <p:nvPr/>
        </p:nvSpPr>
        <p:spPr bwMode="auto">
          <a:xfrm>
            <a:off x="2057401" y="812800"/>
            <a:ext cx="23161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3300"/>
              </a:lnSpc>
              <a:spcBef>
                <a:spcPct val="0"/>
              </a:spcBef>
              <a:buClrTx/>
              <a:buSzTx/>
              <a:buNone/>
            </a:pPr>
            <a:r>
              <a:rPr lang="zh-CN" altLang="en-US" sz="3600">
                <a:solidFill>
                  <a:srgbClr val="FFFFFF"/>
                </a:solidFill>
                <a:latin typeface="Times New Roman" panose="02020603050405020304" pitchFamily="18" charset="0"/>
                <a:cs typeface="Times New Roman" panose="02020603050405020304" pitchFamily="18" charset="0"/>
              </a:rPr>
              <a:t>解析方式：</a:t>
            </a:r>
            <a:endParaRPr lang="en-US" altLang="zh-CN" sz="3600">
              <a:solidFill>
                <a:srgbClr val="FFFFFF"/>
              </a:solidFill>
              <a:latin typeface="Times New Roman" panose="02020603050405020304" pitchFamily="18" charset="0"/>
              <a:cs typeface="Times New Roman" panose="02020603050405020304" pitchFamily="18" charset="0"/>
            </a:endParaRPr>
          </a:p>
        </p:txBody>
      </p:sp>
      <p:sp>
        <p:nvSpPr>
          <p:cNvPr id="32774" name="TextBox 1">
            <a:extLst>
              <a:ext uri="{FF2B5EF4-FFF2-40B4-BE49-F238E27FC236}">
                <a16:creationId xmlns:a16="http://schemas.microsoft.com/office/drawing/2014/main" id="{53C6D6A9-9DF5-43FF-AA80-388FC90FDBD5}"/>
              </a:ext>
            </a:extLst>
          </p:cNvPr>
          <p:cNvSpPr txBox="1">
            <a:spLocks noChangeArrowheads="1"/>
          </p:cNvSpPr>
          <p:nvPr/>
        </p:nvSpPr>
        <p:spPr bwMode="auto">
          <a:xfrm>
            <a:off x="1652409" y="5789799"/>
            <a:ext cx="8280579"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spcBef>
                <a:spcPct val="0"/>
              </a:spcBef>
              <a:buClrTx/>
              <a:buSzTx/>
              <a:buNone/>
            </a:pPr>
            <a:r>
              <a:rPr lang="zh-CN" altLang="en-US" dirty="0">
                <a:solidFill>
                  <a:schemeClr val="tx1"/>
                </a:solidFill>
                <a:latin typeface="Times New Roman" panose="02020603050405020304" pitchFamily="18" charset="0"/>
                <a:cs typeface="Times New Roman" panose="02020603050405020304" pitchFamily="18" charset="0"/>
              </a:rPr>
              <a:t>一个</a:t>
            </a:r>
            <a:r>
              <a:rPr lang="en-US" altLang="zh-CN" dirty="0">
                <a:solidFill>
                  <a:schemeClr val="tx1"/>
                </a:solidFill>
                <a:latin typeface="Times New Roman" panose="02020603050405020304" pitchFamily="18" charset="0"/>
                <a:cs typeface="Times New Roman" panose="02020603050405020304" pitchFamily="18" charset="0"/>
              </a:rPr>
              <a:t>DNS</a:t>
            </a:r>
            <a:r>
              <a:rPr lang="zh-CN" altLang="en-US" dirty="0">
                <a:solidFill>
                  <a:schemeClr val="tx1"/>
                </a:solidFill>
                <a:latin typeface="Times New Roman" panose="02020603050405020304" pitchFamily="18" charset="0"/>
                <a:cs typeface="Times New Roman" panose="02020603050405020304" pitchFamily="18" charset="0"/>
              </a:rPr>
              <a:t>请求的实现过程 </a:t>
            </a:r>
            <a:r>
              <a:rPr lang="en-US" altLang="zh-CN" dirty="0">
                <a:solidFill>
                  <a:schemeClr val="tx1"/>
                </a:solidFill>
                <a:latin typeface="Times New Roman" panose="02020603050405020304" pitchFamily="18" charset="0"/>
                <a:cs typeface="Times New Roman" panose="02020603050405020304" pitchFamily="18" charset="0"/>
                <a:hlinkClick r:id="rId2"/>
              </a:rPr>
              <a:t>www.amazon.com</a:t>
            </a:r>
            <a:endParaRPr lang="en-US" altLang="zh-CN" dirty="0">
              <a:solidFill>
                <a:schemeClr val="tx1"/>
              </a:solidFill>
              <a:latin typeface="Times New Roman" panose="02020603050405020304" pitchFamily="18" charset="0"/>
              <a:cs typeface="Times New Roman" panose="02020603050405020304" pitchFamily="18" charset="0"/>
            </a:endParaRPr>
          </a:p>
          <a:p>
            <a:pPr>
              <a:spcBef>
                <a:spcPct val="0"/>
              </a:spcBef>
              <a:buClrTx/>
              <a:buSzTx/>
              <a:buNone/>
            </a:pPr>
            <a:r>
              <a:rPr lang="en-US" altLang="zh-CN" dirty="0" err="1">
                <a:solidFill>
                  <a:schemeClr val="tx1"/>
                </a:solidFill>
                <a:latin typeface="Times New Roman" panose="02020603050405020304" pitchFamily="18" charset="0"/>
                <a:cs typeface="Times New Roman" panose="02020603050405020304" pitchFamily="18" charset="0"/>
              </a:rPr>
              <a:t>nslookup</a:t>
            </a:r>
            <a:r>
              <a:rPr lang="en-US" altLang="zh-CN"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网址</a:t>
            </a:r>
            <a:r>
              <a:rPr lang="en-US" altLang="zh-CN" dirty="0">
                <a:solidFill>
                  <a:schemeClr val="tx1"/>
                </a:solidFill>
                <a:latin typeface="Times New Roman" panose="02020603050405020304" pitchFamily="18" charset="0"/>
                <a:cs typeface="Times New Roman" panose="02020603050405020304" pitchFamily="18" charset="0"/>
              </a:rPr>
              <a:t> </a:t>
            </a:r>
          </a:p>
        </p:txBody>
      </p:sp>
      <p:pic>
        <p:nvPicPr>
          <p:cNvPr id="32775" name="Picture 2">
            <a:extLst>
              <a:ext uri="{FF2B5EF4-FFF2-40B4-BE49-F238E27FC236}">
                <a16:creationId xmlns:a16="http://schemas.microsoft.com/office/drawing/2014/main" id="{BE0AF261-2ED8-4FF8-8A40-EB63FF88C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1"/>
            <a:ext cx="2878138"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3">
            <a:extLst>
              <a:ext uri="{FF2B5EF4-FFF2-40B4-BE49-F238E27FC236}">
                <a16:creationId xmlns:a16="http://schemas.microsoft.com/office/drawing/2014/main" id="{7987FF74-DEA6-4E0B-8977-30B0BBE3B1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728664"/>
            <a:ext cx="623888"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3">
            <a:extLst>
              <a:ext uri="{FF2B5EF4-FFF2-40B4-BE49-F238E27FC236}">
                <a16:creationId xmlns:a16="http://schemas.microsoft.com/office/drawing/2014/main" id="{D418005E-8266-4A35-B1F6-7A3F6A89AC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09100" y="1920875"/>
            <a:ext cx="623888"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3">
            <a:extLst>
              <a:ext uri="{FF2B5EF4-FFF2-40B4-BE49-F238E27FC236}">
                <a16:creationId xmlns:a16="http://schemas.microsoft.com/office/drawing/2014/main" id="{5C6E0022-E9AF-43D5-8973-F06512FC5C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6414" y="230189"/>
            <a:ext cx="623887"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9" name="Picture 4">
            <a:extLst>
              <a:ext uri="{FF2B5EF4-FFF2-40B4-BE49-F238E27FC236}">
                <a16:creationId xmlns:a16="http://schemas.microsoft.com/office/drawing/2014/main" id="{9B7FF098-08E8-4EA4-81F4-A6546C5134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2950" y="3962401"/>
            <a:ext cx="6223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0" name="Picture 5">
            <a:extLst>
              <a:ext uri="{FF2B5EF4-FFF2-40B4-BE49-F238E27FC236}">
                <a16:creationId xmlns:a16="http://schemas.microsoft.com/office/drawing/2014/main" id="{73E388C2-88F0-4D2B-BBE8-0CF0AE4867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5150" y="4224338"/>
            <a:ext cx="6223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3">
            <a:extLst>
              <a:ext uri="{FF2B5EF4-FFF2-40B4-BE49-F238E27FC236}">
                <a16:creationId xmlns:a16="http://schemas.microsoft.com/office/drawing/2014/main" id="{C1223733-4488-4BB4-8DFB-F0F74E129534}"/>
              </a:ext>
            </a:extLst>
          </p:cNvPr>
          <p:cNvSpPr/>
          <p:nvPr/>
        </p:nvSpPr>
        <p:spPr>
          <a:xfrm>
            <a:off x="9088438" y="3689350"/>
            <a:ext cx="1511300" cy="1011238"/>
          </a:xfrm>
          <a:custGeom>
            <a:avLst/>
            <a:gdLst>
              <a:gd name="connsiteX0" fmla="*/ 221310 w 2349904"/>
              <a:gd name="connsiteY0" fmla="*/ 586719 h 1773015"/>
              <a:gd name="connsiteX1" fmla="*/ 221310 w 2349904"/>
              <a:gd name="connsiteY1" fmla="*/ 586719 h 1773015"/>
              <a:gd name="connsiteX2" fmla="*/ 380049 w 2349904"/>
              <a:gd name="connsiteY2" fmla="*/ 226024 h 1773015"/>
              <a:gd name="connsiteX3" fmla="*/ 765900 w 2349904"/>
              <a:gd name="connsiteY3" fmla="*/ 214545 h 1773015"/>
              <a:gd name="connsiteX4" fmla="*/ 765900 w 2349904"/>
              <a:gd name="connsiteY4" fmla="*/ 214545 h 1773015"/>
              <a:gd name="connsiteX5" fmla="*/ 976060 w 2349904"/>
              <a:gd name="connsiteY5" fmla="*/ 61355 h 1773015"/>
              <a:gd name="connsiteX6" fmla="*/ 1221339 w 2349904"/>
              <a:gd name="connsiteY6" fmla="*/ 142694 h 1773015"/>
              <a:gd name="connsiteX7" fmla="*/ 1221339 w 2349904"/>
              <a:gd name="connsiteY7" fmla="*/ 142694 h 1773015"/>
              <a:gd name="connsiteX8" fmla="*/ 1409672 w 2349904"/>
              <a:gd name="connsiteY8" fmla="*/ 10159 h 1773015"/>
              <a:gd name="connsiteX9" fmla="*/ 1618901 w 2349904"/>
              <a:gd name="connsiteY9" fmla="*/ 104079 h 1773015"/>
              <a:gd name="connsiteX10" fmla="*/ 1618901 w 2349904"/>
              <a:gd name="connsiteY10" fmla="*/ 104079 h 1773015"/>
              <a:gd name="connsiteX11" fmla="*/ 1886487 w 2349904"/>
              <a:gd name="connsiteY11" fmla="*/ 18632 h 1773015"/>
              <a:gd name="connsiteX12" fmla="*/ 2076186 w 2349904"/>
              <a:gd name="connsiteY12" fmla="*/ 229726 h 1773015"/>
              <a:gd name="connsiteX13" fmla="*/ 2076186 w 2349904"/>
              <a:gd name="connsiteY13" fmla="*/ 229726 h 1773015"/>
              <a:gd name="connsiteX14" fmla="*/ 2259481 w 2349904"/>
              <a:gd name="connsiteY14" fmla="*/ 386196 h 1773015"/>
              <a:gd name="connsiteX15" fmla="*/ 2264827 w 2349904"/>
              <a:gd name="connsiteY15" fmla="*/ 630956 h 1773015"/>
              <a:gd name="connsiteX16" fmla="*/ 2264827 w 2349904"/>
              <a:gd name="connsiteY16" fmla="*/ 630956 h 1773015"/>
              <a:gd name="connsiteX17" fmla="*/ 2313392 w 2349904"/>
              <a:gd name="connsiteY17" fmla="*/ 1000170 h 1773015"/>
              <a:gd name="connsiteX18" fmla="*/ 2026943 w 2349904"/>
              <a:gd name="connsiteY18" fmla="*/ 1229461 h 1773015"/>
              <a:gd name="connsiteX19" fmla="*/ 1865296 w 2349904"/>
              <a:gd name="connsiteY19" fmla="*/ 1506805 h 1773015"/>
              <a:gd name="connsiteX20" fmla="*/ 1550084 w 2349904"/>
              <a:gd name="connsiteY20" fmla="*/ 1497804 h 1773015"/>
              <a:gd name="connsiteX21" fmla="*/ 1255342 w 2349904"/>
              <a:gd name="connsiteY21" fmla="*/ 1759413 h 1773015"/>
              <a:gd name="connsiteX22" fmla="*/ 899302 w 2349904"/>
              <a:gd name="connsiteY22" fmla="*/ 1597298 h 1773015"/>
              <a:gd name="connsiteX23" fmla="*/ 580169 w 2349904"/>
              <a:gd name="connsiteY23" fmla="*/ 1644675 h 1773015"/>
              <a:gd name="connsiteX24" fmla="*/ 323972 w 2349904"/>
              <a:gd name="connsiteY24" fmla="*/ 1443274 h 1773015"/>
              <a:gd name="connsiteX25" fmla="*/ 323972 w 2349904"/>
              <a:gd name="connsiteY25" fmla="*/ 1443274 h 1773015"/>
              <a:gd name="connsiteX26" fmla="*/ 86838 w 2349904"/>
              <a:gd name="connsiteY26" fmla="*/ 1312966 h 1773015"/>
              <a:gd name="connsiteX27" fmla="*/ 125033 w 2349904"/>
              <a:gd name="connsiteY27" fmla="*/ 1040500 h 1773015"/>
              <a:gd name="connsiteX28" fmla="*/ 125033 w 2349904"/>
              <a:gd name="connsiteY28" fmla="*/ 1040500 h 1773015"/>
              <a:gd name="connsiteX29" fmla="*/ 14521 w 2349904"/>
              <a:gd name="connsiteY29" fmla="*/ 781106 h 1773015"/>
              <a:gd name="connsiteX30" fmla="*/ 219349 w 2349904"/>
              <a:gd name="connsiteY30" fmla="*/ 592181 h 1773015"/>
              <a:gd name="connsiteX31" fmla="*/ 221310 w 2349904"/>
              <a:gd name="connsiteY31" fmla="*/ 586719 h 177301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2349904" h="1773015">
                <a:moveTo>
                  <a:pt x="221310" y="586719"/>
                </a:moveTo>
                <a:lnTo>
                  <a:pt x="221310" y="586719"/>
                </a:lnTo>
                <a:cubicBezTo>
                  <a:pt x="202539" y="445256"/>
                  <a:pt x="264169" y="305217"/>
                  <a:pt x="380049" y="226024"/>
                </a:cubicBezTo>
                <a:cubicBezTo>
                  <a:pt x="495929" y="146832"/>
                  <a:pt x="645736" y="142375"/>
                  <a:pt x="765900" y="214545"/>
                </a:cubicBezTo>
                <a:lnTo>
                  <a:pt x="765900" y="214545"/>
                </a:lnTo>
                <a:cubicBezTo>
                  <a:pt x="808467" y="132293"/>
                  <a:pt x="886375" y="75504"/>
                  <a:pt x="976060" y="61355"/>
                </a:cubicBezTo>
                <a:cubicBezTo>
                  <a:pt x="1065746" y="47206"/>
                  <a:pt x="1156673" y="77359"/>
                  <a:pt x="1221339" y="142694"/>
                </a:cubicBezTo>
                <a:lnTo>
                  <a:pt x="1221339" y="142694"/>
                </a:lnTo>
                <a:cubicBezTo>
                  <a:pt x="1257600" y="68119"/>
                  <a:pt x="1328799" y="18014"/>
                  <a:pt x="1409672" y="10159"/>
                </a:cubicBezTo>
                <a:cubicBezTo>
                  <a:pt x="1490543" y="2304"/>
                  <a:pt x="1569643" y="37810"/>
                  <a:pt x="1618901" y="104079"/>
                </a:cubicBezTo>
                <a:lnTo>
                  <a:pt x="1618901" y="104079"/>
                </a:lnTo>
                <a:cubicBezTo>
                  <a:pt x="1684411" y="25030"/>
                  <a:pt x="1788640" y="-8252"/>
                  <a:pt x="1886487" y="18632"/>
                </a:cubicBezTo>
                <a:cubicBezTo>
                  <a:pt x="1984335" y="45517"/>
                  <a:pt x="2058224" y="127741"/>
                  <a:pt x="2076186" y="229726"/>
                </a:cubicBezTo>
                <a:lnTo>
                  <a:pt x="2076186" y="229726"/>
                </a:lnTo>
                <a:cubicBezTo>
                  <a:pt x="2156448" y="252176"/>
                  <a:pt x="2223304" y="309248"/>
                  <a:pt x="2259481" y="386196"/>
                </a:cubicBezTo>
                <a:cubicBezTo>
                  <a:pt x="2295659" y="463144"/>
                  <a:pt x="2297608" y="552419"/>
                  <a:pt x="2264827" y="630956"/>
                </a:cubicBezTo>
                <a:lnTo>
                  <a:pt x="2264827" y="630956"/>
                </a:lnTo>
                <a:cubicBezTo>
                  <a:pt x="2343861" y="736440"/>
                  <a:pt x="2362349" y="876995"/>
                  <a:pt x="2313392" y="1000170"/>
                </a:cubicBezTo>
                <a:cubicBezTo>
                  <a:pt x="2264435" y="1123345"/>
                  <a:pt x="2155386" y="1210634"/>
                  <a:pt x="2026943" y="1229461"/>
                </a:cubicBezTo>
                <a:cubicBezTo>
                  <a:pt x="2026037" y="1345065"/>
                  <a:pt x="1964211" y="1451142"/>
                  <a:pt x="1865296" y="1506805"/>
                </a:cubicBezTo>
                <a:cubicBezTo>
                  <a:pt x="1766379" y="1562468"/>
                  <a:pt x="1645820" y="1559025"/>
                  <a:pt x="1550084" y="1497804"/>
                </a:cubicBezTo>
                <a:cubicBezTo>
                  <a:pt x="1509305" y="1636260"/>
                  <a:pt x="1394529" y="1738134"/>
                  <a:pt x="1255342" y="1759413"/>
                </a:cubicBezTo>
                <a:cubicBezTo>
                  <a:pt x="1116154" y="1780693"/>
                  <a:pt x="977507" y="1717563"/>
                  <a:pt x="899302" y="1597298"/>
                </a:cubicBezTo>
                <a:cubicBezTo>
                  <a:pt x="803440" y="1656577"/>
                  <a:pt x="688414" y="1673653"/>
                  <a:pt x="580169" y="1644675"/>
                </a:cubicBezTo>
                <a:cubicBezTo>
                  <a:pt x="471925" y="1615697"/>
                  <a:pt x="379583" y="1543105"/>
                  <a:pt x="323972" y="1443274"/>
                </a:cubicBezTo>
                <a:lnTo>
                  <a:pt x="323972" y="1443274"/>
                </a:lnTo>
                <a:cubicBezTo>
                  <a:pt x="226012" y="1455029"/>
                  <a:pt x="131299" y="1402983"/>
                  <a:pt x="86838" y="1312966"/>
                </a:cubicBezTo>
                <a:cubicBezTo>
                  <a:pt x="42376" y="1222949"/>
                  <a:pt x="57632" y="1114124"/>
                  <a:pt x="125033" y="1040500"/>
                </a:cubicBezTo>
                <a:lnTo>
                  <a:pt x="125033" y="1040500"/>
                </a:lnTo>
                <a:cubicBezTo>
                  <a:pt x="37651" y="987759"/>
                  <a:pt x="-6936" y="883103"/>
                  <a:pt x="14521" y="781106"/>
                </a:cubicBezTo>
                <a:cubicBezTo>
                  <a:pt x="35978" y="679110"/>
                  <a:pt x="118619" y="602885"/>
                  <a:pt x="219349" y="592181"/>
                </a:cubicBezTo>
                <a:lnTo>
                  <a:pt x="221310" y="586719"/>
                </a:lnTo>
              </a:path>
            </a:pathLst>
          </a:custGeom>
          <a:solidFill>
            <a:srgbClr val="000000">
              <a:alpha val="0"/>
            </a:srgbClr>
          </a:solidFill>
          <a:ln w="254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准备访问亚马逊</a:t>
            </a:r>
          </a:p>
        </p:txBody>
      </p:sp>
      <p:sp>
        <p:nvSpPr>
          <p:cNvPr id="21" name="Freeform 3">
            <a:extLst>
              <a:ext uri="{FF2B5EF4-FFF2-40B4-BE49-F238E27FC236}">
                <a16:creationId xmlns:a16="http://schemas.microsoft.com/office/drawing/2014/main" id="{44DFE89C-871C-4902-8C1E-ACD792C477DF}"/>
              </a:ext>
            </a:extLst>
          </p:cNvPr>
          <p:cNvSpPr/>
          <p:nvPr/>
        </p:nvSpPr>
        <p:spPr>
          <a:xfrm>
            <a:off x="5657850" y="1920875"/>
            <a:ext cx="3092450" cy="1676400"/>
          </a:xfrm>
          <a:custGeom>
            <a:avLst/>
            <a:gdLst>
              <a:gd name="connsiteX0" fmla="*/ 221310 w 2349904"/>
              <a:gd name="connsiteY0" fmla="*/ 586719 h 1773015"/>
              <a:gd name="connsiteX1" fmla="*/ 221310 w 2349904"/>
              <a:gd name="connsiteY1" fmla="*/ 586719 h 1773015"/>
              <a:gd name="connsiteX2" fmla="*/ 380049 w 2349904"/>
              <a:gd name="connsiteY2" fmla="*/ 226024 h 1773015"/>
              <a:gd name="connsiteX3" fmla="*/ 765900 w 2349904"/>
              <a:gd name="connsiteY3" fmla="*/ 214545 h 1773015"/>
              <a:gd name="connsiteX4" fmla="*/ 765900 w 2349904"/>
              <a:gd name="connsiteY4" fmla="*/ 214545 h 1773015"/>
              <a:gd name="connsiteX5" fmla="*/ 976060 w 2349904"/>
              <a:gd name="connsiteY5" fmla="*/ 61355 h 1773015"/>
              <a:gd name="connsiteX6" fmla="*/ 1221339 w 2349904"/>
              <a:gd name="connsiteY6" fmla="*/ 142694 h 1773015"/>
              <a:gd name="connsiteX7" fmla="*/ 1221339 w 2349904"/>
              <a:gd name="connsiteY7" fmla="*/ 142694 h 1773015"/>
              <a:gd name="connsiteX8" fmla="*/ 1409672 w 2349904"/>
              <a:gd name="connsiteY8" fmla="*/ 10159 h 1773015"/>
              <a:gd name="connsiteX9" fmla="*/ 1618901 w 2349904"/>
              <a:gd name="connsiteY9" fmla="*/ 104079 h 1773015"/>
              <a:gd name="connsiteX10" fmla="*/ 1618901 w 2349904"/>
              <a:gd name="connsiteY10" fmla="*/ 104079 h 1773015"/>
              <a:gd name="connsiteX11" fmla="*/ 1886487 w 2349904"/>
              <a:gd name="connsiteY11" fmla="*/ 18632 h 1773015"/>
              <a:gd name="connsiteX12" fmla="*/ 2076186 w 2349904"/>
              <a:gd name="connsiteY12" fmla="*/ 229726 h 1773015"/>
              <a:gd name="connsiteX13" fmla="*/ 2076186 w 2349904"/>
              <a:gd name="connsiteY13" fmla="*/ 229726 h 1773015"/>
              <a:gd name="connsiteX14" fmla="*/ 2259481 w 2349904"/>
              <a:gd name="connsiteY14" fmla="*/ 386196 h 1773015"/>
              <a:gd name="connsiteX15" fmla="*/ 2264827 w 2349904"/>
              <a:gd name="connsiteY15" fmla="*/ 630956 h 1773015"/>
              <a:gd name="connsiteX16" fmla="*/ 2264827 w 2349904"/>
              <a:gd name="connsiteY16" fmla="*/ 630956 h 1773015"/>
              <a:gd name="connsiteX17" fmla="*/ 2313392 w 2349904"/>
              <a:gd name="connsiteY17" fmla="*/ 1000170 h 1773015"/>
              <a:gd name="connsiteX18" fmla="*/ 2026943 w 2349904"/>
              <a:gd name="connsiteY18" fmla="*/ 1229461 h 1773015"/>
              <a:gd name="connsiteX19" fmla="*/ 1865296 w 2349904"/>
              <a:gd name="connsiteY19" fmla="*/ 1506805 h 1773015"/>
              <a:gd name="connsiteX20" fmla="*/ 1550084 w 2349904"/>
              <a:gd name="connsiteY20" fmla="*/ 1497804 h 1773015"/>
              <a:gd name="connsiteX21" fmla="*/ 1255342 w 2349904"/>
              <a:gd name="connsiteY21" fmla="*/ 1759413 h 1773015"/>
              <a:gd name="connsiteX22" fmla="*/ 899302 w 2349904"/>
              <a:gd name="connsiteY22" fmla="*/ 1597298 h 1773015"/>
              <a:gd name="connsiteX23" fmla="*/ 580169 w 2349904"/>
              <a:gd name="connsiteY23" fmla="*/ 1644675 h 1773015"/>
              <a:gd name="connsiteX24" fmla="*/ 323972 w 2349904"/>
              <a:gd name="connsiteY24" fmla="*/ 1443274 h 1773015"/>
              <a:gd name="connsiteX25" fmla="*/ 323972 w 2349904"/>
              <a:gd name="connsiteY25" fmla="*/ 1443274 h 1773015"/>
              <a:gd name="connsiteX26" fmla="*/ 86838 w 2349904"/>
              <a:gd name="connsiteY26" fmla="*/ 1312966 h 1773015"/>
              <a:gd name="connsiteX27" fmla="*/ 125033 w 2349904"/>
              <a:gd name="connsiteY27" fmla="*/ 1040500 h 1773015"/>
              <a:gd name="connsiteX28" fmla="*/ 125033 w 2349904"/>
              <a:gd name="connsiteY28" fmla="*/ 1040500 h 1773015"/>
              <a:gd name="connsiteX29" fmla="*/ 14521 w 2349904"/>
              <a:gd name="connsiteY29" fmla="*/ 781106 h 1773015"/>
              <a:gd name="connsiteX30" fmla="*/ 219349 w 2349904"/>
              <a:gd name="connsiteY30" fmla="*/ 592181 h 1773015"/>
              <a:gd name="connsiteX31" fmla="*/ 221310 w 2349904"/>
              <a:gd name="connsiteY31" fmla="*/ 586719 h 177301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2349904" h="1773015">
                <a:moveTo>
                  <a:pt x="221310" y="586719"/>
                </a:moveTo>
                <a:lnTo>
                  <a:pt x="221310" y="586719"/>
                </a:lnTo>
                <a:cubicBezTo>
                  <a:pt x="202539" y="445256"/>
                  <a:pt x="264169" y="305217"/>
                  <a:pt x="380049" y="226024"/>
                </a:cubicBezTo>
                <a:cubicBezTo>
                  <a:pt x="495929" y="146832"/>
                  <a:pt x="645736" y="142375"/>
                  <a:pt x="765900" y="214545"/>
                </a:cubicBezTo>
                <a:lnTo>
                  <a:pt x="765900" y="214545"/>
                </a:lnTo>
                <a:cubicBezTo>
                  <a:pt x="808467" y="132293"/>
                  <a:pt x="886375" y="75504"/>
                  <a:pt x="976060" y="61355"/>
                </a:cubicBezTo>
                <a:cubicBezTo>
                  <a:pt x="1065746" y="47206"/>
                  <a:pt x="1156673" y="77359"/>
                  <a:pt x="1221339" y="142694"/>
                </a:cubicBezTo>
                <a:lnTo>
                  <a:pt x="1221339" y="142694"/>
                </a:lnTo>
                <a:cubicBezTo>
                  <a:pt x="1257600" y="68119"/>
                  <a:pt x="1328799" y="18014"/>
                  <a:pt x="1409672" y="10159"/>
                </a:cubicBezTo>
                <a:cubicBezTo>
                  <a:pt x="1490543" y="2304"/>
                  <a:pt x="1569643" y="37810"/>
                  <a:pt x="1618901" y="104079"/>
                </a:cubicBezTo>
                <a:lnTo>
                  <a:pt x="1618901" y="104079"/>
                </a:lnTo>
                <a:cubicBezTo>
                  <a:pt x="1684411" y="25030"/>
                  <a:pt x="1788640" y="-8252"/>
                  <a:pt x="1886487" y="18632"/>
                </a:cubicBezTo>
                <a:cubicBezTo>
                  <a:pt x="1984335" y="45517"/>
                  <a:pt x="2058224" y="127741"/>
                  <a:pt x="2076186" y="229726"/>
                </a:cubicBezTo>
                <a:lnTo>
                  <a:pt x="2076186" y="229726"/>
                </a:lnTo>
                <a:cubicBezTo>
                  <a:pt x="2156448" y="252176"/>
                  <a:pt x="2223304" y="309248"/>
                  <a:pt x="2259481" y="386196"/>
                </a:cubicBezTo>
                <a:cubicBezTo>
                  <a:pt x="2295659" y="463144"/>
                  <a:pt x="2297608" y="552419"/>
                  <a:pt x="2264827" y="630956"/>
                </a:cubicBezTo>
                <a:lnTo>
                  <a:pt x="2264827" y="630956"/>
                </a:lnTo>
                <a:cubicBezTo>
                  <a:pt x="2343861" y="736440"/>
                  <a:pt x="2362349" y="876995"/>
                  <a:pt x="2313392" y="1000170"/>
                </a:cubicBezTo>
                <a:cubicBezTo>
                  <a:pt x="2264435" y="1123345"/>
                  <a:pt x="2155386" y="1210634"/>
                  <a:pt x="2026943" y="1229461"/>
                </a:cubicBezTo>
                <a:cubicBezTo>
                  <a:pt x="2026037" y="1345065"/>
                  <a:pt x="1964211" y="1451142"/>
                  <a:pt x="1865296" y="1506805"/>
                </a:cubicBezTo>
                <a:cubicBezTo>
                  <a:pt x="1766379" y="1562468"/>
                  <a:pt x="1645820" y="1559025"/>
                  <a:pt x="1550084" y="1497804"/>
                </a:cubicBezTo>
                <a:cubicBezTo>
                  <a:pt x="1509305" y="1636260"/>
                  <a:pt x="1394529" y="1738134"/>
                  <a:pt x="1255342" y="1759413"/>
                </a:cubicBezTo>
                <a:cubicBezTo>
                  <a:pt x="1116154" y="1780693"/>
                  <a:pt x="977507" y="1717563"/>
                  <a:pt x="899302" y="1597298"/>
                </a:cubicBezTo>
                <a:cubicBezTo>
                  <a:pt x="803440" y="1656577"/>
                  <a:pt x="688414" y="1673653"/>
                  <a:pt x="580169" y="1644675"/>
                </a:cubicBezTo>
                <a:cubicBezTo>
                  <a:pt x="471925" y="1615697"/>
                  <a:pt x="379583" y="1543105"/>
                  <a:pt x="323972" y="1443274"/>
                </a:cubicBezTo>
                <a:lnTo>
                  <a:pt x="323972" y="1443274"/>
                </a:lnTo>
                <a:cubicBezTo>
                  <a:pt x="226012" y="1455029"/>
                  <a:pt x="131299" y="1402983"/>
                  <a:pt x="86838" y="1312966"/>
                </a:cubicBezTo>
                <a:cubicBezTo>
                  <a:pt x="42376" y="1222949"/>
                  <a:pt x="57632" y="1114124"/>
                  <a:pt x="125033" y="1040500"/>
                </a:cubicBezTo>
                <a:lnTo>
                  <a:pt x="125033" y="1040500"/>
                </a:lnTo>
                <a:cubicBezTo>
                  <a:pt x="37651" y="987759"/>
                  <a:pt x="-6936" y="883103"/>
                  <a:pt x="14521" y="781106"/>
                </a:cubicBezTo>
                <a:cubicBezTo>
                  <a:pt x="35978" y="679110"/>
                  <a:pt x="118619" y="602885"/>
                  <a:pt x="219349" y="592181"/>
                </a:cubicBezTo>
                <a:lnTo>
                  <a:pt x="221310" y="586719"/>
                </a:lnTo>
              </a:path>
            </a:pathLst>
          </a:custGeom>
          <a:solidFill>
            <a:srgbClr val="000000">
              <a:alpha val="0"/>
            </a:srgbClr>
          </a:solidFill>
          <a:ln w="254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t>Internet</a:t>
            </a:r>
            <a:endParaRPr lang="zh-CN" altLang="en-US" sz="3200" dirty="0"/>
          </a:p>
        </p:txBody>
      </p:sp>
      <p:sp>
        <p:nvSpPr>
          <p:cNvPr id="22" name="Freeform 3">
            <a:extLst>
              <a:ext uri="{FF2B5EF4-FFF2-40B4-BE49-F238E27FC236}">
                <a16:creationId xmlns:a16="http://schemas.microsoft.com/office/drawing/2014/main" id="{BA0E2D9E-4543-44AD-86FF-7C3DD0364E94}"/>
              </a:ext>
            </a:extLst>
          </p:cNvPr>
          <p:cNvSpPr/>
          <p:nvPr/>
        </p:nvSpPr>
        <p:spPr>
          <a:xfrm>
            <a:off x="9144000" y="2916238"/>
            <a:ext cx="1087438" cy="349250"/>
          </a:xfrm>
          <a:custGeom>
            <a:avLst/>
            <a:gdLst>
              <a:gd name="connsiteX0" fmla="*/ 174827 w 1086696"/>
              <a:gd name="connsiteY0" fmla="*/ 0 h 349487"/>
              <a:gd name="connsiteX1" fmla="*/ 911868 w 1086696"/>
              <a:gd name="connsiteY1" fmla="*/ 0 h 349487"/>
              <a:gd name="connsiteX2" fmla="*/ 911868 w 1086696"/>
              <a:gd name="connsiteY2" fmla="*/ 0 h 349487"/>
              <a:gd name="connsiteX3" fmla="*/ 1086696 w 1086696"/>
              <a:gd name="connsiteY3" fmla="*/ 174744 h 349487"/>
              <a:gd name="connsiteX4" fmla="*/ 911868 w 1086696"/>
              <a:gd name="connsiteY4" fmla="*/ 349487 h 349487"/>
              <a:gd name="connsiteX5" fmla="*/ 174827 w 1086696"/>
              <a:gd name="connsiteY5" fmla="*/ 349487 h 349487"/>
              <a:gd name="connsiteX6" fmla="*/ 174827 w 1086696"/>
              <a:gd name="connsiteY6" fmla="*/ 349487 h 349487"/>
              <a:gd name="connsiteX7" fmla="*/ 0 w 1086696"/>
              <a:gd name="connsiteY7" fmla="*/ 174744 h 349487"/>
              <a:gd name="connsiteX8" fmla="*/ 174827 w 1086696"/>
              <a:gd name="connsiteY8" fmla="*/ 0 h 34948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086696" h="349487">
                <a:moveTo>
                  <a:pt x="174827" y="0"/>
                </a:moveTo>
                <a:lnTo>
                  <a:pt x="911868" y="0"/>
                </a:lnTo>
                <a:lnTo>
                  <a:pt x="911868" y="0"/>
                </a:lnTo>
                <a:cubicBezTo>
                  <a:pt x="1008422" y="0"/>
                  <a:pt x="1086696" y="78235"/>
                  <a:pt x="1086696" y="174744"/>
                </a:cubicBezTo>
                <a:cubicBezTo>
                  <a:pt x="1086696" y="271252"/>
                  <a:pt x="1008422" y="349487"/>
                  <a:pt x="911868" y="349487"/>
                </a:cubicBezTo>
                <a:lnTo>
                  <a:pt x="174827" y="349487"/>
                </a:lnTo>
                <a:lnTo>
                  <a:pt x="174827" y="349487"/>
                </a:lnTo>
                <a:cubicBezTo>
                  <a:pt x="78272" y="349487"/>
                  <a:pt x="0" y="271252"/>
                  <a:pt x="0" y="174744"/>
                </a:cubicBezTo>
                <a:cubicBezTo>
                  <a:pt x="0" y="78235"/>
                  <a:pt x="78272" y="0"/>
                  <a:pt x="174827" y="0"/>
                </a:cubicBezTo>
              </a:path>
            </a:pathLst>
          </a:custGeom>
          <a:solidFill>
            <a:srgbClr val="FF99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domain</a:t>
            </a:r>
            <a:endParaRPr lang="zh-CN" altLang="en-US" b="1" dirty="0">
              <a:solidFill>
                <a:schemeClr val="tx1"/>
              </a:solidFill>
            </a:endParaRPr>
          </a:p>
        </p:txBody>
      </p:sp>
      <p:sp>
        <p:nvSpPr>
          <p:cNvPr id="23" name="Freeform 3">
            <a:extLst>
              <a:ext uri="{FF2B5EF4-FFF2-40B4-BE49-F238E27FC236}">
                <a16:creationId xmlns:a16="http://schemas.microsoft.com/office/drawing/2014/main" id="{D4D80B19-5E81-4C6A-B901-857E349C1E0D}"/>
              </a:ext>
            </a:extLst>
          </p:cNvPr>
          <p:cNvSpPr/>
          <p:nvPr/>
        </p:nvSpPr>
        <p:spPr>
          <a:xfrm>
            <a:off x="5943600" y="354013"/>
            <a:ext cx="1087438" cy="349250"/>
          </a:xfrm>
          <a:custGeom>
            <a:avLst/>
            <a:gdLst>
              <a:gd name="connsiteX0" fmla="*/ 174827 w 1086696"/>
              <a:gd name="connsiteY0" fmla="*/ 0 h 349487"/>
              <a:gd name="connsiteX1" fmla="*/ 911868 w 1086696"/>
              <a:gd name="connsiteY1" fmla="*/ 0 h 349487"/>
              <a:gd name="connsiteX2" fmla="*/ 911868 w 1086696"/>
              <a:gd name="connsiteY2" fmla="*/ 0 h 349487"/>
              <a:gd name="connsiteX3" fmla="*/ 1086696 w 1086696"/>
              <a:gd name="connsiteY3" fmla="*/ 174744 h 349487"/>
              <a:gd name="connsiteX4" fmla="*/ 911868 w 1086696"/>
              <a:gd name="connsiteY4" fmla="*/ 349487 h 349487"/>
              <a:gd name="connsiteX5" fmla="*/ 174827 w 1086696"/>
              <a:gd name="connsiteY5" fmla="*/ 349487 h 349487"/>
              <a:gd name="connsiteX6" fmla="*/ 174827 w 1086696"/>
              <a:gd name="connsiteY6" fmla="*/ 349487 h 349487"/>
              <a:gd name="connsiteX7" fmla="*/ 0 w 1086696"/>
              <a:gd name="connsiteY7" fmla="*/ 174744 h 349487"/>
              <a:gd name="connsiteX8" fmla="*/ 174827 w 1086696"/>
              <a:gd name="connsiteY8" fmla="*/ 0 h 34948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086696" h="349487">
                <a:moveTo>
                  <a:pt x="174827" y="0"/>
                </a:moveTo>
                <a:lnTo>
                  <a:pt x="911868" y="0"/>
                </a:lnTo>
                <a:lnTo>
                  <a:pt x="911868" y="0"/>
                </a:lnTo>
                <a:cubicBezTo>
                  <a:pt x="1008422" y="0"/>
                  <a:pt x="1086696" y="78235"/>
                  <a:pt x="1086696" y="174744"/>
                </a:cubicBezTo>
                <a:cubicBezTo>
                  <a:pt x="1086696" y="271252"/>
                  <a:pt x="1008422" y="349487"/>
                  <a:pt x="911868" y="349487"/>
                </a:cubicBezTo>
                <a:lnTo>
                  <a:pt x="174827" y="349487"/>
                </a:lnTo>
                <a:lnTo>
                  <a:pt x="174827" y="349487"/>
                </a:lnTo>
                <a:cubicBezTo>
                  <a:pt x="78272" y="349487"/>
                  <a:pt x="0" y="271252"/>
                  <a:pt x="0" y="174744"/>
                </a:cubicBezTo>
                <a:cubicBezTo>
                  <a:pt x="0" y="78235"/>
                  <a:pt x="78272" y="0"/>
                  <a:pt x="174827" y="0"/>
                </a:cubicBezTo>
              </a:path>
            </a:pathLst>
          </a:custGeom>
          <a:solidFill>
            <a:srgbClr val="FF99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Root</a:t>
            </a:r>
            <a:endParaRPr lang="zh-CN" altLang="en-US" b="1" dirty="0">
              <a:solidFill>
                <a:schemeClr val="tx1"/>
              </a:solidFill>
            </a:endParaRPr>
          </a:p>
        </p:txBody>
      </p:sp>
      <p:sp>
        <p:nvSpPr>
          <p:cNvPr id="24" name="Freeform 3">
            <a:extLst>
              <a:ext uri="{FF2B5EF4-FFF2-40B4-BE49-F238E27FC236}">
                <a16:creationId xmlns:a16="http://schemas.microsoft.com/office/drawing/2014/main" id="{248ED583-95CC-4D79-B196-9366235D66F6}"/>
              </a:ext>
            </a:extLst>
          </p:cNvPr>
          <p:cNvSpPr/>
          <p:nvPr/>
        </p:nvSpPr>
        <p:spPr>
          <a:xfrm>
            <a:off x="8750300" y="314326"/>
            <a:ext cx="1941512" cy="600075"/>
          </a:xfrm>
          <a:custGeom>
            <a:avLst/>
            <a:gdLst>
              <a:gd name="connsiteX0" fmla="*/ 174827 w 1086696"/>
              <a:gd name="connsiteY0" fmla="*/ 0 h 349487"/>
              <a:gd name="connsiteX1" fmla="*/ 911868 w 1086696"/>
              <a:gd name="connsiteY1" fmla="*/ 0 h 349487"/>
              <a:gd name="connsiteX2" fmla="*/ 911868 w 1086696"/>
              <a:gd name="connsiteY2" fmla="*/ 0 h 349487"/>
              <a:gd name="connsiteX3" fmla="*/ 1086696 w 1086696"/>
              <a:gd name="connsiteY3" fmla="*/ 174744 h 349487"/>
              <a:gd name="connsiteX4" fmla="*/ 911868 w 1086696"/>
              <a:gd name="connsiteY4" fmla="*/ 349487 h 349487"/>
              <a:gd name="connsiteX5" fmla="*/ 174827 w 1086696"/>
              <a:gd name="connsiteY5" fmla="*/ 349487 h 349487"/>
              <a:gd name="connsiteX6" fmla="*/ 174827 w 1086696"/>
              <a:gd name="connsiteY6" fmla="*/ 349487 h 349487"/>
              <a:gd name="connsiteX7" fmla="*/ 0 w 1086696"/>
              <a:gd name="connsiteY7" fmla="*/ 174744 h 349487"/>
              <a:gd name="connsiteX8" fmla="*/ 174827 w 1086696"/>
              <a:gd name="connsiteY8" fmla="*/ 0 h 34948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086696" h="349487">
                <a:moveTo>
                  <a:pt x="174827" y="0"/>
                </a:moveTo>
                <a:lnTo>
                  <a:pt x="911868" y="0"/>
                </a:lnTo>
                <a:lnTo>
                  <a:pt x="911868" y="0"/>
                </a:lnTo>
                <a:cubicBezTo>
                  <a:pt x="1008422" y="0"/>
                  <a:pt x="1086696" y="78235"/>
                  <a:pt x="1086696" y="174744"/>
                </a:cubicBezTo>
                <a:cubicBezTo>
                  <a:pt x="1086696" y="271252"/>
                  <a:pt x="1008422" y="349487"/>
                  <a:pt x="911868" y="349487"/>
                </a:cubicBezTo>
                <a:lnTo>
                  <a:pt x="174827" y="349487"/>
                </a:lnTo>
                <a:lnTo>
                  <a:pt x="174827" y="349487"/>
                </a:lnTo>
                <a:cubicBezTo>
                  <a:pt x="78272" y="349487"/>
                  <a:pt x="0" y="271252"/>
                  <a:pt x="0" y="174744"/>
                </a:cubicBezTo>
                <a:cubicBezTo>
                  <a:pt x="0" y="78235"/>
                  <a:pt x="78272" y="0"/>
                  <a:pt x="174827" y="0"/>
                </a:cubicBezTo>
              </a:path>
            </a:pathLst>
          </a:custGeom>
          <a:solidFill>
            <a:srgbClr val="FF99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Com</a:t>
            </a:r>
            <a:r>
              <a:rPr lang="zh-CN" altLang="en-US" b="1" dirty="0">
                <a:solidFill>
                  <a:schemeClr val="tx1"/>
                </a:solidFill>
              </a:rPr>
              <a:t>、</a:t>
            </a:r>
            <a:r>
              <a:rPr lang="en-US" altLang="zh-CN" b="1" dirty="0">
                <a:solidFill>
                  <a:schemeClr val="tx1"/>
                </a:solidFill>
              </a:rPr>
              <a:t> </a:t>
            </a:r>
            <a:r>
              <a:rPr lang="en-US" altLang="zh-CN" b="1" dirty="0" err="1">
                <a:solidFill>
                  <a:schemeClr val="tx1"/>
                </a:solidFill>
              </a:rPr>
              <a:t>edu</a:t>
            </a:r>
            <a:r>
              <a:rPr lang="zh-CN" altLang="en-US" b="1" dirty="0">
                <a:solidFill>
                  <a:schemeClr val="tx1"/>
                </a:solidFill>
              </a:rPr>
              <a:t>、</a:t>
            </a:r>
            <a:r>
              <a:rPr lang="en-US" altLang="zh-CN" b="1" dirty="0" err="1">
                <a:solidFill>
                  <a:schemeClr val="tx1"/>
                </a:solidFill>
              </a:rPr>
              <a:t>cn</a:t>
            </a:r>
            <a:endParaRPr lang="en-US" altLang="zh-CN" b="1" dirty="0">
              <a:solidFill>
                <a:schemeClr val="tx1"/>
              </a:solidFill>
            </a:endParaRPr>
          </a:p>
          <a:p>
            <a:pPr algn="ctr">
              <a:defRPr/>
            </a:pPr>
            <a:r>
              <a:rPr lang="en-US" altLang="zh-CN" b="1" dirty="0">
                <a:solidFill>
                  <a:schemeClr val="tx1"/>
                </a:solidFill>
              </a:rPr>
              <a:t>…</a:t>
            </a:r>
            <a:endParaRPr lang="zh-CN" altLang="en-US" b="1" dirty="0">
              <a:solidFill>
                <a:schemeClr val="tx1"/>
              </a:solidFill>
            </a:endParaRPr>
          </a:p>
        </p:txBody>
      </p:sp>
      <p:sp>
        <p:nvSpPr>
          <p:cNvPr id="25" name="Freeform 3">
            <a:extLst>
              <a:ext uri="{FF2B5EF4-FFF2-40B4-BE49-F238E27FC236}">
                <a16:creationId xmlns:a16="http://schemas.microsoft.com/office/drawing/2014/main" id="{F759FEBE-8EC3-47FA-AFB9-445179A19B84}"/>
              </a:ext>
            </a:extLst>
          </p:cNvPr>
          <p:cNvSpPr/>
          <p:nvPr/>
        </p:nvSpPr>
        <p:spPr>
          <a:xfrm>
            <a:off x="8056564" y="5195888"/>
            <a:ext cx="1087437" cy="349250"/>
          </a:xfrm>
          <a:custGeom>
            <a:avLst/>
            <a:gdLst>
              <a:gd name="connsiteX0" fmla="*/ 174827 w 1086696"/>
              <a:gd name="connsiteY0" fmla="*/ 0 h 349487"/>
              <a:gd name="connsiteX1" fmla="*/ 911868 w 1086696"/>
              <a:gd name="connsiteY1" fmla="*/ 0 h 349487"/>
              <a:gd name="connsiteX2" fmla="*/ 911868 w 1086696"/>
              <a:gd name="connsiteY2" fmla="*/ 0 h 349487"/>
              <a:gd name="connsiteX3" fmla="*/ 1086696 w 1086696"/>
              <a:gd name="connsiteY3" fmla="*/ 174744 h 349487"/>
              <a:gd name="connsiteX4" fmla="*/ 911868 w 1086696"/>
              <a:gd name="connsiteY4" fmla="*/ 349487 h 349487"/>
              <a:gd name="connsiteX5" fmla="*/ 174827 w 1086696"/>
              <a:gd name="connsiteY5" fmla="*/ 349487 h 349487"/>
              <a:gd name="connsiteX6" fmla="*/ 174827 w 1086696"/>
              <a:gd name="connsiteY6" fmla="*/ 349487 h 349487"/>
              <a:gd name="connsiteX7" fmla="*/ 0 w 1086696"/>
              <a:gd name="connsiteY7" fmla="*/ 174744 h 349487"/>
              <a:gd name="connsiteX8" fmla="*/ 174827 w 1086696"/>
              <a:gd name="connsiteY8" fmla="*/ 0 h 34948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086696" h="349487">
                <a:moveTo>
                  <a:pt x="174827" y="0"/>
                </a:moveTo>
                <a:lnTo>
                  <a:pt x="911868" y="0"/>
                </a:lnTo>
                <a:lnTo>
                  <a:pt x="911868" y="0"/>
                </a:lnTo>
                <a:cubicBezTo>
                  <a:pt x="1008422" y="0"/>
                  <a:pt x="1086696" y="78235"/>
                  <a:pt x="1086696" y="174744"/>
                </a:cubicBezTo>
                <a:cubicBezTo>
                  <a:pt x="1086696" y="271252"/>
                  <a:pt x="1008422" y="349487"/>
                  <a:pt x="911868" y="349487"/>
                </a:cubicBezTo>
                <a:lnTo>
                  <a:pt x="174827" y="349487"/>
                </a:lnTo>
                <a:lnTo>
                  <a:pt x="174827" y="349487"/>
                </a:lnTo>
                <a:cubicBezTo>
                  <a:pt x="78272" y="349487"/>
                  <a:pt x="0" y="271252"/>
                  <a:pt x="0" y="174744"/>
                </a:cubicBezTo>
                <a:cubicBezTo>
                  <a:pt x="0" y="78235"/>
                  <a:pt x="78272" y="0"/>
                  <a:pt x="174827" y="0"/>
                </a:cubicBezTo>
              </a:path>
            </a:pathLst>
          </a:custGeom>
          <a:solidFill>
            <a:srgbClr val="FF99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用户</a:t>
            </a:r>
          </a:p>
        </p:txBody>
      </p:sp>
      <p:sp>
        <p:nvSpPr>
          <p:cNvPr id="26" name="Freeform 3">
            <a:extLst>
              <a:ext uri="{FF2B5EF4-FFF2-40B4-BE49-F238E27FC236}">
                <a16:creationId xmlns:a16="http://schemas.microsoft.com/office/drawing/2014/main" id="{02CD653D-BA3F-446C-9A1D-4AA2E38C59E9}"/>
              </a:ext>
            </a:extLst>
          </p:cNvPr>
          <p:cNvSpPr/>
          <p:nvPr/>
        </p:nvSpPr>
        <p:spPr>
          <a:xfrm>
            <a:off x="8966199" y="1630363"/>
            <a:ext cx="1677989" cy="495300"/>
          </a:xfrm>
          <a:custGeom>
            <a:avLst/>
            <a:gdLst>
              <a:gd name="connsiteX0" fmla="*/ 174827 w 1086696"/>
              <a:gd name="connsiteY0" fmla="*/ 0 h 349487"/>
              <a:gd name="connsiteX1" fmla="*/ 911868 w 1086696"/>
              <a:gd name="connsiteY1" fmla="*/ 0 h 349487"/>
              <a:gd name="connsiteX2" fmla="*/ 911868 w 1086696"/>
              <a:gd name="connsiteY2" fmla="*/ 0 h 349487"/>
              <a:gd name="connsiteX3" fmla="*/ 1086696 w 1086696"/>
              <a:gd name="connsiteY3" fmla="*/ 174744 h 349487"/>
              <a:gd name="connsiteX4" fmla="*/ 911868 w 1086696"/>
              <a:gd name="connsiteY4" fmla="*/ 349487 h 349487"/>
              <a:gd name="connsiteX5" fmla="*/ 174827 w 1086696"/>
              <a:gd name="connsiteY5" fmla="*/ 349487 h 349487"/>
              <a:gd name="connsiteX6" fmla="*/ 174827 w 1086696"/>
              <a:gd name="connsiteY6" fmla="*/ 349487 h 349487"/>
              <a:gd name="connsiteX7" fmla="*/ 0 w 1086696"/>
              <a:gd name="connsiteY7" fmla="*/ 174744 h 349487"/>
              <a:gd name="connsiteX8" fmla="*/ 174827 w 1086696"/>
              <a:gd name="connsiteY8" fmla="*/ 0 h 34948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086696" h="349487">
                <a:moveTo>
                  <a:pt x="174827" y="0"/>
                </a:moveTo>
                <a:lnTo>
                  <a:pt x="911868" y="0"/>
                </a:lnTo>
                <a:lnTo>
                  <a:pt x="911868" y="0"/>
                </a:lnTo>
                <a:cubicBezTo>
                  <a:pt x="1008422" y="0"/>
                  <a:pt x="1086696" y="78235"/>
                  <a:pt x="1086696" y="174744"/>
                </a:cubicBezTo>
                <a:cubicBezTo>
                  <a:pt x="1086696" y="271252"/>
                  <a:pt x="1008422" y="349487"/>
                  <a:pt x="911868" y="349487"/>
                </a:cubicBezTo>
                <a:lnTo>
                  <a:pt x="174827" y="349487"/>
                </a:lnTo>
                <a:lnTo>
                  <a:pt x="174827" y="349487"/>
                </a:lnTo>
                <a:cubicBezTo>
                  <a:pt x="78272" y="349487"/>
                  <a:pt x="0" y="271252"/>
                  <a:pt x="0" y="174744"/>
                </a:cubicBezTo>
                <a:cubicBezTo>
                  <a:pt x="0" y="78235"/>
                  <a:pt x="78272" y="0"/>
                  <a:pt x="174827" y="0"/>
                </a:cubicBezTo>
              </a:path>
            </a:pathLst>
          </a:custGeom>
          <a:solidFill>
            <a:srgbClr val="FF99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Amazon.com</a:t>
            </a: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C85473FA-721B-40AB-BF81-FCBCF0EB3937}"/>
              </a:ext>
            </a:extLst>
          </p:cNvPr>
          <p:cNvSpPr/>
          <p:nvPr/>
        </p:nvSpPr>
        <p:spPr>
          <a:xfrm>
            <a:off x="1462087" y="274712"/>
            <a:ext cx="9139237" cy="1371600"/>
          </a:xfrm>
          <a:custGeom>
            <a:avLst/>
            <a:gdLst>
              <a:gd name="connsiteX0" fmla="*/ 0 w 9139725"/>
              <a:gd name="connsiteY0" fmla="*/ 0 h 5867400"/>
              <a:gd name="connsiteX1" fmla="*/ 9139725 w 9139725"/>
              <a:gd name="connsiteY1" fmla="*/ 0 h 5867400"/>
              <a:gd name="connsiteX2" fmla="*/ 9139725 w 9139725"/>
              <a:gd name="connsiteY2" fmla="*/ 5867400 h 5867400"/>
              <a:gd name="connsiteX3" fmla="*/ 0 w 9139725"/>
              <a:gd name="connsiteY3" fmla="*/ 5867400 h 5867400"/>
              <a:gd name="connsiteX4" fmla="*/ 0 w 9139725"/>
              <a:gd name="connsiteY4" fmla="*/ 0 h 58674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39725" h="5867400">
                <a:moveTo>
                  <a:pt x="0" y="0"/>
                </a:moveTo>
                <a:lnTo>
                  <a:pt x="9139725" y="0"/>
                </a:lnTo>
                <a:lnTo>
                  <a:pt x="9139725" y="5867400"/>
                </a:lnTo>
                <a:lnTo>
                  <a:pt x="0" y="5867400"/>
                </a:lnTo>
                <a:lnTo>
                  <a:pt x="0" y="0"/>
                </a:lnTo>
              </a:path>
            </a:pathLst>
          </a:custGeom>
          <a:solidFill>
            <a:srgbClr val="2388D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p>
        </p:txBody>
      </p:sp>
      <p:sp>
        <p:nvSpPr>
          <p:cNvPr id="5" name="Freeform 3">
            <a:extLst>
              <a:ext uri="{FF2B5EF4-FFF2-40B4-BE49-F238E27FC236}">
                <a16:creationId xmlns:a16="http://schemas.microsoft.com/office/drawing/2014/main" id="{00490530-91D9-46F0-8C28-A022F3FD3B32}"/>
              </a:ext>
            </a:extLst>
          </p:cNvPr>
          <p:cNvSpPr/>
          <p:nvPr/>
        </p:nvSpPr>
        <p:spPr>
          <a:xfrm>
            <a:off x="1524000" y="5845175"/>
            <a:ext cx="9144000" cy="0"/>
          </a:xfrm>
          <a:custGeom>
            <a:avLst/>
            <a:gdLst>
              <a:gd name="connsiteX0" fmla="*/ 0 w 9144000"/>
              <a:gd name="connsiteY0" fmla="*/ 0 h 0"/>
              <a:gd name="connsiteX1" fmla="*/ 9144000 w 9144000"/>
              <a:gd name="connsiteY1" fmla="*/ 0 h 0"/>
              <a:gd name="connsiteX2" fmla="*/ 0 w 9144000"/>
              <a:gd name="connsiteY2" fmla="*/ 0 h 0"/>
            </a:gdLst>
            <a:ahLst/>
            <a:cxnLst>
              <a:cxn ang="0">
                <a:pos x="connsiteX0" y="connsiteY0"/>
              </a:cxn>
              <a:cxn ang="1">
                <a:pos x="connsiteX1" y="connsiteY1"/>
              </a:cxn>
              <a:cxn ang="2">
                <a:pos x="connsiteX2" y="connsiteY2"/>
              </a:cxn>
            </a:cxnLst>
            <a:rect l="l" t="t" r="r" b="b"/>
            <a:pathLst>
              <a:path w="9144000">
                <a:moveTo>
                  <a:pt x="0" y="0"/>
                </a:moveTo>
                <a:lnTo>
                  <a:pt x="91440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Freeform 3">
            <a:extLst>
              <a:ext uri="{FF2B5EF4-FFF2-40B4-BE49-F238E27FC236}">
                <a16:creationId xmlns:a16="http://schemas.microsoft.com/office/drawing/2014/main" id="{345CE459-6CF2-46DF-A29B-8F9838B9C843}"/>
              </a:ext>
            </a:extLst>
          </p:cNvPr>
          <p:cNvSpPr/>
          <p:nvPr/>
        </p:nvSpPr>
        <p:spPr>
          <a:xfrm>
            <a:off x="1528763" y="1379538"/>
            <a:ext cx="9201150" cy="114300"/>
          </a:xfrm>
          <a:custGeom>
            <a:avLst/>
            <a:gdLst>
              <a:gd name="connsiteX0" fmla="*/ 28575 w 9201150"/>
              <a:gd name="connsiteY0" fmla="*/ 28575 h 114300"/>
              <a:gd name="connsiteX1" fmla="*/ 9172575 w 9201150"/>
              <a:gd name="connsiteY1" fmla="*/ 28575 h 114300"/>
            </a:gdLst>
            <a:ahLst/>
            <a:cxnLst>
              <a:cxn ang="0">
                <a:pos x="connsiteX0" y="connsiteY0"/>
              </a:cxn>
              <a:cxn ang="1">
                <a:pos x="connsiteX1" y="connsiteY1"/>
              </a:cxn>
            </a:cxnLst>
            <a:rect l="l" t="t" r="r" b="b"/>
            <a:pathLst>
              <a:path w="9201150" h="114300">
                <a:moveTo>
                  <a:pt x="28575" y="28575"/>
                </a:moveTo>
                <a:lnTo>
                  <a:pt x="9172575" y="28575"/>
                </a:lnTo>
              </a:path>
            </a:pathLst>
          </a:custGeom>
          <a:ln w="63500">
            <a:solidFill>
              <a:srgbClr val="D9D9D9">
                <a:alpha val="100000"/>
              </a:srgb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4821" name="TextBox 1">
            <a:extLst>
              <a:ext uri="{FF2B5EF4-FFF2-40B4-BE49-F238E27FC236}">
                <a16:creationId xmlns:a16="http://schemas.microsoft.com/office/drawing/2014/main" id="{314C0C14-9D97-49E7-B706-AFB1CC33D2D6}"/>
              </a:ext>
            </a:extLst>
          </p:cNvPr>
          <p:cNvSpPr txBox="1">
            <a:spLocks noChangeArrowheads="1"/>
          </p:cNvSpPr>
          <p:nvPr/>
        </p:nvSpPr>
        <p:spPr bwMode="auto">
          <a:xfrm>
            <a:off x="1759974" y="579644"/>
            <a:ext cx="1364227" cy="48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3300"/>
              </a:lnSpc>
              <a:spcBef>
                <a:spcPct val="0"/>
              </a:spcBef>
              <a:buClrTx/>
              <a:buSzTx/>
              <a:buNone/>
            </a:pPr>
            <a:r>
              <a:rPr lang="zh-CN" altLang="en-US" sz="40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结 论</a:t>
            </a:r>
            <a:endParaRPr lang="en-US" altLang="zh-CN" sz="40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822" name="TextBox 1">
            <a:extLst>
              <a:ext uri="{FF2B5EF4-FFF2-40B4-BE49-F238E27FC236}">
                <a16:creationId xmlns:a16="http://schemas.microsoft.com/office/drawing/2014/main" id="{15A81588-2157-409A-B82A-0846BE0FC32F}"/>
              </a:ext>
            </a:extLst>
          </p:cNvPr>
          <p:cNvSpPr txBox="1">
            <a:spLocks noChangeArrowheads="1"/>
          </p:cNvSpPr>
          <p:nvPr/>
        </p:nvSpPr>
        <p:spPr bwMode="auto">
          <a:xfrm>
            <a:off x="1523999" y="2098131"/>
            <a:ext cx="10029371" cy="290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marL="457200" indent="-457200">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Char char="•"/>
            </a:pPr>
            <a:r>
              <a:rPr lang="zh-CN" altLang="en-US" dirty="0">
                <a:solidFill>
                  <a:srgbClr val="002060"/>
                </a:solidFill>
                <a:latin typeface="Times New Roman" panose="02020603050405020304" pitchFamily="18" charset="0"/>
                <a:cs typeface="Times New Roman" panose="02020603050405020304" pitchFamily="18" charset="0"/>
              </a:rPr>
              <a:t>本地</a:t>
            </a:r>
            <a:r>
              <a:rPr lang="en-US" altLang="zh-CN" dirty="0">
                <a:solidFill>
                  <a:srgbClr val="002060"/>
                </a:solidFill>
                <a:latin typeface="Times New Roman" panose="02020603050405020304" pitchFamily="18" charset="0"/>
                <a:cs typeface="Times New Roman" panose="02020603050405020304" pitchFamily="18" charset="0"/>
              </a:rPr>
              <a:t>DNS</a:t>
            </a:r>
            <a:r>
              <a:rPr lang="zh-CN" altLang="en-US" dirty="0">
                <a:solidFill>
                  <a:srgbClr val="002060"/>
                </a:solidFill>
                <a:latin typeface="Times New Roman" panose="02020603050405020304" pitchFamily="18" charset="0"/>
                <a:cs typeface="Times New Roman" panose="02020603050405020304" pitchFamily="18" charset="0"/>
              </a:rPr>
              <a:t>服务器无法获取</a:t>
            </a:r>
            <a:r>
              <a:rPr lang="en-US" altLang="zh-CN" dirty="0">
                <a:solidFill>
                  <a:srgbClr val="002060"/>
                </a:solidFill>
                <a:latin typeface="Times New Roman" panose="02020603050405020304" pitchFamily="18" charset="0"/>
                <a:cs typeface="Times New Roman" panose="02020603050405020304" pitchFamily="18" charset="0"/>
              </a:rPr>
              <a:t>IP</a:t>
            </a:r>
            <a:r>
              <a:rPr lang="zh-CN" altLang="en-US" dirty="0">
                <a:solidFill>
                  <a:srgbClr val="002060"/>
                </a:solidFill>
                <a:latin typeface="Times New Roman" panose="02020603050405020304" pitchFamily="18" charset="0"/>
                <a:cs typeface="Times New Roman" panose="02020603050405020304" pitchFamily="18" charset="0"/>
              </a:rPr>
              <a:t>信息时，求助上一级</a:t>
            </a:r>
            <a:r>
              <a:rPr lang="en-US" altLang="zh-CN" dirty="0">
                <a:solidFill>
                  <a:srgbClr val="002060"/>
                </a:solidFill>
                <a:latin typeface="Times New Roman" panose="02020603050405020304" pitchFamily="18" charset="0"/>
                <a:cs typeface="Times New Roman" panose="02020603050405020304" pitchFamily="18" charset="0"/>
              </a:rPr>
              <a:t>root</a:t>
            </a:r>
          </a:p>
          <a:p>
            <a:pPr eaLnBrk="1" hangingPunct="1">
              <a:lnSpc>
                <a:spcPct val="150000"/>
              </a:lnSpc>
              <a:spcBef>
                <a:spcPct val="0"/>
              </a:spcBef>
              <a:buClrTx/>
              <a:buSzTx/>
              <a:buFont typeface="Arial" panose="020B0604020202020204" pitchFamily="34" charset="0"/>
              <a:buChar char="•"/>
            </a:pPr>
            <a:r>
              <a:rPr lang="zh-CN" altLang="en-US" dirty="0">
                <a:solidFill>
                  <a:srgbClr val="002060"/>
                </a:solidFill>
                <a:latin typeface="Times New Roman" panose="02020603050405020304" pitchFamily="18" charset="0"/>
                <a:cs typeface="Times New Roman" panose="02020603050405020304" pitchFamily="18" charset="0"/>
              </a:rPr>
              <a:t>每一级域名独立管理，管理存储下级子域</a:t>
            </a:r>
            <a:endParaRPr lang="en-US" altLang="zh-CN" dirty="0">
              <a:solidFill>
                <a:srgbClr val="002060"/>
              </a:solidFill>
              <a:latin typeface="Times New Roman" panose="02020603050405020304" pitchFamily="18" charset="0"/>
              <a:cs typeface="Times New Roman" panose="02020603050405020304" pitchFamily="18" charset="0"/>
            </a:endParaRPr>
          </a:p>
          <a:p>
            <a:pPr eaLnBrk="1" hangingPunct="1">
              <a:lnSpc>
                <a:spcPct val="150000"/>
              </a:lnSpc>
              <a:spcBef>
                <a:spcPct val="0"/>
              </a:spcBef>
              <a:buClrTx/>
              <a:buSzTx/>
              <a:buFont typeface="Arial" panose="020B0604020202020204" pitchFamily="34" charset="0"/>
              <a:buChar char="•"/>
            </a:pPr>
            <a:r>
              <a:rPr lang="zh-CN" altLang="en-US" dirty="0">
                <a:solidFill>
                  <a:srgbClr val="002060"/>
                </a:solidFill>
                <a:latin typeface="Times New Roman" panose="02020603050405020304" pitchFamily="18" charset="0"/>
                <a:cs typeface="Times New Roman" panose="02020603050405020304" pitchFamily="18" charset="0"/>
              </a:rPr>
              <a:t>形成目录式的分布式数据库</a:t>
            </a:r>
            <a:endParaRPr lang="en-US" altLang="zh-CN" dirty="0">
              <a:solidFill>
                <a:srgbClr val="002060"/>
              </a:solidFill>
              <a:latin typeface="Times New Roman" panose="02020603050405020304" pitchFamily="18" charset="0"/>
              <a:cs typeface="Times New Roman" panose="02020603050405020304" pitchFamily="18" charset="0"/>
            </a:endParaRPr>
          </a:p>
          <a:p>
            <a:pPr eaLnBrk="1" hangingPunct="1">
              <a:lnSpc>
                <a:spcPct val="150000"/>
              </a:lnSpc>
              <a:spcBef>
                <a:spcPct val="0"/>
              </a:spcBef>
              <a:buClrTx/>
              <a:buSzTx/>
              <a:buFont typeface="Arial" panose="020B0604020202020204" pitchFamily="34" charset="0"/>
              <a:buChar char="•"/>
            </a:pPr>
            <a:r>
              <a:rPr lang="zh-CN" altLang="en-US" dirty="0">
                <a:solidFill>
                  <a:srgbClr val="002060"/>
                </a:solidFill>
                <a:latin typeface="Times New Roman" panose="02020603050405020304" pitchFamily="18" charset="0"/>
                <a:cs typeface="Times New Roman" panose="02020603050405020304" pitchFamily="18" charset="0"/>
              </a:rPr>
              <a:t>各级</a:t>
            </a:r>
            <a:r>
              <a:rPr lang="en-US" altLang="zh-CN" dirty="0">
                <a:solidFill>
                  <a:srgbClr val="002060"/>
                </a:solidFill>
                <a:latin typeface="Times New Roman" panose="02020603050405020304" pitchFamily="18" charset="0"/>
                <a:cs typeface="Times New Roman" panose="02020603050405020304" pitchFamily="18" charset="0"/>
              </a:rPr>
              <a:t>DNS</a:t>
            </a:r>
            <a:r>
              <a:rPr lang="zh-CN" altLang="en-US" dirty="0">
                <a:solidFill>
                  <a:srgbClr val="002060"/>
                </a:solidFill>
                <a:latin typeface="Times New Roman" panose="02020603050405020304" pitchFamily="18" charset="0"/>
                <a:cs typeface="Times New Roman" panose="02020603050405020304" pitchFamily="18" charset="0"/>
              </a:rPr>
              <a:t>关联，并保留</a:t>
            </a:r>
            <a:r>
              <a:rPr lang="en-US" altLang="zh-CN" dirty="0">
                <a:solidFill>
                  <a:srgbClr val="002060"/>
                </a:solidFill>
                <a:latin typeface="Times New Roman" panose="02020603050405020304" pitchFamily="18" charset="0"/>
                <a:cs typeface="Times New Roman" panose="02020603050405020304" pitchFamily="18" charset="0"/>
              </a:rPr>
              <a:t>Cash</a:t>
            </a:r>
          </a:p>
        </p:txBody>
      </p:sp>
      <p:pic>
        <p:nvPicPr>
          <p:cNvPr id="34823" name="Picture 7" descr="cuit">
            <a:extLst>
              <a:ext uri="{FF2B5EF4-FFF2-40B4-BE49-F238E27FC236}">
                <a16:creationId xmlns:a16="http://schemas.microsoft.com/office/drawing/2014/main" id="{DE97A996-14E2-4AB0-B861-6B3B4533313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067800" y="457200"/>
            <a:ext cx="1981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B956B28-D7BC-427A-8787-06E0539BA775}"/>
              </a:ext>
            </a:extLst>
          </p:cNvPr>
          <p:cNvSpPr>
            <a:spLocks noGrp="1" noChangeArrowheads="1"/>
          </p:cNvSpPr>
          <p:nvPr>
            <p:ph type="title" idx="4294967295"/>
          </p:nvPr>
        </p:nvSpPr>
        <p:spPr>
          <a:xfrm>
            <a:off x="663677" y="238577"/>
            <a:ext cx="9513990"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zh-CN" altLang="en-US" sz="4800" b="1" dirty="0">
                <a:solidFill>
                  <a:srgbClr val="FF0000"/>
                </a:solidFill>
                <a:latin typeface="微软雅黑" panose="020B0503020204020204" pitchFamily="34" charset="-122"/>
                <a:ea typeface="微软雅黑" panose="020B0503020204020204" pitchFamily="34" charset="-122"/>
              </a:rPr>
              <a:t>？地址转换对比复习</a:t>
            </a:r>
            <a:r>
              <a:rPr lang="zh-CN" altLang="en-US" sz="4800" b="1" dirty="0">
                <a:solidFill>
                  <a:srgbClr val="FF0000"/>
                </a:solidFill>
              </a:rPr>
              <a:t>：</a:t>
            </a:r>
            <a:endParaRPr lang="en-US" altLang="zh-CN" sz="4800" b="1" dirty="0">
              <a:solidFill>
                <a:srgbClr val="FF0000"/>
              </a:solidFill>
            </a:endParaRPr>
          </a:p>
        </p:txBody>
      </p:sp>
      <p:sp>
        <p:nvSpPr>
          <p:cNvPr id="109572" name="Rectangle 4">
            <a:extLst>
              <a:ext uri="{FF2B5EF4-FFF2-40B4-BE49-F238E27FC236}">
                <a16:creationId xmlns:a16="http://schemas.microsoft.com/office/drawing/2014/main" id="{C7167C93-60A4-41BE-A5AC-6A3E09467973}"/>
              </a:ext>
            </a:extLst>
          </p:cNvPr>
          <p:cNvSpPr>
            <a:spLocks noRot="1" noChangeArrowheads="1"/>
          </p:cNvSpPr>
          <p:nvPr/>
        </p:nvSpPr>
        <p:spPr bwMode="auto">
          <a:xfrm>
            <a:off x="1047135" y="1482571"/>
            <a:ext cx="9130532"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r>
              <a:rPr lang="zh-CN" altLang="en-US" sz="2800" dirty="0"/>
              <a:t>地址类型</a:t>
            </a:r>
          </a:p>
          <a:p>
            <a:pPr lvl="1"/>
            <a:r>
              <a:rPr lang="en-US" altLang="zh-CN" sz="2400" dirty="0"/>
              <a:t>DNS</a:t>
            </a:r>
            <a:r>
              <a:rPr lang="zh-CN" altLang="en-US" sz="2400" dirty="0"/>
              <a:t>：域名</a:t>
            </a:r>
            <a:r>
              <a:rPr lang="en-US" altLang="zh-CN" sz="2400" dirty="0"/>
              <a:t>(</a:t>
            </a:r>
            <a:r>
              <a:rPr lang="zh-CN" altLang="en-US" sz="2400" dirty="0"/>
              <a:t>应用层地址</a:t>
            </a:r>
            <a:r>
              <a:rPr lang="en-US" altLang="zh-CN" sz="2400" dirty="0"/>
              <a:t>)→IP</a:t>
            </a:r>
            <a:r>
              <a:rPr lang="zh-CN" altLang="en-US" sz="2400" dirty="0"/>
              <a:t>地址</a:t>
            </a:r>
            <a:r>
              <a:rPr lang="en-US" altLang="zh-CN" sz="2400" dirty="0"/>
              <a:t>(</a:t>
            </a:r>
            <a:r>
              <a:rPr lang="zh-CN" altLang="en-US" sz="2400" dirty="0"/>
              <a:t>网络层地址</a:t>
            </a:r>
            <a:r>
              <a:rPr lang="en-US" altLang="zh-CN" sz="2400" dirty="0"/>
              <a:t>)</a:t>
            </a:r>
          </a:p>
          <a:p>
            <a:pPr lvl="1"/>
            <a:r>
              <a:rPr lang="en-US" altLang="zh-CN" sz="2400" dirty="0"/>
              <a:t>ARP</a:t>
            </a:r>
            <a:r>
              <a:rPr lang="zh-CN" altLang="en-US" sz="2400" dirty="0"/>
              <a:t>： </a:t>
            </a:r>
            <a:r>
              <a:rPr lang="en-US" altLang="zh-CN" sz="2400" dirty="0"/>
              <a:t>IP</a:t>
            </a:r>
            <a:r>
              <a:rPr lang="zh-CN" altLang="en-US" sz="2400" dirty="0"/>
              <a:t>地址</a:t>
            </a:r>
            <a:r>
              <a:rPr lang="en-US" altLang="zh-CN" sz="2400" dirty="0"/>
              <a:t>(</a:t>
            </a:r>
            <a:r>
              <a:rPr lang="zh-CN" altLang="en-US" sz="2400" dirty="0"/>
              <a:t>网络层地址</a:t>
            </a:r>
            <a:r>
              <a:rPr lang="en-US" altLang="zh-CN" sz="2400" dirty="0"/>
              <a:t>) →MAC</a:t>
            </a:r>
            <a:r>
              <a:rPr lang="zh-CN" altLang="en-US" sz="2400" dirty="0"/>
              <a:t>地址</a:t>
            </a:r>
            <a:r>
              <a:rPr lang="en-US" altLang="zh-CN" sz="2400" dirty="0"/>
              <a:t>(</a:t>
            </a:r>
            <a:r>
              <a:rPr lang="zh-CN" altLang="en-US" sz="2400" dirty="0"/>
              <a:t>数据链路层地址</a:t>
            </a:r>
            <a:r>
              <a:rPr lang="en-US" altLang="zh-CN" sz="2400" dirty="0"/>
              <a:t>) </a:t>
            </a:r>
          </a:p>
          <a:p>
            <a:r>
              <a:rPr lang="zh-CN" altLang="en-US" sz="2800" dirty="0"/>
              <a:t>作用范围</a:t>
            </a:r>
          </a:p>
          <a:p>
            <a:pPr lvl="1"/>
            <a:r>
              <a:rPr lang="en-US" altLang="zh-CN" sz="2400" dirty="0"/>
              <a:t>DNS</a:t>
            </a:r>
            <a:r>
              <a:rPr lang="zh-CN" altLang="en-US" sz="2400" dirty="0"/>
              <a:t>：全局（整个因特网）</a:t>
            </a:r>
          </a:p>
          <a:p>
            <a:pPr lvl="1"/>
            <a:r>
              <a:rPr lang="en-US" altLang="zh-CN" sz="2400" dirty="0"/>
              <a:t>ARP</a:t>
            </a:r>
            <a:r>
              <a:rPr lang="zh-CN" altLang="en-US" sz="2400" dirty="0"/>
              <a:t>：本地（仅限于</a:t>
            </a:r>
            <a:r>
              <a:rPr lang="en-US" altLang="zh-CN" sz="2400" dirty="0"/>
              <a:t>LAN</a:t>
            </a:r>
            <a:r>
              <a:rPr lang="zh-CN" altLang="en-US" sz="2400" dirty="0"/>
              <a:t>内部）</a:t>
            </a:r>
          </a:p>
          <a:p>
            <a:r>
              <a:rPr lang="zh-CN" altLang="en-US" sz="2800" dirty="0"/>
              <a:t>工作方式</a:t>
            </a:r>
          </a:p>
          <a:p>
            <a:pPr lvl="1"/>
            <a:r>
              <a:rPr lang="en-US" altLang="zh-CN" sz="2400" dirty="0"/>
              <a:t>DNS</a:t>
            </a:r>
            <a:r>
              <a:rPr lang="zh-CN" altLang="en-US" sz="2400" dirty="0"/>
              <a:t>：本质上是对一个分布式数据库的查询过程</a:t>
            </a:r>
          </a:p>
          <a:p>
            <a:pPr lvl="1"/>
            <a:r>
              <a:rPr lang="en-US" altLang="zh-CN" sz="2400" dirty="0"/>
              <a:t>ARP</a:t>
            </a:r>
            <a:r>
              <a:rPr lang="zh-CN" altLang="en-US" sz="2400" dirty="0"/>
              <a:t>：</a:t>
            </a:r>
            <a:r>
              <a:rPr lang="en-US" altLang="zh-CN" sz="2400" dirty="0"/>
              <a:t>LAN</a:t>
            </a:r>
            <a:r>
              <a:rPr lang="zh-CN" altLang="en-US" sz="2400" dirty="0"/>
              <a:t>内部的广播查询</a:t>
            </a:r>
          </a:p>
        </p:txBody>
      </p:sp>
      <p:sp>
        <p:nvSpPr>
          <p:cNvPr id="5" name="文本框 4">
            <a:extLst>
              <a:ext uri="{FF2B5EF4-FFF2-40B4-BE49-F238E27FC236}">
                <a16:creationId xmlns:a16="http://schemas.microsoft.com/office/drawing/2014/main" id="{27107A5E-67FF-4BBE-851B-7EAEAE3CAF55}"/>
              </a:ext>
            </a:extLst>
          </p:cNvPr>
          <p:cNvSpPr txBox="1"/>
          <p:nvPr/>
        </p:nvSpPr>
        <p:spPr>
          <a:xfrm>
            <a:off x="6578860" y="428888"/>
            <a:ext cx="3773428" cy="923330"/>
          </a:xfrm>
          <a:prstGeom prst="rect">
            <a:avLst/>
          </a:prstGeom>
          <a:noFill/>
        </p:spPr>
        <p:txBody>
          <a:bodyPr wrap="square">
            <a:spAutoFit/>
          </a:bodyPr>
          <a:lstStyle/>
          <a:p>
            <a:r>
              <a:rPr lang="en-US" altLang="zh-CN" sz="5400" b="1" dirty="0">
                <a:solidFill>
                  <a:srgbClr val="0000FF"/>
                </a:solidFill>
              </a:rPr>
              <a:t>DNS</a:t>
            </a:r>
            <a:r>
              <a:rPr lang="zh-CN" altLang="en-US" sz="5400" b="1" dirty="0">
                <a:solidFill>
                  <a:srgbClr val="0000FF"/>
                </a:solidFill>
              </a:rPr>
              <a:t>与</a:t>
            </a:r>
            <a:r>
              <a:rPr lang="en-US" altLang="zh-CN" sz="5400" b="1" dirty="0">
                <a:solidFill>
                  <a:srgbClr val="0000FF"/>
                </a:solidFill>
              </a:rPr>
              <a:t>ARP</a:t>
            </a:r>
            <a:endParaRPr lang="zh-CN" altLang="en-US" sz="5400" dirty="0">
              <a:solidFill>
                <a:srgbClr val="0000FF"/>
              </a:solidFill>
            </a:endParaRPr>
          </a:p>
        </p:txBody>
      </p:sp>
      <p:grpSp>
        <p:nvGrpSpPr>
          <p:cNvPr id="6" name="组合 5">
            <a:extLst>
              <a:ext uri="{FF2B5EF4-FFF2-40B4-BE49-F238E27FC236}">
                <a16:creationId xmlns:a16="http://schemas.microsoft.com/office/drawing/2014/main" id="{F2236CFD-4E28-4665-ABFC-88A9D74C9FBD}"/>
              </a:ext>
            </a:extLst>
          </p:cNvPr>
          <p:cNvGrpSpPr/>
          <p:nvPr/>
        </p:nvGrpSpPr>
        <p:grpSpPr>
          <a:xfrm>
            <a:off x="575187" y="1359954"/>
            <a:ext cx="11164529" cy="114881"/>
            <a:chOff x="575187" y="1227222"/>
            <a:chExt cx="11164529" cy="114881"/>
          </a:xfrm>
        </p:grpSpPr>
        <p:cxnSp>
          <p:nvCxnSpPr>
            <p:cNvPr id="7" name="直接连接符 6">
              <a:extLst>
                <a:ext uri="{FF2B5EF4-FFF2-40B4-BE49-F238E27FC236}">
                  <a16:creationId xmlns:a16="http://schemas.microsoft.com/office/drawing/2014/main" id="{75528371-F41A-4401-B43F-3596A08CD016}"/>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矩形 7">
              <a:extLst>
                <a:ext uri="{FF2B5EF4-FFF2-40B4-BE49-F238E27FC236}">
                  <a16:creationId xmlns:a16="http://schemas.microsoft.com/office/drawing/2014/main" id="{139C816D-110A-453B-977F-B869E8430C58}"/>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9572">
                                            <p:txEl>
                                              <p:pRg st="0" end="0"/>
                                            </p:txEl>
                                          </p:spTgt>
                                        </p:tgtEl>
                                        <p:attrNameLst>
                                          <p:attrName>style.visibility</p:attrName>
                                        </p:attrNameLst>
                                      </p:cBhvr>
                                      <p:to>
                                        <p:strVal val="visible"/>
                                      </p:to>
                                    </p:set>
                                    <p:animEffect transition="in" filter="fade">
                                      <p:cBhvr>
                                        <p:cTn id="13" dur="2000"/>
                                        <p:tgtEl>
                                          <p:spTgt spid="10957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9572">
                                            <p:txEl>
                                              <p:pRg st="1" end="1"/>
                                            </p:txEl>
                                          </p:spTgt>
                                        </p:tgtEl>
                                        <p:attrNameLst>
                                          <p:attrName>style.visibility</p:attrName>
                                        </p:attrNameLst>
                                      </p:cBhvr>
                                      <p:to>
                                        <p:strVal val="visible"/>
                                      </p:to>
                                    </p:set>
                                    <p:anim calcmode="lin" valueType="num">
                                      <p:cBhvr additive="base">
                                        <p:cTn id="18" dur="500" fill="hold"/>
                                        <p:tgtEl>
                                          <p:spTgt spid="10957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9572">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9572">
                                            <p:txEl>
                                              <p:pRg st="2" end="2"/>
                                            </p:txEl>
                                          </p:spTgt>
                                        </p:tgtEl>
                                        <p:attrNameLst>
                                          <p:attrName>style.visibility</p:attrName>
                                        </p:attrNameLst>
                                      </p:cBhvr>
                                      <p:to>
                                        <p:strVal val="visible"/>
                                      </p:to>
                                    </p:set>
                                    <p:anim calcmode="lin" valueType="num">
                                      <p:cBhvr additive="base">
                                        <p:cTn id="22" dur="500" fill="hold"/>
                                        <p:tgtEl>
                                          <p:spTgt spid="10957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95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9572">
                                            <p:txEl>
                                              <p:pRg st="3" end="3"/>
                                            </p:txEl>
                                          </p:spTgt>
                                        </p:tgtEl>
                                        <p:attrNameLst>
                                          <p:attrName>style.visibility</p:attrName>
                                        </p:attrNameLst>
                                      </p:cBhvr>
                                      <p:to>
                                        <p:strVal val="visible"/>
                                      </p:to>
                                    </p:set>
                                    <p:animEffect transition="in" filter="fade">
                                      <p:cBhvr>
                                        <p:cTn id="28" dur="2000"/>
                                        <p:tgtEl>
                                          <p:spTgt spid="10957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9572">
                                            <p:txEl>
                                              <p:pRg st="4" end="4"/>
                                            </p:txEl>
                                          </p:spTgt>
                                        </p:tgtEl>
                                        <p:attrNameLst>
                                          <p:attrName>style.visibility</p:attrName>
                                        </p:attrNameLst>
                                      </p:cBhvr>
                                      <p:to>
                                        <p:strVal val="visible"/>
                                      </p:to>
                                    </p:set>
                                    <p:anim calcmode="lin" valueType="num">
                                      <p:cBhvr additive="base">
                                        <p:cTn id="33" dur="500" fill="hold"/>
                                        <p:tgtEl>
                                          <p:spTgt spid="10957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9572">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Effect transition="in" filter="fade">
                                      <p:cBhvr>
                                        <p:cTn id="43" dur="2000"/>
                                        <p:tgtEl>
                                          <p:spTgt spid="10957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9572">
                                            <p:txEl>
                                              <p:pRg st="7" end="7"/>
                                            </p:txEl>
                                          </p:spTgt>
                                        </p:tgtEl>
                                        <p:attrNameLst>
                                          <p:attrName>style.visibility</p:attrName>
                                        </p:attrNameLst>
                                      </p:cBhvr>
                                      <p:to>
                                        <p:strVal val="visible"/>
                                      </p:to>
                                    </p:set>
                                    <p:anim calcmode="lin" valueType="num">
                                      <p:cBhvr additive="base">
                                        <p:cTn id="48" dur="500" fill="hold"/>
                                        <p:tgtEl>
                                          <p:spTgt spid="109572">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9572">
                                            <p:txEl>
                                              <p:pRg st="7" end="7"/>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09572">
                                            <p:txEl>
                                              <p:pRg st="8" end="8"/>
                                            </p:txEl>
                                          </p:spTgt>
                                        </p:tgtEl>
                                        <p:attrNameLst>
                                          <p:attrName>style.visibility</p:attrName>
                                        </p:attrNameLst>
                                      </p:cBhvr>
                                      <p:to>
                                        <p:strVal val="visible"/>
                                      </p:to>
                                    </p:set>
                                    <p:anim calcmode="lin" valueType="num">
                                      <p:cBhvr additive="base">
                                        <p:cTn id="52" dur="500" fill="hold"/>
                                        <p:tgtEl>
                                          <p:spTgt spid="109572">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0957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D0E21-27A6-465F-8E3E-3239E692C058}"/>
              </a:ext>
            </a:extLst>
          </p:cNvPr>
          <p:cNvSpPr>
            <a:spLocks noGrp="1"/>
          </p:cNvSpPr>
          <p:nvPr>
            <p:ph type="title"/>
          </p:nvPr>
        </p:nvSpPr>
        <p:spPr>
          <a:xfrm>
            <a:off x="768626" y="365125"/>
            <a:ext cx="10840278" cy="1325563"/>
          </a:xfrm>
        </p:spPr>
        <p:txBody>
          <a:bodyPr/>
          <a:lstStyle/>
          <a:p>
            <a:r>
              <a:rPr lang="zh-CN" altLang="en-US" b="1" dirty="0">
                <a:solidFill>
                  <a:schemeClr val="bg2">
                    <a:lumMod val="50000"/>
                  </a:schemeClr>
                </a:solidFill>
                <a:latin typeface="微软雅黑" panose="020B0503020204020204" pitchFamily="34" charset="-122"/>
                <a:ea typeface="微软雅黑" panose="020B0503020204020204" pitchFamily="34" charset="-122"/>
              </a:rPr>
              <a:t>网络接口层</a:t>
            </a:r>
            <a:r>
              <a:rPr lang="en-US" altLang="zh-CN" b="1" dirty="0">
                <a:solidFill>
                  <a:schemeClr val="bg2">
                    <a:lumMod val="50000"/>
                  </a:schemeClr>
                </a:solidFill>
                <a:latin typeface="微软雅黑" panose="020B0503020204020204" pitchFamily="34" charset="-122"/>
                <a:ea typeface="微软雅黑" panose="020B0503020204020204" pitchFamily="34" charset="-122"/>
              </a:rPr>
              <a:t>---</a:t>
            </a:r>
            <a:r>
              <a:rPr lang="zh-CN" altLang="en-US" b="1" dirty="0">
                <a:solidFill>
                  <a:schemeClr val="bg2">
                    <a:lumMod val="50000"/>
                  </a:schemeClr>
                </a:solidFill>
                <a:latin typeface="微软雅黑" panose="020B0503020204020204" pitchFamily="34" charset="-122"/>
                <a:ea typeface="微软雅黑" panose="020B0503020204020204" pitchFamily="34" charset="-122"/>
              </a:rPr>
              <a:t>网络层</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传输层</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应用层</a:t>
            </a:r>
          </a:p>
        </p:txBody>
      </p:sp>
      <p:sp>
        <p:nvSpPr>
          <p:cNvPr id="3" name="内容占位符 2">
            <a:extLst>
              <a:ext uri="{FF2B5EF4-FFF2-40B4-BE49-F238E27FC236}">
                <a16:creationId xmlns:a16="http://schemas.microsoft.com/office/drawing/2014/main" id="{FB382C8E-520C-4AF3-9A0B-831A62A31E6B}"/>
              </a:ext>
            </a:extLst>
          </p:cNvPr>
          <p:cNvSpPr>
            <a:spLocks noGrp="1"/>
          </p:cNvSpPr>
          <p:nvPr>
            <p:ph idx="1"/>
          </p:nvPr>
        </p:nvSpPr>
        <p:spPr>
          <a:xfrm>
            <a:off x="1030514" y="1825625"/>
            <a:ext cx="10323286" cy="4351338"/>
          </a:xfrm>
        </p:spPr>
        <p:txBody>
          <a:bodyPr/>
          <a:lstStyle/>
          <a:p>
            <a:r>
              <a:rPr lang="zh-CN" altLang="en-US" b="1" dirty="0">
                <a:latin typeface="微软雅黑" panose="020B0503020204020204" pitchFamily="34" charset="-122"/>
                <a:ea typeface="微软雅黑" panose="020B0503020204020204" pitchFamily="34" charset="-122"/>
              </a:rPr>
              <a:t>传输层功能</a:t>
            </a:r>
            <a:r>
              <a:rPr lang="en-US" altLang="zh-CN" b="1" dirty="0">
                <a:latin typeface="微软雅黑" panose="020B0503020204020204" pitchFamily="34" charset="-122"/>
                <a:ea typeface="微软雅黑" panose="020B0503020204020204" pitchFamily="34" charset="-122"/>
              </a:rPr>
              <a:t>【TCP </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UDP】</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rPr>
              <a:t>实验命令：</a:t>
            </a:r>
            <a:endParaRPr lang="en-US" altLang="zh-CN" b="1" dirty="0">
              <a:latin typeface="微软雅黑" panose="020B0503020204020204" pitchFamily="34" charset="-122"/>
              <a:ea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rPr>
              <a:t>netstat  -</a:t>
            </a:r>
            <a:r>
              <a:rPr lang="en-US" altLang="zh-CN" b="1" dirty="0" err="1">
                <a:latin typeface="微软雅黑" panose="020B0503020204020204" pitchFamily="34" charset="-122"/>
                <a:ea typeface="微软雅黑" panose="020B0503020204020204" pitchFamily="34" charset="-122"/>
              </a:rPr>
              <a:t>aon</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8522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5FC62A2D-A929-43BD-AC57-0FFC688A5120}"/>
              </a:ext>
            </a:extLst>
          </p:cNvPr>
          <p:cNvSpPr>
            <a:spLocks noGrp="1" noChangeArrowheads="1"/>
          </p:cNvSpPr>
          <p:nvPr>
            <p:ph type="title"/>
          </p:nvPr>
        </p:nvSpPr>
        <p:spPr>
          <a:xfrm>
            <a:off x="881983" y="-14696"/>
            <a:ext cx="8588376" cy="1216025"/>
          </a:xfrm>
        </p:spPr>
        <p:txBody>
          <a:bodyPr/>
          <a:lstStyle/>
          <a:p>
            <a:r>
              <a:rPr lang="zh-CN" altLang="en-US" b="1" dirty="0">
                <a:solidFill>
                  <a:srgbClr val="0070C0"/>
                </a:solidFill>
                <a:latin typeface="微软雅黑" panose="020B0503020204020204" pitchFamily="34" charset="-122"/>
                <a:ea typeface="微软雅黑" panose="020B0503020204020204" pitchFamily="34" charset="-122"/>
              </a:rPr>
              <a:t>网络应用之</a:t>
            </a:r>
            <a:r>
              <a:rPr lang="en-US" altLang="zh-CN" b="1" dirty="0">
                <a:solidFill>
                  <a:srgbClr val="0070C0"/>
                </a:solidFill>
                <a:latin typeface="微软雅黑" panose="020B0503020204020204" pitchFamily="34" charset="-122"/>
                <a:ea typeface="微软雅黑" panose="020B0503020204020204" pitchFamily="34" charset="-122"/>
              </a:rPr>
              <a:t>---</a:t>
            </a:r>
            <a:r>
              <a:rPr lang="zh-CN" altLang="zh-CN" b="1" dirty="0">
                <a:solidFill>
                  <a:srgbClr val="C00000"/>
                </a:solidFill>
                <a:latin typeface="微软雅黑" panose="020B0503020204020204" pitchFamily="34" charset="-122"/>
                <a:ea typeface="微软雅黑" panose="020B0503020204020204" pitchFamily="34" charset="-122"/>
              </a:rPr>
              <a:t>网络安全</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pic>
        <p:nvPicPr>
          <p:cNvPr id="21509" name="Picture 4">
            <a:extLst>
              <a:ext uri="{FF2B5EF4-FFF2-40B4-BE49-F238E27FC236}">
                <a16:creationId xmlns:a16="http://schemas.microsoft.com/office/drawing/2014/main" id="{E44290B1-C64F-4CA4-8CAD-2C838559C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81" y="2736490"/>
            <a:ext cx="10589343" cy="292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grpSp>
        <p:nvGrpSpPr>
          <p:cNvPr id="5" name="组合 4">
            <a:extLst>
              <a:ext uri="{FF2B5EF4-FFF2-40B4-BE49-F238E27FC236}">
                <a16:creationId xmlns:a16="http://schemas.microsoft.com/office/drawing/2014/main" id="{51622AB2-22AC-488A-8469-E5F01CB9F1AE}"/>
              </a:ext>
            </a:extLst>
          </p:cNvPr>
          <p:cNvGrpSpPr/>
          <p:nvPr/>
        </p:nvGrpSpPr>
        <p:grpSpPr>
          <a:xfrm>
            <a:off x="881983" y="933044"/>
            <a:ext cx="11164529" cy="114881"/>
            <a:chOff x="575187" y="1227222"/>
            <a:chExt cx="11164529" cy="114881"/>
          </a:xfrm>
        </p:grpSpPr>
        <p:cxnSp>
          <p:nvCxnSpPr>
            <p:cNvPr id="6" name="直接连接符 5">
              <a:extLst>
                <a:ext uri="{FF2B5EF4-FFF2-40B4-BE49-F238E27FC236}">
                  <a16:creationId xmlns:a16="http://schemas.microsoft.com/office/drawing/2014/main" id="{A859CBCE-270D-47D2-91AD-F0199CC11B96}"/>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矩形 6">
              <a:extLst>
                <a:ext uri="{FF2B5EF4-FFF2-40B4-BE49-F238E27FC236}">
                  <a16:creationId xmlns:a16="http://schemas.microsoft.com/office/drawing/2014/main" id="{15CB2414-992C-4DF9-A4B7-66459B95C57A}"/>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内容占位符 2">
            <a:extLst>
              <a:ext uri="{FF2B5EF4-FFF2-40B4-BE49-F238E27FC236}">
                <a16:creationId xmlns:a16="http://schemas.microsoft.com/office/drawing/2014/main" id="{014CA408-3CBB-497B-B270-D8C66C18DCBB}"/>
              </a:ext>
            </a:extLst>
          </p:cNvPr>
          <p:cNvSpPr>
            <a:spLocks noGrp="1"/>
          </p:cNvSpPr>
          <p:nvPr>
            <p:ph idx="1"/>
          </p:nvPr>
        </p:nvSpPr>
        <p:spPr/>
        <p:txBody>
          <a:bodyPr>
            <a:normAutofit/>
          </a:bodyPr>
          <a:lstStyle/>
          <a:p>
            <a:r>
              <a:rPr lang="zh-CN" altLang="en-US" sz="5400" b="1" dirty="0">
                <a:solidFill>
                  <a:srgbClr val="0000FF"/>
                </a:solidFill>
              </a:rPr>
              <a:t>加密技术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additive="base">
                                        <p:cTn id="7" dur="500" fill="hold"/>
                                        <p:tgtEl>
                                          <p:spTgt spid="21509"/>
                                        </p:tgtEl>
                                        <p:attrNameLst>
                                          <p:attrName>ppt_x</p:attrName>
                                        </p:attrNameLst>
                                      </p:cBhvr>
                                      <p:tavLst>
                                        <p:tav tm="0">
                                          <p:val>
                                            <p:strVal val="#ppt_x"/>
                                          </p:val>
                                        </p:tav>
                                        <p:tav tm="100000">
                                          <p:val>
                                            <p:strVal val="#ppt_x"/>
                                          </p:val>
                                        </p:tav>
                                      </p:tavLst>
                                    </p:anim>
                                    <p:anim calcmode="lin" valueType="num">
                                      <p:cBhvr additive="base">
                                        <p:cTn id="8"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382688F-923D-4F7D-8D85-AA1851868747}"/>
              </a:ext>
            </a:extLst>
          </p:cNvPr>
          <p:cNvSpPr>
            <a:spLocks noGrp="1" noChangeArrowheads="1"/>
          </p:cNvSpPr>
          <p:nvPr>
            <p:ph type="title"/>
          </p:nvPr>
        </p:nvSpPr>
        <p:spPr>
          <a:xfrm>
            <a:off x="2424113" y="1"/>
            <a:ext cx="8001000" cy="950913"/>
          </a:xfrm>
        </p:spPr>
        <p:txBody>
          <a:bodyPr>
            <a:normAutofit fontScale="90000"/>
          </a:bodyPr>
          <a:lstStyle/>
          <a:p>
            <a:r>
              <a:rPr lang="zh-CN" altLang="en-US" b="1" dirty="0">
                <a:solidFill>
                  <a:srgbClr val="C00000"/>
                </a:solidFill>
                <a:latin typeface="微软雅黑" panose="020B0503020204020204" pitchFamily="34" charset="-122"/>
                <a:ea typeface="微软雅黑" panose="020B0503020204020204" pitchFamily="34" charset="-122"/>
              </a:rPr>
              <a:t>为什么需要加密：一个简单模型</a:t>
            </a:r>
          </a:p>
        </p:txBody>
      </p:sp>
      <p:sp>
        <p:nvSpPr>
          <p:cNvPr id="16387" name="AutoShape 4">
            <a:extLst>
              <a:ext uri="{FF2B5EF4-FFF2-40B4-BE49-F238E27FC236}">
                <a16:creationId xmlns:a16="http://schemas.microsoft.com/office/drawing/2014/main" id="{4B2D7A55-17EC-4A97-B3BA-D90DB9A355A4}"/>
              </a:ext>
            </a:extLst>
          </p:cNvPr>
          <p:cNvSpPr>
            <a:spLocks noChangeArrowheads="1"/>
          </p:cNvSpPr>
          <p:nvPr/>
        </p:nvSpPr>
        <p:spPr bwMode="auto">
          <a:xfrm rot="16200000">
            <a:off x="5931694" y="2037557"/>
            <a:ext cx="481013" cy="4572000"/>
          </a:xfrm>
          <a:prstGeom prst="can">
            <a:avLst>
              <a:gd name="adj" fmla="val 40220"/>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grpSp>
        <p:nvGrpSpPr>
          <p:cNvPr id="2" name="Group 137">
            <a:extLst>
              <a:ext uri="{FF2B5EF4-FFF2-40B4-BE49-F238E27FC236}">
                <a16:creationId xmlns:a16="http://schemas.microsoft.com/office/drawing/2014/main" id="{0084199F-2D92-41A8-9D12-633C738B4D13}"/>
              </a:ext>
            </a:extLst>
          </p:cNvPr>
          <p:cNvGrpSpPr>
            <a:grpSpLocks/>
          </p:cNvGrpSpPr>
          <p:nvPr/>
        </p:nvGrpSpPr>
        <p:grpSpPr bwMode="auto">
          <a:xfrm>
            <a:off x="4343400" y="4178314"/>
            <a:ext cx="3733800" cy="311151"/>
            <a:chOff x="1776" y="2632"/>
            <a:chExt cx="2352" cy="196"/>
          </a:xfrm>
        </p:grpSpPr>
        <p:grpSp>
          <p:nvGrpSpPr>
            <p:cNvPr id="16437" name="Group 10">
              <a:extLst>
                <a:ext uri="{FF2B5EF4-FFF2-40B4-BE49-F238E27FC236}">
                  <a16:creationId xmlns:a16="http://schemas.microsoft.com/office/drawing/2014/main" id="{274B3068-65F6-41F3-A927-1A6587F74DD0}"/>
                </a:ext>
              </a:extLst>
            </p:cNvPr>
            <p:cNvGrpSpPr>
              <a:grpSpLocks/>
            </p:cNvGrpSpPr>
            <p:nvPr/>
          </p:nvGrpSpPr>
          <p:grpSpPr bwMode="auto">
            <a:xfrm>
              <a:off x="1776" y="2632"/>
              <a:ext cx="218" cy="196"/>
              <a:chOff x="144" y="2038"/>
              <a:chExt cx="650" cy="675"/>
            </a:xfrm>
          </p:grpSpPr>
          <p:sp>
            <p:nvSpPr>
              <p:cNvPr id="16473" name="Freeform 11">
                <a:extLst>
                  <a:ext uri="{FF2B5EF4-FFF2-40B4-BE49-F238E27FC236}">
                    <a16:creationId xmlns:a16="http://schemas.microsoft.com/office/drawing/2014/main" id="{336C539D-5CAD-45B5-8E30-2E49E71625AD}"/>
                  </a:ext>
                </a:extLst>
              </p:cNvPr>
              <p:cNvSpPr>
                <a:spLocks/>
              </p:cNvSpPr>
              <p:nvPr/>
            </p:nvSpPr>
            <p:spPr bwMode="ltGray">
              <a:xfrm>
                <a:off x="144" y="2038"/>
                <a:ext cx="650" cy="650"/>
              </a:xfrm>
              <a:custGeom>
                <a:avLst/>
                <a:gdLst>
                  <a:gd name="T0" fmla="*/ 1 w 912"/>
                  <a:gd name="T1" fmla="*/ 0 h 480"/>
                  <a:gd name="T2" fmla="*/ 0 w 912"/>
                  <a:gd name="T3" fmla="*/ 0 h 480"/>
                  <a:gd name="T4" fmla="*/ 0 w 912"/>
                  <a:gd name="T5" fmla="*/ 17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CC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74" name="Freeform 12">
                <a:extLst>
                  <a:ext uri="{FF2B5EF4-FFF2-40B4-BE49-F238E27FC236}">
                    <a16:creationId xmlns:a16="http://schemas.microsoft.com/office/drawing/2014/main" id="{D6051C6F-6FB5-4D79-8B6D-632E99E6C97C}"/>
                  </a:ext>
                </a:extLst>
              </p:cNvPr>
              <p:cNvSpPr>
                <a:spLocks/>
              </p:cNvSpPr>
              <p:nvPr/>
            </p:nvSpPr>
            <p:spPr bwMode="ltGray">
              <a:xfrm>
                <a:off x="144" y="2064"/>
                <a:ext cx="650" cy="649"/>
              </a:xfrm>
              <a:custGeom>
                <a:avLst/>
                <a:gdLst>
                  <a:gd name="T0" fmla="*/ 1 w 912"/>
                  <a:gd name="T1" fmla="*/ 0 h 480"/>
                  <a:gd name="T2" fmla="*/ 1 w 912"/>
                  <a:gd name="T3" fmla="*/ 1 h 480"/>
                  <a:gd name="T4" fmla="*/ 0 w 912"/>
                  <a:gd name="T5" fmla="*/ 1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33CC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nvGrpSpPr>
              <p:cNvPr id="16475" name="Group 13">
                <a:extLst>
                  <a:ext uri="{FF2B5EF4-FFF2-40B4-BE49-F238E27FC236}">
                    <a16:creationId xmlns:a16="http://schemas.microsoft.com/office/drawing/2014/main" id="{30B62EEC-5C7A-4E63-95E6-D68D80AD3EF4}"/>
                  </a:ext>
                </a:extLst>
              </p:cNvPr>
              <p:cNvGrpSpPr>
                <a:grpSpLocks/>
              </p:cNvGrpSpPr>
              <p:nvPr/>
            </p:nvGrpSpPr>
            <p:grpSpPr bwMode="auto">
              <a:xfrm>
                <a:off x="144" y="2040"/>
                <a:ext cx="650" cy="650"/>
                <a:chOff x="1680" y="1294"/>
                <a:chExt cx="912" cy="772"/>
              </a:xfrm>
            </p:grpSpPr>
            <p:sp>
              <p:nvSpPr>
                <p:cNvPr id="16476" name="Rectangle 14">
                  <a:extLst>
                    <a:ext uri="{FF2B5EF4-FFF2-40B4-BE49-F238E27FC236}">
                      <a16:creationId xmlns:a16="http://schemas.microsoft.com/office/drawing/2014/main" id="{7F6754E9-05A2-45EE-80D7-3BA4690AB78E}"/>
                    </a:ext>
                  </a:extLst>
                </p:cNvPr>
                <p:cNvSpPr>
                  <a:spLocks noChangeArrowheads="1"/>
                </p:cNvSpPr>
                <p:nvPr/>
              </p:nvSpPr>
              <p:spPr bwMode="ltGray">
                <a:xfrm>
                  <a:off x="1680" y="1294"/>
                  <a:ext cx="912" cy="772"/>
                </a:xfrm>
                <a:prstGeom prst="rect">
                  <a:avLst/>
                </a:prstGeom>
                <a:gradFill rotWithShape="0">
                  <a:gsLst>
                    <a:gs pos="0">
                      <a:srgbClr val="008AAE"/>
                    </a:gs>
                    <a:gs pos="100000">
                      <a:srgbClr val="005368"/>
                    </a:gs>
                  </a:gsLst>
                  <a:lin ang="2700000" scaled="1"/>
                </a:gradFill>
                <a:ln>
                  <a:noFill/>
                </a:ln>
                <a:extLst>
                  <a:ext uri="{91240B29-F687-4F45-9708-019B960494DF}">
                    <a14:hiddenLine xmlns:a14="http://schemas.microsoft.com/office/drawing/2010/main" w="9525" cap="rnd">
                      <a:solidFill>
                        <a:srgbClr val="000000"/>
                      </a:solidFill>
                      <a:miter lim="800000"/>
                      <a:headEnd/>
                      <a:tailEnd/>
                    </a14:hiddenLine>
                  </a:ext>
                </a:extLst>
              </p:spPr>
              <p:txBody>
                <a:bodyPr lIns="22467" tIns="11234" rIns="22467" bIns="11234" anchor="ctr" anchorCtr="1">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
              <p:nvSpPr>
                <p:cNvPr id="16477" name="Freeform 15">
                  <a:extLst>
                    <a:ext uri="{FF2B5EF4-FFF2-40B4-BE49-F238E27FC236}">
                      <a16:creationId xmlns:a16="http://schemas.microsoft.com/office/drawing/2014/main" id="{E21C52B6-D31E-4266-A34B-F8C53B40D02B}"/>
                    </a:ext>
                  </a:extLst>
                </p:cNvPr>
                <p:cNvSpPr>
                  <a:spLocks/>
                </p:cNvSpPr>
                <p:nvPr/>
              </p:nvSpPr>
              <p:spPr bwMode="ltGray">
                <a:xfrm>
                  <a:off x="1680" y="1294"/>
                  <a:ext cx="912" cy="772"/>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66E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78" name="Freeform 16">
                  <a:extLst>
                    <a:ext uri="{FF2B5EF4-FFF2-40B4-BE49-F238E27FC236}">
                      <a16:creationId xmlns:a16="http://schemas.microsoft.com/office/drawing/2014/main" id="{0E12352F-6EF2-466E-BE9E-E6ED5F42576D}"/>
                    </a:ext>
                  </a:extLst>
                </p:cNvPr>
                <p:cNvSpPr>
                  <a:spLocks/>
                </p:cNvSpPr>
                <p:nvPr/>
              </p:nvSpPr>
              <p:spPr bwMode="ltGray">
                <a:xfrm>
                  <a:off x="1680" y="1294"/>
                  <a:ext cx="912" cy="772"/>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002F3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grpSp>
        <p:grpSp>
          <p:nvGrpSpPr>
            <p:cNvPr id="16438" name="Group 17">
              <a:extLst>
                <a:ext uri="{FF2B5EF4-FFF2-40B4-BE49-F238E27FC236}">
                  <a16:creationId xmlns:a16="http://schemas.microsoft.com/office/drawing/2014/main" id="{4BDE55E2-116B-431A-B20A-4092F87FBC9C}"/>
                </a:ext>
              </a:extLst>
            </p:cNvPr>
            <p:cNvGrpSpPr>
              <a:grpSpLocks/>
            </p:cNvGrpSpPr>
            <p:nvPr/>
          </p:nvGrpSpPr>
          <p:grpSpPr bwMode="auto">
            <a:xfrm>
              <a:off x="2208" y="2632"/>
              <a:ext cx="218" cy="196"/>
              <a:chOff x="144" y="2038"/>
              <a:chExt cx="650" cy="675"/>
            </a:xfrm>
          </p:grpSpPr>
          <p:sp>
            <p:nvSpPr>
              <p:cNvPr id="16467" name="Freeform 18">
                <a:extLst>
                  <a:ext uri="{FF2B5EF4-FFF2-40B4-BE49-F238E27FC236}">
                    <a16:creationId xmlns:a16="http://schemas.microsoft.com/office/drawing/2014/main" id="{FD8BB7B7-14FC-438B-8E37-4BE584776B91}"/>
                  </a:ext>
                </a:extLst>
              </p:cNvPr>
              <p:cNvSpPr>
                <a:spLocks/>
              </p:cNvSpPr>
              <p:nvPr/>
            </p:nvSpPr>
            <p:spPr bwMode="ltGray">
              <a:xfrm>
                <a:off x="144" y="2038"/>
                <a:ext cx="650" cy="650"/>
              </a:xfrm>
              <a:custGeom>
                <a:avLst/>
                <a:gdLst>
                  <a:gd name="T0" fmla="*/ 1 w 912"/>
                  <a:gd name="T1" fmla="*/ 0 h 480"/>
                  <a:gd name="T2" fmla="*/ 0 w 912"/>
                  <a:gd name="T3" fmla="*/ 0 h 480"/>
                  <a:gd name="T4" fmla="*/ 0 w 912"/>
                  <a:gd name="T5" fmla="*/ 17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CC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68" name="Freeform 19">
                <a:extLst>
                  <a:ext uri="{FF2B5EF4-FFF2-40B4-BE49-F238E27FC236}">
                    <a16:creationId xmlns:a16="http://schemas.microsoft.com/office/drawing/2014/main" id="{8DF8F6EE-A98A-478E-8422-D6291DFABBE5}"/>
                  </a:ext>
                </a:extLst>
              </p:cNvPr>
              <p:cNvSpPr>
                <a:spLocks/>
              </p:cNvSpPr>
              <p:nvPr/>
            </p:nvSpPr>
            <p:spPr bwMode="ltGray">
              <a:xfrm>
                <a:off x="144" y="2064"/>
                <a:ext cx="650" cy="649"/>
              </a:xfrm>
              <a:custGeom>
                <a:avLst/>
                <a:gdLst>
                  <a:gd name="T0" fmla="*/ 1 w 912"/>
                  <a:gd name="T1" fmla="*/ 0 h 480"/>
                  <a:gd name="T2" fmla="*/ 1 w 912"/>
                  <a:gd name="T3" fmla="*/ 1 h 480"/>
                  <a:gd name="T4" fmla="*/ 0 w 912"/>
                  <a:gd name="T5" fmla="*/ 1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33CC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nvGrpSpPr>
              <p:cNvPr id="16469" name="Group 20">
                <a:extLst>
                  <a:ext uri="{FF2B5EF4-FFF2-40B4-BE49-F238E27FC236}">
                    <a16:creationId xmlns:a16="http://schemas.microsoft.com/office/drawing/2014/main" id="{6E1361E6-B9AA-4535-B812-AFD20125444F}"/>
                  </a:ext>
                </a:extLst>
              </p:cNvPr>
              <p:cNvGrpSpPr>
                <a:grpSpLocks/>
              </p:cNvGrpSpPr>
              <p:nvPr/>
            </p:nvGrpSpPr>
            <p:grpSpPr bwMode="auto">
              <a:xfrm>
                <a:off x="144" y="2040"/>
                <a:ext cx="650" cy="650"/>
                <a:chOff x="1680" y="1294"/>
                <a:chExt cx="912" cy="772"/>
              </a:xfrm>
            </p:grpSpPr>
            <p:sp>
              <p:nvSpPr>
                <p:cNvPr id="16470" name="Rectangle 21">
                  <a:extLst>
                    <a:ext uri="{FF2B5EF4-FFF2-40B4-BE49-F238E27FC236}">
                      <a16:creationId xmlns:a16="http://schemas.microsoft.com/office/drawing/2014/main" id="{680EF5F2-77FF-472B-864D-C96D5CFA6485}"/>
                    </a:ext>
                  </a:extLst>
                </p:cNvPr>
                <p:cNvSpPr>
                  <a:spLocks noChangeArrowheads="1"/>
                </p:cNvSpPr>
                <p:nvPr/>
              </p:nvSpPr>
              <p:spPr bwMode="ltGray">
                <a:xfrm>
                  <a:off x="1680" y="1294"/>
                  <a:ext cx="912" cy="772"/>
                </a:xfrm>
                <a:prstGeom prst="rect">
                  <a:avLst/>
                </a:prstGeom>
                <a:gradFill rotWithShape="0">
                  <a:gsLst>
                    <a:gs pos="0">
                      <a:srgbClr val="008AAE"/>
                    </a:gs>
                    <a:gs pos="100000">
                      <a:srgbClr val="005368"/>
                    </a:gs>
                  </a:gsLst>
                  <a:lin ang="2700000" scaled="1"/>
                </a:gradFill>
                <a:ln>
                  <a:noFill/>
                </a:ln>
                <a:extLst>
                  <a:ext uri="{91240B29-F687-4F45-9708-019B960494DF}">
                    <a14:hiddenLine xmlns:a14="http://schemas.microsoft.com/office/drawing/2010/main" w="9525" cap="rnd">
                      <a:solidFill>
                        <a:srgbClr val="000000"/>
                      </a:solidFill>
                      <a:miter lim="800000"/>
                      <a:headEnd/>
                      <a:tailEnd/>
                    </a14:hiddenLine>
                  </a:ext>
                </a:extLst>
              </p:spPr>
              <p:txBody>
                <a:bodyPr lIns="22467" tIns="11234" rIns="22467" bIns="11234" anchor="ctr" anchorCtr="1">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
              <p:nvSpPr>
                <p:cNvPr id="16471" name="Freeform 22">
                  <a:extLst>
                    <a:ext uri="{FF2B5EF4-FFF2-40B4-BE49-F238E27FC236}">
                      <a16:creationId xmlns:a16="http://schemas.microsoft.com/office/drawing/2014/main" id="{A0F86046-0B4F-4843-951A-ADEC8D4FCEE4}"/>
                    </a:ext>
                  </a:extLst>
                </p:cNvPr>
                <p:cNvSpPr>
                  <a:spLocks/>
                </p:cNvSpPr>
                <p:nvPr/>
              </p:nvSpPr>
              <p:spPr bwMode="ltGray">
                <a:xfrm>
                  <a:off x="1680" y="1294"/>
                  <a:ext cx="912" cy="772"/>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66E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72" name="Freeform 23">
                  <a:extLst>
                    <a:ext uri="{FF2B5EF4-FFF2-40B4-BE49-F238E27FC236}">
                      <a16:creationId xmlns:a16="http://schemas.microsoft.com/office/drawing/2014/main" id="{2385604C-3660-4FBC-A4E2-D400D3A34DF5}"/>
                    </a:ext>
                  </a:extLst>
                </p:cNvPr>
                <p:cNvSpPr>
                  <a:spLocks/>
                </p:cNvSpPr>
                <p:nvPr/>
              </p:nvSpPr>
              <p:spPr bwMode="ltGray">
                <a:xfrm>
                  <a:off x="1680" y="1294"/>
                  <a:ext cx="912" cy="772"/>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002F3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grpSp>
        <p:grpSp>
          <p:nvGrpSpPr>
            <p:cNvPr id="16439" name="Group 24">
              <a:extLst>
                <a:ext uri="{FF2B5EF4-FFF2-40B4-BE49-F238E27FC236}">
                  <a16:creationId xmlns:a16="http://schemas.microsoft.com/office/drawing/2014/main" id="{EE35F8FE-707C-45F9-8CE7-7573AB67F4BA}"/>
                </a:ext>
              </a:extLst>
            </p:cNvPr>
            <p:cNvGrpSpPr>
              <a:grpSpLocks/>
            </p:cNvGrpSpPr>
            <p:nvPr/>
          </p:nvGrpSpPr>
          <p:grpSpPr bwMode="auto">
            <a:xfrm>
              <a:off x="2662" y="2632"/>
              <a:ext cx="218" cy="196"/>
              <a:chOff x="144" y="2038"/>
              <a:chExt cx="650" cy="675"/>
            </a:xfrm>
          </p:grpSpPr>
          <p:sp>
            <p:nvSpPr>
              <p:cNvPr id="16461" name="Freeform 25">
                <a:extLst>
                  <a:ext uri="{FF2B5EF4-FFF2-40B4-BE49-F238E27FC236}">
                    <a16:creationId xmlns:a16="http://schemas.microsoft.com/office/drawing/2014/main" id="{E5998EBB-2922-47E6-B38A-FB5FEC81D033}"/>
                  </a:ext>
                </a:extLst>
              </p:cNvPr>
              <p:cNvSpPr>
                <a:spLocks/>
              </p:cNvSpPr>
              <p:nvPr/>
            </p:nvSpPr>
            <p:spPr bwMode="ltGray">
              <a:xfrm>
                <a:off x="144" y="2038"/>
                <a:ext cx="650" cy="650"/>
              </a:xfrm>
              <a:custGeom>
                <a:avLst/>
                <a:gdLst>
                  <a:gd name="T0" fmla="*/ 1 w 912"/>
                  <a:gd name="T1" fmla="*/ 0 h 480"/>
                  <a:gd name="T2" fmla="*/ 0 w 912"/>
                  <a:gd name="T3" fmla="*/ 0 h 480"/>
                  <a:gd name="T4" fmla="*/ 0 w 912"/>
                  <a:gd name="T5" fmla="*/ 17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CC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62" name="Freeform 26">
                <a:extLst>
                  <a:ext uri="{FF2B5EF4-FFF2-40B4-BE49-F238E27FC236}">
                    <a16:creationId xmlns:a16="http://schemas.microsoft.com/office/drawing/2014/main" id="{D61C76DF-E633-460F-AE16-77A2C069E2B8}"/>
                  </a:ext>
                </a:extLst>
              </p:cNvPr>
              <p:cNvSpPr>
                <a:spLocks/>
              </p:cNvSpPr>
              <p:nvPr/>
            </p:nvSpPr>
            <p:spPr bwMode="ltGray">
              <a:xfrm>
                <a:off x="144" y="2064"/>
                <a:ext cx="650" cy="649"/>
              </a:xfrm>
              <a:custGeom>
                <a:avLst/>
                <a:gdLst>
                  <a:gd name="T0" fmla="*/ 1 w 912"/>
                  <a:gd name="T1" fmla="*/ 0 h 480"/>
                  <a:gd name="T2" fmla="*/ 1 w 912"/>
                  <a:gd name="T3" fmla="*/ 1 h 480"/>
                  <a:gd name="T4" fmla="*/ 0 w 912"/>
                  <a:gd name="T5" fmla="*/ 1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33CC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nvGrpSpPr>
              <p:cNvPr id="16463" name="Group 27">
                <a:extLst>
                  <a:ext uri="{FF2B5EF4-FFF2-40B4-BE49-F238E27FC236}">
                    <a16:creationId xmlns:a16="http://schemas.microsoft.com/office/drawing/2014/main" id="{F8F77F4A-EB1C-45C7-9086-0411A6D0CC20}"/>
                  </a:ext>
                </a:extLst>
              </p:cNvPr>
              <p:cNvGrpSpPr>
                <a:grpSpLocks/>
              </p:cNvGrpSpPr>
              <p:nvPr/>
            </p:nvGrpSpPr>
            <p:grpSpPr bwMode="auto">
              <a:xfrm>
                <a:off x="144" y="2040"/>
                <a:ext cx="650" cy="650"/>
                <a:chOff x="1680" y="1294"/>
                <a:chExt cx="912" cy="772"/>
              </a:xfrm>
            </p:grpSpPr>
            <p:sp>
              <p:nvSpPr>
                <p:cNvPr id="16464" name="Rectangle 28">
                  <a:extLst>
                    <a:ext uri="{FF2B5EF4-FFF2-40B4-BE49-F238E27FC236}">
                      <a16:creationId xmlns:a16="http://schemas.microsoft.com/office/drawing/2014/main" id="{A64B9262-20E7-4950-A43E-5B6409D5B4F0}"/>
                    </a:ext>
                  </a:extLst>
                </p:cNvPr>
                <p:cNvSpPr>
                  <a:spLocks noChangeArrowheads="1"/>
                </p:cNvSpPr>
                <p:nvPr/>
              </p:nvSpPr>
              <p:spPr bwMode="ltGray">
                <a:xfrm>
                  <a:off x="1680" y="1294"/>
                  <a:ext cx="912" cy="772"/>
                </a:xfrm>
                <a:prstGeom prst="rect">
                  <a:avLst/>
                </a:prstGeom>
                <a:gradFill rotWithShape="0">
                  <a:gsLst>
                    <a:gs pos="0">
                      <a:srgbClr val="008AAE"/>
                    </a:gs>
                    <a:gs pos="100000">
                      <a:srgbClr val="005368"/>
                    </a:gs>
                  </a:gsLst>
                  <a:lin ang="2700000" scaled="1"/>
                </a:gradFill>
                <a:ln>
                  <a:noFill/>
                </a:ln>
                <a:extLst>
                  <a:ext uri="{91240B29-F687-4F45-9708-019B960494DF}">
                    <a14:hiddenLine xmlns:a14="http://schemas.microsoft.com/office/drawing/2010/main" w="9525" cap="rnd">
                      <a:solidFill>
                        <a:srgbClr val="000000"/>
                      </a:solidFill>
                      <a:miter lim="800000"/>
                      <a:headEnd/>
                      <a:tailEnd/>
                    </a14:hiddenLine>
                  </a:ext>
                </a:extLst>
              </p:spPr>
              <p:txBody>
                <a:bodyPr lIns="22467" tIns="11234" rIns="22467" bIns="11234" anchor="ctr" anchorCtr="1">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
              <p:nvSpPr>
                <p:cNvPr id="16465" name="Freeform 29">
                  <a:extLst>
                    <a:ext uri="{FF2B5EF4-FFF2-40B4-BE49-F238E27FC236}">
                      <a16:creationId xmlns:a16="http://schemas.microsoft.com/office/drawing/2014/main" id="{73BF238E-E70C-40AE-ABDF-EC83847E7EBA}"/>
                    </a:ext>
                  </a:extLst>
                </p:cNvPr>
                <p:cNvSpPr>
                  <a:spLocks/>
                </p:cNvSpPr>
                <p:nvPr/>
              </p:nvSpPr>
              <p:spPr bwMode="ltGray">
                <a:xfrm>
                  <a:off x="1680" y="1294"/>
                  <a:ext cx="912" cy="772"/>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66E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66" name="Freeform 30">
                  <a:extLst>
                    <a:ext uri="{FF2B5EF4-FFF2-40B4-BE49-F238E27FC236}">
                      <a16:creationId xmlns:a16="http://schemas.microsoft.com/office/drawing/2014/main" id="{3ED28C38-BB8F-414F-B889-08D8260186D7}"/>
                    </a:ext>
                  </a:extLst>
                </p:cNvPr>
                <p:cNvSpPr>
                  <a:spLocks/>
                </p:cNvSpPr>
                <p:nvPr/>
              </p:nvSpPr>
              <p:spPr bwMode="ltGray">
                <a:xfrm>
                  <a:off x="1680" y="1294"/>
                  <a:ext cx="912" cy="772"/>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002F3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grpSp>
        <p:grpSp>
          <p:nvGrpSpPr>
            <p:cNvPr id="16440" name="Group 31">
              <a:extLst>
                <a:ext uri="{FF2B5EF4-FFF2-40B4-BE49-F238E27FC236}">
                  <a16:creationId xmlns:a16="http://schemas.microsoft.com/office/drawing/2014/main" id="{6E593211-0472-416C-88A4-D04323166CA0}"/>
                </a:ext>
              </a:extLst>
            </p:cNvPr>
            <p:cNvGrpSpPr>
              <a:grpSpLocks/>
            </p:cNvGrpSpPr>
            <p:nvPr/>
          </p:nvGrpSpPr>
          <p:grpSpPr bwMode="auto">
            <a:xfrm>
              <a:off x="3094" y="2632"/>
              <a:ext cx="218" cy="196"/>
              <a:chOff x="144" y="2038"/>
              <a:chExt cx="650" cy="675"/>
            </a:xfrm>
          </p:grpSpPr>
          <p:sp>
            <p:nvSpPr>
              <p:cNvPr id="16455" name="Freeform 32">
                <a:extLst>
                  <a:ext uri="{FF2B5EF4-FFF2-40B4-BE49-F238E27FC236}">
                    <a16:creationId xmlns:a16="http://schemas.microsoft.com/office/drawing/2014/main" id="{71CB6FD6-E59C-4AB9-93BC-EEBB1572A44B}"/>
                  </a:ext>
                </a:extLst>
              </p:cNvPr>
              <p:cNvSpPr>
                <a:spLocks/>
              </p:cNvSpPr>
              <p:nvPr/>
            </p:nvSpPr>
            <p:spPr bwMode="ltGray">
              <a:xfrm>
                <a:off x="144" y="2038"/>
                <a:ext cx="650" cy="650"/>
              </a:xfrm>
              <a:custGeom>
                <a:avLst/>
                <a:gdLst>
                  <a:gd name="T0" fmla="*/ 1 w 912"/>
                  <a:gd name="T1" fmla="*/ 0 h 480"/>
                  <a:gd name="T2" fmla="*/ 0 w 912"/>
                  <a:gd name="T3" fmla="*/ 0 h 480"/>
                  <a:gd name="T4" fmla="*/ 0 w 912"/>
                  <a:gd name="T5" fmla="*/ 17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CC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56" name="Freeform 33">
                <a:extLst>
                  <a:ext uri="{FF2B5EF4-FFF2-40B4-BE49-F238E27FC236}">
                    <a16:creationId xmlns:a16="http://schemas.microsoft.com/office/drawing/2014/main" id="{A5780019-13A6-4B42-823B-36E4C12A3715}"/>
                  </a:ext>
                </a:extLst>
              </p:cNvPr>
              <p:cNvSpPr>
                <a:spLocks/>
              </p:cNvSpPr>
              <p:nvPr/>
            </p:nvSpPr>
            <p:spPr bwMode="ltGray">
              <a:xfrm>
                <a:off x="144" y="2064"/>
                <a:ext cx="650" cy="649"/>
              </a:xfrm>
              <a:custGeom>
                <a:avLst/>
                <a:gdLst>
                  <a:gd name="T0" fmla="*/ 1 w 912"/>
                  <a:gd name="T1" fmla="*/ 0 h 480"/>
                  <a:gd name="T2" fmla="*/ 1 w 912"/>
                  <a:gd name="T3" fmla="*/ 1 h 480"/>
                  <a:gd name="T4" fmla="*/ 0 w 912"/>
                  <a:gd name="T5" fmla="*/ 1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33CC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nvGrpSpPr>
              <p:cNvPr id="16457" name="Group 34">
                <a:extLst>
                  <a:ext uri="{FF2B5EF4-FFF2-40B4-BE49-F238E27FC236}">
                    <a16:creationId xmlns:a16="http://schemas.microsoft.com/office/drawing/2014/main" id="{8EDEE19A-1432-4C92-981D-39F4C096D331}"/>
                  </a:ext>
                </a:extLst>
              </p:cNvPr>
              <p:cNvGrpSpPr>
                <a:grpSpLocks/>
              </p:cNvGrpSpPr>
              <p:nvPr/>
            </p:nvGrpSpPr>
            <p:grpSpPr bwMode="auto">
              <a:xfrm>
                <a:off x="144" y="2040"/>
                <a:ext cx="650" cy="650"/>
                <a:chOff x="1680" y="1294"/>
                <a:chExt cx="912" cy="772"/>
              </a:xfrm>
            </p:grpSpPr>
            <p:sp>
              <p:nvSpPr>
                <p:cNvPr id="16458" name="Rectangle 35">
                  <a:extLst>
                    <a:ext uri="{FF2B5EF4-FFF2-40B4-BE49-F238E27FC236}">
                      <a16:creationId xmlns:a16="http://schemas.microsoft.com/office/drawing/2014/main" id="{D11F2C41-EF53-4B23-BADD-A5BAF574BDF3}"/>
                    </a:ext>
                  </a:extLst>
                </p:cNvPr>
                <p:cNvSpPr>
                  <a:spLocks noChangeArrowheads="1"/>
                </p:cNvSpPr>
                <p:nvPr/>
              </p:nvSpPr>
              <p:spPr bwMode="ltGray">
                <a:xfrm>
                  <a:off x="1680" y="1294"/>
                  <a:ext cx="912" cy="772"/>
                </a:xfrm>
                <a:prstGeom prst="rect">
                  <a:avLst/>
                </a:prstGeom>
                <a:gradFill rotWithShape="0">
                  <a:gsLst>
                    <a:gs pos="0">
                      <a:srgbClr val="008AAE"/>
                    </a:gs>
                    <a:gs pos="100000">
                      <a:srgbClr val="005368"/>
                    </a:gs>
                  </a:gsLst>
                  <a:lin ang="2700000" scaled="1"/>
                </a:gradFill>
                <a:ln>
                  <a:noFill/>
                </a:ln>
                <a:extLst>
                  <a:ext uri="{91240B29-F687-4F45-9708-019B960494DF}">
                    <a14:hiddenLine xmlns:a14="http://schemas.microsoft.com/office/drawing/2010/main" w="9525" cap="rnd">
                      <a:solidFill>
                        <a:srgbClr val="000000"/>
                      </a:solidFill>
                      <a:miter lim="800000"/>
                      <a:headEnd/>
                      <a:tailEnd/>
                    </a14:hiddenLine>
                  </a:ext>
                </a:extLst>
              </p:spPr>
              <p:txBody>
                <a:bodyPr lIns="22467" tIns="11234" rIns="22467" bIns="11234" anchor="ctr" anchorCtr="1">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
              <p:nvSpPr>
                <p:cNvPr id="16459" name="Freeform 36">
                  <a:extLst>
                    <a:ext uri="{FF2B5EF4-FFF2-40B4-BE49-F238E27FC236}">
                      <a16:creationId xmlns:a16="http://schemas.microsoft.com/office/drawing/2014/main" id="{A127A3E4-BC78-401F-A38E-7C4C79CFD3DF}"/>
                    </a:ext>
                  </a:extLst>
                </p:cNvPr>
                <p:cNvSpPr>
                  <a:spLocks/>
                </p:cNvSpPr>
                <p:nvPr/>
              </p:nvSpPr>
              <p:spPr bwMode="ltGray">
                <a:xfrm>
                  <a:off x="1680" y="1294"/>
                  <a:ext cx="912" cy="772"/>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66E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60" name="Freeform 37">
                  <a:extLst>
                    <a:ext uri="{FF2B5EF4-FFF2-40B4-BE49-F238E27FC236}">
                      <a16:creationId xmlns:a16="http://schemas.microsoft.com/office/drawing/2014/main" id="{E008766A-381A-4403-99FD-A128CAC8763B}"/>
                    </a:ext>
                  </a:extLst>
                </p:cNvPr>
                <p:cNvSpPr>
                  <a:spLocks/>
                </p:cNvSpPr>
                <p:nvPr/>
              </p:nvSpPr>
              <p:spPr bwMode="ltGray">
                <a:xfrm>
                  <a:off x="1680" y="1294"/>
                  <a:ext cx="912" cy="772"/>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002F3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grpSp>
        <p:grpSp>
          <p:nvGrpSpPr>
            <p:cNvPr id="16441" name="Group 38">
              <a:extLst>
                <a:ext uri="{FF2B5EF4-FFF2-40B4-BE49-F238E27FC236}">
                  <a16:creationId xmlns:a16="http://schemas.microsoft.com/office/drawing/2014/main" id="{7B5D9637-FFFE-472A-8EF4-4C19186D5091}"/>
                </a:ext>
              </a:extLst>
            </p:cNvPr>
            <p:cNvGrpSpPr>
              <a:grpSpLocks/>
            </p:cNvGrpSpPr>
            <p:nvPr/>
          </p:nvGrpSpPr>
          <p:grpSpPr bwMode="auto">
            <a:xfrm>
              <a:off x="3526" y="2632"/>
              <a:ext cx="218" cy="196"/>
              <a:chOff x="144" y="2038"/>
              <a:chExt cx="650" cy="675"/>
            </a:xfrm>
          </p:grpSpPr>
          <p:sp>
            <p:nvSpPr>
              <p:cNvPr id="16449" name="Freeform 39">
                <a:extLst>
                  <a:ext uri="{FF2B5EF4-FFF2-40B4-BE49-F238E27FC236}">
                    <a16:creationId xmlns:a16="http://schemas.microsoft.com/office/drawing/2014/main" id="{05D40AD6-3228-4F7B-BAC9-697625FA3B07}"/>
                  </a:ext>
                </a:extLst>
              </p:cNvPr>
              <p:cNvSpPr>
                <a:spLocks/>
              </p:cNvSpPr>
              <p:nvPr/>
            </p:nvSpPr>
            <p:spPr bwMode="ltGray">
              <a:xfrm>
                <a:off x="144" y="2038"/>
                <a:ext cx="650" cy="650"/>
              </a:xfrm>
              <a:custGeom>
                <a:avLst/>
                <a:gdLst>
                  <a:gd name="T0" fmla="*/ 1 w 912"/>
                  <a:gd name="T1" fmla="*/ 0 h 480"/>
                  <a:gd name="T2" fmla="*/ 0 w 912"/>
                  <a:gd name="T3" fmla="*/ 0 h 480"/>
                  <a:gd name="T4" fmla="*/ 0 w 912"/>
                  <a:gd name="T5" fmla="*/ 17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CC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50" name="Freeform 40">
                <a:extLst>
                  <a:ext uri="{FF2B5EF4-FFF2-40B4-BE49-F238E27FC236}">
                    <a16:creationId xmlns:a16="http://schemas.microsoft.com/office/drawing/2014/main" id="{A340AEE6-85B9-47E4-AE98-D201C207973B}"/>
                  </a:ext>
                </a:extLst>
              </p:cNvPr>
              <p:cNvSpPr>
                <a:spLocks/>
              </p:cNvSpPr>
              <p:nvPr/>
            </p:nvSpPr>
            <p:spPr bwMode="ltGray">
              <a:xfrm>
                <a:off x="144" y="2064"/>
                <a:ext cx="650" cy="649"/>
              </a:xfrm>
              <a:custGeom>
                <a:avLst/>
                <a:gdLst>
                  <a:gd name="T0" fmla="*/ 1 w 912"/>
                  <a:gd name="T1" fmla="*/ 0 h 480"/>
                  <a:gd name="T2" fmla="*/ 1 w 912"/>
                  <a:gd name="T3" fmla="*/ 1 h 480"/>
                  <a:gd name="T4" fmla="*/ 0 w 912"/>
                  <a:gd name="T5" fmla="*/ 1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33CC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nvGrpSpPr>
              <p:cNvPr id="16451" name="Group 41">
                <a:extLst>
                  <a:ext uri="{FF2B5EF4-FFF2-40B4-BE49-F238E27FC236}">
                    <a16:creationId xmlns:a16="http://schemas.microsoft.com/office/drawing/2014/main" id="{24A0C36E-91BE-4132-BEC1-87B759748C31}"/>
                  </a:ext>
                </a:extLst>
              </p:cNvPr>
              <p:cNvGrpSpPr>
                <a:grpSpLocks/>
              </p:cNvGrpSpPr>
              <p:nvPr/>
            </p:nvGrpSpPr>
            <p:grpSpPr bwMode="auto">
              <a:xfrm>
                <a:off x="144" y="2040"/>
                <a:ext cx="650" cy="650"/>
                <a:chOff x="1680" y="1294"/>
                <a:chExt cx="912" cy="772"/>
              </a:xfrm>
            </p:grpSpPr>
            <p:sp>
              <p:nvSpPr>
                <p:cNvPr id="16452" name="Rectangle 42">
                  <a:extLst>
                    <a:ext uri="{FF2B5EF4-FFF2-40B4-BE49-F238E27FC236}">
                      <a16:creationId xmlns:a16="http://schemas.microsoft.com/office/drawing/2014/main" id="{11B7A78A-7980-4393-BD3F-89BBA2971C1B}"/>
                    </a:ext>
                  </a:extLst>
                </p:cNvPr>
                <p:cNvSpPr>
                  <a:spLocks noChangeArrowheads="1"/>
                </p:cNvSpPr>
                <p:nvPr/>
              </p:nvSpPr>
              <p:spPr bwMode="ltGray">
                <a:xfrm>
                  <a:off x="1680" y="1294"/>
                  <a:ext cx="912" cy="772"/>
                </a:xfrm>
                <a:prstGeom prst="rect">
                  <a:avLst/>
                </a:prstGeom>
                <a:gradFill rotWithShape="0">
                  <a:gsLst>
                    <a:gs pos="0">
                      <a:srgbClr val="008AAE"/>
                    </a:gs>
                    <a:gs pos="100000">
                      <a:srgbClr val="005368"/>
                    </a:gs>
                  </a:gsLst>
                  <a:lin ang="2700000" scaled="1"/>
                </a:gradFill>
                <a:ln>
                  <a:noFill/>
                </a:ln>
                <a:extLst>
                  <a:ext uri="{91240B29-F687-4F45-9708-019B960494DF}">
                    <a14:hiddenLine xmlns:a14="http://schemas.microsoft.com/office/drawing/2010/main" w="9525" cap="rnd">
                      <a:solidFill>
                        <a:srgbClr val="000000"/>
                      </a:solidFill>
                      <a:miter lim="800000"/>
                      <a:headEnd/>
                      <a:tailEnd/>
                    </a14:hiddenLine>
                  </a:ext>
                </a:extLst>
              </p:spPr>
              <p:txBody>
                <a:bodyPr lIns="22467" tIns="11234" rIns="22467" bIns="11234" anchor="ctr" anchorCtr="1">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
              <p:nvSpPr>
                <p:cNvPr id="16453" name="Freeform 43">
                  <a:extLst>
                    <a:ext uri="{FF2B5EF4-FFF2-40B4-BE49-F238E27FC236}">
                      <a16:creationId xmlns:a16="http://schemas.microsoft.com/office/drawing/2014/main" id="{CF9ECEC7-EDFE-4EE3-8919-8D7CCCCAD0B2}"/>
                    </a:ext>
                  </a:extLst>
                </p:cNvPr>
                <p:cNvSpPr>
                  <a:spLocks/>
                </p:cNvSpPr>
                <p:nvPr/>
              </p:nvSpPr>
              <p:spPr bwMode="ltGray">
                <a:xfrm>
                  <a:off x="1680" y="1294"/>
                  <a:ext cx="912" cy="772"/>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66E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54" name="Freeform 44">
                  <a:extLst>
                    <a:ext uri="{FF2B5EF4-FFF2-40B4-BE49-F238E27FC236}">
                      <a16:creationId xmlns:a16="http://schemas.microsoft.com/office/drawing/2014/main" id="{B2D4FD2F-CC8C-4564-B90E-272BB5CB9976}"/>
                    </a:ext>
                  </a:extLst>
                </p:cNvPr>
                <p:cNvSpPr>
                  <a:spLocks/>
                </p:cNvSpPr>
                <p:nvPr/>
              </p:nvSpPr>
              <p:spPr bwMode="ltGray">
                <a:xfrm>
                  <a:off x="1680" y="1294"/>
                  <a:ext cx="912" cy="772"/>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002F3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grpSp>
        <p:grpSp>
          <p:nvGrpSpPr>
            <p:cNvPr id="16442" name="Group 45">
              <a:extLst>
                <a:ext uri="{FF2B5EF4-FFF2-40B4-BE49-F238E27FC236}">
                  <a16:creationId xmlns:a16="http://schemas.microsoft.com/office/drawing/2014/main" id="{D87C8285-6074-4BCA-8F1F-370945798B8B}"/>
                </a:ext>
              </a:extLst>
            </p:cNvPr>
            <p:cNvGrpSpPr>
              <a:grpSpLocks/>
            </p:cNvGrpSpPr>
            <p:nvPr/>
          </p:nvGrpSpPr>
          <p:grpSpPr bwMode="auto">
            <a:xfrm>
              <a:off x="3910" y="2632"/>
              <a:ext cx="218" cy="196"/>
              <a:chOff x="144" y="2038"/>
              <a:chExt cx="650" cy="675"/>
            </a:xfrm>
          </p:grpSpPr>
          <p:sp>
            <p:nvSpPr>
              <p:cNvPr id="16443" name="Freeform 46">
                <a:extLst>
                  <a:ext uri="{FF2B5EF4-FFF2-40B4-BE49-F238E27FC236}">
                    <a16:creationId xmlns:a16="http://schemas.microsoft.com/office/drawing/2014/main" id="{190A0615-A508-45CB-A9E7-187871B5D61C}"/>
                  </a:ext>
                </a:extLst>
              </p:cNvPr>
              <p:cNvSpPr>
                <a:spLocks/>
              </p:cNvSpPr>
              <p:nvPr/>
            </p:nvSpPr>
            <p:spPr bwMode="ltGray">
              <a:xfrm>
                <a:off x="144" y="2038"/>
                <a:ext cx="650" cy="650"/>
              </a:xfrm>
              <a:custGeom>
                <a:avLst/>
                <a:gdLst>
                  <a:gd name="T0" fmla="*/ 1 w 912"/>
                  <a:gd name="T1" fmla="*/ 0 h 480"/>
                  <a:gd name="T2" fmla="*/ 0 w 912"/>
                  <a:gd name="T3" fmla="*/ 0 h 480"/>
                  <a:gd name="T4" fmla="*/ 0 w 912"/>
                  <a:gd name="T5" fmla="*/ 17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CC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44" name="Freeform 47">
                <a:extLst>
                  <a:ext uri="{FF2B5EF4-FFF2-40B4-BE49-F238E27FC236}">
                    <a16:creationId xmlns:a16="http://schemas.microsoft.com/office/drawing/2014/main" id="{10C66CF8-3FBA-4F60-BA2A-CB9289FF9D3E}"/>
                  </a:ext>
                </a:extLst>
              </p:cNvPr>
              <p:cNvSpPr>
                <a:spLocks/>
              </p:cNvSpPr>
              <p:nvPr/>
            </p:nvSpPr>
            <p:spPr bwMode="ltGray">
              <a:xfrm>
                <a:off x="144" y="2064"/>
                <a:ext cx="650" cy="649"/>
              </a:xfrm>
              <a:custGeom>
                <a:avLst/>
                <a:gdLst>
                  <a:gd name="T0" fmla="*/ 1 w 912"/>
                  <a:gd name="T1" fmla="*/ 0 h 480"/>
                  <a:gd name="T2" fmla="*/ 1 w 912"/>
                  <a:gd name="T3" fmla="*/ 1 h 480"/>
                  <a:gd name="T4" fmla="*/ 0 w 912"/>
                  <a:gd name="T5" fmla="*/ 1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33CC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nvGrpSpPr>
              <p:cNvPr id="16445" name="Group 48">
                <a:extLst>
                  <a:ext uri="{FF2B5EF4-FFF2-40B4-BE49-F238E27FC236}">
                    <a16:creationId xmlns:a16="http://schemas.microsoft.com/office/drawing/2014/main" id="{89408F36-97ED-4C1C-88A9-3DF44BACCFD3}"/>
                  </a:ext>
                </a:extLst>
              </p:cNvPr>
              <p:cNvGrpSpPr>
                <a:grpSpLocks/>
              </p:cNvGrpSpPr>
              <p:nvPr/>
            </p:nvGrpSpPr>
            <p:grpSpPr bwMode="auto">
              <a:xfrm>
                <a:off x="144" y="2040"/>
                <a:ext cx="650" cy="650"/>
                <a:chOff x="1680" y="1294"/>
                <a:chExt cx="912" cy="772"/>
              </a:xfrm>
            </p:grpSpPr>
            <p:sp>
              <p:nvSpPr>
                <p:cNvPr id="16446" name="Rectangle 49">
                  <a:extLst>
                    <a:ext uri="{FF2B5EF4-FFF2-40B4-BE49-F238E27FC236}">
                      <a16:creationId xmlns:a16="http://schemas.microsoft.com/office/drawing/2014/main" id="{3BE75586-F1CE-42C9-BD62-795C48632C18}"/>
                    </a:ext>
                  </a:extLst>
                </p:cNvPr>
                <p:cNvSpPr>
                  <a:spLocks noChangeArrowheads="1"/>
                </p:cNvSpPr>
                <p:nvPr/>
              </p:nvSpPr>
              <p:spPr bwMode="ltGray">
                <a:xfrm>
                  <a:off x="1680" y="1294"/>
                  <a:ext cx="912" cy="772"/>
                </a:xfrm>
                <a:prstGeom prst="rect">
                  <a:avLst/>
                </a:prstGeom>
                <a:gradFill rotWithShape="0">
                  <a:gsLst>
                    <a:gs pos="0">
                      <a:srgbClr val="008AAE"/>
                    </a:gs>
                    <a:gs pos="100000">
                      <a:srgbClr val="005368"/>
                    </a:gs>
                  </a:gsLst>
                  <a:lin ang="2700000" scaled="1"/>
                </a:gradFill>
                <a:ln>
                  <a:noFill/>
                </a:ln>
                <a:extLst>
                  <a:ext uri="{91240B29-F687-4F45-9708-019B960494DF}">
                    <a14:hiddenLine xmlns:a14="http://schemas.microsoft.com/office/drawing/2010/main" w="9525" cap="rnd">
                      <a:solidFill>
                        <a:srgbClr val="000000"/>
                      </a:solidFill>
                      <a:miter lim="800000"/>
                      <a:headEnd/>
                      <a:tailEnd/>
                    </a14:hiddenLine>
                  </a:ext>
                </a:extLst>
              </p:spPr>
              <p:txBody>
                <a:bodyPr lIns="22467" tIns="11234" rIns="22467" bIns="11234" anchor="ctr" anchorCtr="1">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
              <p:nvSpPr>
                <p:cNvPr id="16447" name="Freeform 50">
                  <a:extLst>
                    <a:ext uri="{FF2B5EF4-FFF2-40B4-BE49-F238E27FC236}">
                      <a16:creationId xmlns:a16="http://schemas.microsoft.com/office/drawing/2014/main" id="{5E6704AB-F3D0-490D-BA4D-1684DB625E55}"/>
                    </a:ext>
                  </a:extLst>
                </p:cNvPr>
                <p:cNvSpPr>
                  <a:spLocks/>
                </p:cNvSpPr>
                <p:nvPr/>
              </p:nvSpPr>
              <p:spPr bwMode="ltGray">
                <a:xfrm>
                  <a:off x="1680" y="1294"/>
                  <a:ext cx="912" cy="772"/>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66E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48" name="Freeform 51">
                  <a:extLst>
                    <a:ext uri="{FF2B5EF4-FFF2-40B4-BE49-F238E27FC236}">
                      <a16:creationId xmlns:a16="http://schemas.microsoft.com/office/drawing/2014/main" id="{7832DD89-EC70-41A1-BD40-5D379B95E262}"/>
                    </a:ext>
                  </a:extLst>
                </p:cNvPr>
                <p:cNvSpPr>
                  <a:spLocks/>
                </p:cNvSpPr>
                <p:nvPr/>
              </p:nvSpPr>
              <p:spPr bwMode="ltGray">
                <a:xfrm>
                  <a:off x="1680" y="1294"/>
                  <a:ext cx="912" cy="772"/>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002F3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grpSp>
      </p:grpSp>
      <p:grpSp>
        <p:nvGrpSpPr>
          <p:cNvPr id="16389" name="Group 56">
            <a:extLst>
              <a:ext uri="{FF2B5EF4-FFF2-40B4-BE49-F238E27FC236}">
                <a16:creationId xmlns:a16="http://schemas.microsoft.com/office/drawing/2014/main" id="{C39B8CF4-EE3C-4502-BBCA-BDFFF6226563}"/>
              </a:ext>
            </a:extLst>
          </p:cNvPr>
          <p:cNvGrpSpPr>
            <a:grpSpLocks/>
          </p:cNvGrpSpPr>
          <p:nvPr/>
        </p:nvGrpSpPr>
        <p:grpSpPr bwMode="auto">
          <a:xfrm>
            <a:off x="1774826" y="4005263"/>
            <a:ext cx="1592263" cy="1858962"/>
            <a:chOff x="334" y="2539"/>
            <a:chExt cx="866" cy="1149"/>
          </a:xfrm>
        </p:grpSpPr>
        <p:pic>
          <p:nvPicPr>
            <p:cNvPr id="16435" name="Picture 6" descr="图形3">
              <a:extLst>
                <a:ext uri="{FF2B5EF4-FFF2-40B4-BE49-F238E27FC236}">
                  <a16:creationId xmlns:a16="http://schemas.microsoft.com/office/drawing/2014/main" id="{31F52F56-66BD-4101-BD33-9C5341CA22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 y="2539"/>
              <a:ext cx="720"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6" name="Text Box 52">
              <a:extLst>
                <a:ext uri="{FF2B5EF4-FFF2-40B4-BE49-F238E27FC236}">
                  <a16:creationId xmlns:a16="http://schemas.microsoft.com/office/drawing/2014/main" id="{5C39E5CE-9A97-42AD-9237-938BF21B1358}"/>
                </a:ext>
              </a:extLst>
            </p:cNvPr>
            <p:cNvSpPr txBox="1">
              <a:spLocks noChangeArrowheads="1"/>
            </p:cNvSpPr>
            <p:nvPr/>
          </p:nvSpPr>
          <p:spPr bwMode="auto">
            <a:xfrm>
              <a:off x="334" y="3292"/>
              <a:ext cx="84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lgn="ctr" eaLnBrk="1" hangingPunct="1">
                <a:spcBef>
                  <a:spcPct val="0"/>
                </a:spcBef>
                <a:buClrTx/>
                <a:buFontTx/>
                <a:buNone/>
              </a:pPr>
              <a:r>
                <a:rPr lang="zh-CN" altLang="en-US" sz="1800" dirty="0">
                  <a:ea typeface="宋体" panose="02010600030101010101" pitchFamily="2" charset="-122"/>
                </a:rPr>
                <a:t>韩蕾蕾</a:t>
              </a:r>
            </a:p>
            <a:p>
              <a:pPr algn="ctr" eaLnBrk="1" hangingPunct="1">
                <a:spcBef>
                  <a:spcPct val="0"/>
                </a:spcBef>
                <a:buClrTx/>
                <a:buFontTx/>
                <a:buNone/>
              </a:pPr>
              <a:r>
                <a:rPr lang="zh-CN" altLang="en-US" sz="1800" dirty="0">
                  <a:solidFill>
                    <a:srgbClr val="C00000"/>
                  </a:solidFill>
                  <a:ea typeface="宋体" panose="02010600030101010101" pitchFamily="2" charset="-122"/>
                </a:rPr>
                <a:t>信息发送方</a:t>
              </a:r>
            </a:p>
          </p:txBody>
        </p:sp>
      </p:grpSp>
      <p:grpSp>
        <p:nvGrpSpPr>
          <p:cNvPr id="16390" name="Group 57">
            <a:extLst>
              <a:ext uri="{FF2B5EF4-FFF2-40B4-BE49-F238E27FC236}">
                <a16:creationId xmlns:a16="http://schemas.microsoft.com/office/drawing/2014/main" id="{9205ED9E-3DF8-4DC7-B724-ED7EAC825BBE}"/>
              </a:ext>
            </a:extLst>
          </p:cNvPr>
          <p:cNvGrpSpPr>
            <a:grpSpLocks/>
          </p:cNvGrpSpPr>
          <p:nvPr/>
        </p:nvGrpSpPr>
        <p:grpSpPr bwMode="auto">
          <a:xfrm>
            <a:off x="8912226" y="3878264"/>
            <a:ext cx="1755775" cy="2141537"/>
            <a:chOff x="4654" y="2443"/>
            <a:chExt cx="841" cy="1349"/>
          </a:xfrm>
        </p:grpSpPr>
        <p:pic>
          <p:nvPicPr>
            <p:cNvPr id="16433" name="Picture 5" descr="EndUserLeft">
              <a:extLst>
                <a:ext uri="{FF2B5EF4-FFF2-40B4-BE49-F238E27FC236}">
                  <a16:creationId xmlns:a16="http://schemas.microsoft.com/office/drawing/2014/main" id="{4B999505-A807-405A-83ED-1E9696798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 y="2443"/>
              <a:ext cx="678"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4" name="Text Box 53">
              <a:extLst>
                <a:ext uri="{FF2B5EF4-FFF2-40B4-BE49-F238E27FC236}">
                  <a16:creationId xmlns:a16="http://schemas.microsoft.com/office/drawing/2014/main" id="{8EBA9202-FD46-4990-8F59-6B14913031CC}"/>
                </a:ext>
              </a:extLst>
            </p:cNvPr>
            <p:cNvSpPr txBox="1">
              <a:spLocks noChangeArrowheads="1"/>
            </p:cNvSpPr>
            <p:nvPr/>
          </p:nvSpPr>
          <p:spPr bwMode="auto">
            <a:xfrm>
              <a:off x="4654" y="3388"/>
              <a:ext cx="8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lgn="ctr" eaLnBrk="1" hangingPunct="1">
                <a:spcBef>
                  <a:spcPct val="0"/>
                </a:spcBef>
                <a:buClrTx/>
                <a:buFontTx/>
                <a:buNone/>
              </a:pPr>
              <a:r>
                <a:rPr lang="zh-CN" altLang="en-US" sz="1800" dirty="0">
                  <a:ea typeface="微软雅黑" panose="020B0503020204020204" pitchFamily="34" charset="-122"/>
                </a:rPr>
                <a:t>小明</a:t>
              </a:r>
            </a:p>
            <a:p>
              <a:pPr algn="ctr" eaLnBrk="1" hangingPunct="1">
                <a:spcBef>
                  <a:spcPct val="0"/>
                </a:spcBef>
                <a:buClrTx/>
                <a:buFontTx/>
                <a:buNone/>
              </a:pPr>
              <a:r>
                <a:rPr lang="zh-CN" altLang="en-US" sz="1800" dirty="0">
                  <a:solidFill>
                    <a:srgbClr val="C00000"/>
                  </a:solidFill>
                  <a:ea typeface="宋体" panose="02010600030101010101" pitchFamily="2" charset="-122"/>
                </a:rPr>
                <a:t>信息接收方</a:t>
              </a:r>
            </a:p>
          </p:txBody>
        </p:sp>
      </p:grpSp>
      <p:grpSp>
        <p:nvGrpSpPr>
          <p:cNvPr id="17" name="Group 55">
            <a:extLst>
              <a:ext uri="{FF2B5EF4-FFF2-40B4-BE49-F238E27FC236}">
                <a16:creationId xmlns:a16="http://schemas.microsoft.com/office/drawing/2014/main" id="{60E15283-A7AF-4079-A4A4-019821046DA4}"/>
              </a:ext>
            </a:extLst>
          </p:cNvPr>
          <p:cNvGrpSpPr>
            <a:grpSpLocks/>
          </p:cNvGrpSpPr>
          <p:nvPr/>
        </p:nvGrpSpPr>
        <p:grpSpPr bwMode="auto">
          <a:xfrm>
            <a:off x="5303838" y="836614"/>
            <a:ext cx="1401762" cy="1525587"/>
            <a:chOff x="2428" y="652"/>
            <a:chExt cx="836" cy="836"/>
          </a:xfrm>
        </p:grpSpPr>
        <p:grpSp>
          <p:nvGrpSpPr>
            <p:cNvPr id="16429" name="Group 7">
              <a:extLst>
                <a:ext uri="{FF2B5EF4-FFF2-40B4-BE49-F238E27FC236}">
                  <a16:creationId xmlns:a16="http://schemas.microsoft.com/office/drawing/2014/main" id="{FC0E3603-AF65-4722-A89D-133F99632066}"/>
                </a:ext>
              </a:extLst>
            </p:cNvPr>
            <p:cNvGrpSpPr>
              <a:grpSpLocks/>
            </p:cNvGrpSpPr>
            <p:nvPr/>
          </p:nvGrpSpPr>
          <p:grpSpPr bwMode="auto">
            <a:xfrm>
              <a:off x="2602" y="1056"/>
              <a:ext cx="518" cy="432"/>
              <a:chOff x="4224" y="288"/>
              <a:chExt cx="806" cy="638"/>
            </a:xfrm>
          </p:grpSpPr>
          <p:graphicFrame>
            <p:nvGraphicFramePr>
              <p:cNvPr id="16431" name="Object 8">
                <a:extLst>
                  <a:ext uri="{FF2B5EF4-FFF2-40B4-BE49-F238E27FC236}">
                    <a16:creationId xmlns:a16="http://schemas.microsoft.com/office/drawing/2014/main" id="{CA809A1F-F484-4CAD-8E2B-7002C8E890BE}"/>
                  </a:ext>
                </a:extLst>
              </p:cNvPr>
              <p:cNvGraphicFramePr>
                <a:graphicFrameLocks noChangeAspect="1"/>
              </p:cNvGraphicFramePr>
              <p:nvPr/>
            </p:nvGraphicFramePr>
            <p:xfrm>
              <a:off x="4224" y="288"/>
              <a:ext cx="720" cy="638"/>
            </p:xfrm>
            <a:graphic>
              <a:graphicData uri="http://schemas.openxmlformats.org/presentationml/2006/ole">
                <mc:AlternateContent xmlns:mc="http://schemas.openxmlformats.org/markup-compatibility/2006">
                  <mc:Choice xmlns:v="urn:schemas-microsoft-com:vml" Requires="v">
                    <p:oleObj name="CorelDRAW" r:id="rId5" imgW="3496757" imgH="3095701" progId="CorelDRAW.Graphic.9">
                      <p:embed/>
                    </p:oleObj>
                  </mc:Choice>
                  <mc:Fallback>
                    <p:oleObj name="CorelDRAW" r:id="rId5" imgW="3496757" imgH="3095701" progId="CorelDRAW.Graphic.9">
                      <p:embed/>
                      <p:pic>
                        <p:nvPicPr>
                          <p:cNvPr id="16431" name="Object 8">
                            <a:extLst>
                              <a:ext uri="{FF2B5EF4-FFF2-40B4-BE49-F238E27FC236}">
                                <a16:creationId xmlns:a16="http://schemas.microsoft.com/office/drawing/2014/main" id="{CA809A1F-F484-4CAD-8E2B-7002C8E890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288"/>
                            <a:ext cx="720" cy="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432" name="Picture 9" descr="图形2">
                <a:extLst>
                  <a:ext uri="{FF2B5EF4-FFF2-40B4-BE49-F238E27FC236}">
                    <a16:creationId xmlns:a16="http://schemas.microsoft.com/office/drawing/2014/main" id="{835AED22-B7EC-42DF-914C-7AF9E0E91DC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V="1">
                <a:off x="4656" y="336"/>
                <a:ext cx="37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30" name="Text Box 54">
              <a:extLst>
                <a:ext uri="{FF2B5EF4-FFF2-40B4-BE49-F238E27FC236}">
                  <a16:creationId xmlns:a16="http://schemas.microsoft.com/office/drawing/2014/main" id="{754A0D48-627E-4FDD-9497-EBA45D3AFCBE}"/>
                </a:ext>
              </a:extLst>
            </p:cNvPr>
            <p:cNvSpPr txBox="1">
              <a:spLocks noChangeArrowheads="1"/>
            </p:cNvSpPr>
            <p:nvPr/>
          </p:nvSpPr>
          <p:spPr bwMode="auto">
            <a:xfrm>
              <a:off x="2428" y="652"/>
              <a:ext cx="83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lgn="ctr" eaLnBrk="1" hangingPunct="1">
                <a:spcBef>
                  <a:spcPct val="0"/>
                </a:spcBef>
                <a:buClrTx/>
                <a:buFontTx/>
                <a:buNone/>
              </a:pPr>
              <a:r>
                <a:rPr lang="zh-CN" altLang="en-US" sz="1800">
                  <a:solidFill>
                    <a:schemeClr val="accent2"/>
                  </a:solidFill>
                  <a:ea typeface="微软雅黑" panose="020B0503020204020204" pitchFamily="34" charset="-122"/>
                </a:rPr>
                <a:t>小华</a:t>
              </a:r>
            </a:p>
            <a:p>
              <a:pPr algn="ctr" eaLnBrk="1" hangingPunct="1">
                <a:spcBef>
                  <a:spcPct val="0"/>
                </a:spcBef>
                <a:buClrTx/>
                <a:buFontTx/>
                <a:buNone/>
              </a:pPr>
              <a:r>
                <a:rPr lang="zh-CN" altLang="en-US" sz="1800">
                  <a:ea typeface="微软雅黑" panose="020B0503020204020204" pitchFamily="34" charset="-122"/>
                </a:rPr>
                <a:t>通信威胁者</a:t>
              </a:r>
            </a:p>
          </p:txBody>
        </p:sp>
      </p:grpSp>
      <p:grpSp>
        <p:nvGrpSpPr>
          <p:cNvPr id="19" name="Group 132">
            <a:extLst>
              <a:ext uri="{FF2B5EF4-FFF2-40B4-BE49-F238E27FC236}">
                <a16:creationId xmlns:a16="http://schemas.microsoft.com/office/drawing/2014/main" id="{8990413A-50D8-4B02-976F-6C9D6B369B0B}"/>
              </a:ext>
            </a:extLst>
          </p:cNvPr>
          <p:cNvGrpSpPr>
            <a:grpSpLocks/>
          </p:cNvGrpSpPr>
          <p:nvPr/>
        </p:nvGrpSpPr>
        <p:grpSpPr bwMode="auto">
          <a:xfrm>
            <a:off x="3792538" y="2438400"/>
            <a:ext cx="2074862" cy="1752600"/>
            <a:chOff x="1776" y="1536"/>
            <a:chExt cx="960" cy="1104"/>
          </a:xfrm>
        </p:grpSpPr>
        <p:sp>
          <p:nvSpPr>
            <p:cNvPr id="16420" name="Line 58">
              <a:extLst>
                <a:ext uri="{FF2B5EF4-FFF2-40B4-BE49-F238E27FC236}">
                  <a16:creationId xmlns:a16="http://schemas.microsoft.com/office/drawing/2014/main" id="{806340B8-5168-4451-A1ED-42856A8ACEB1}"/>
                </a:ext>
              </a:extLst>
            </p:cNvPr>
            <p:cNvSpPr>
              <a:spLocks noChangeShapeType="1"/>
            </p:cNvSpPr>
            <p:nvPr/>
          </p:nvSpPr>
          <p:spPr bwMode="auto">
            <a:xfrm flipV="1">
              <a:off x="2736" y="1536"/>
              <a:ext cx="0" cy="110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21" name="Group 66">
              <a:extLst>
                <a:ext uri="{FF2B5EF4-FFF2-40B4-BE49-F238E27FC236}">
                  <a16:creationId xmlns:a16="http://schemas.microsoft.com/office/drawing/2014/main" id="{FE396982-BB52-4249-969D-1774FE22C6C3}"/>
                </a:ext>
              </a:extLst>
            </p:cNvPr>
            <p:cNvGrpSpPr>
              <a:grpSpLocks/>
            </p:cNvGrpSpPr>
            <p:nvPr/>
          </p:nvGrpSpPr>
          <p:grpSpPr bwMode="auto">
            <a:xfrm>
              <a:off x="2544" y="1690"/>
              <a:ext cx="122" cy="202"/>
              <a:chOff x="144" y="2184"/>
              <a:chExt cx="650" cy="384"/>
            </a:xfrm>
          </p:grpSpPr>
          <p:sp>
            <p:nvSpPr>
              <p:cNvPr id="16423" name="Freeform 67">
                <a:extLst>
                  <a:ext uri="{FF2B5EF4-FFF2-40B4-BE49-F238E27FC236}">
                    <a16:creationId xmlns:a16="http://schemas.microsoft.com/office/drawing/2014/main" id="{F2B7DFB3-D58D-4F01-9132-430FB16792CE}"/>
                  </a:ext>
                </a:extLst>
              </p:cNvPr>
              <p:cNvSpPr>
                <a:spLocks/>
              </p:cNvSpPr>
              <p:nvPr/>
            </p:nvSpPr>
            <p:spPr bwMode="ltGray">
              <a:xfrm>
                <a:off x="144" y="2184"/>
                <a:ext cx="650" cy="358"/>
              </a:xfrm>
              <a:custGeom>
                <a:avLst/>
                <a:gdLst>
                  <a:gd name="T0" fmla="*/ 1 w 912"/>
                  <a:gd name="T1" fmla="*/ 0 h 480"/>
                  <a:gd name="T2" fmla="*/ 0 w 912"/>
                  <a:gd name="T3" fmla="*/ 0 h 480"/>
                  <a:gd name="T4" fmla="*/ 0 w 912"/>
                  <a:gd name="T5" fmla="*/ 17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CCFF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24" name="Freeform 68">
                <a:extLst>
                  <a:ext uri="{FF2B5EF4-FFF2-40B4-BE49-F238E27FC236}">
                    <a16:creationId xmlns:a16="http://schemas.microsoft.com/office/drawing/2014/main" id="{364F5AAF-B6D6-4FAD-A93F-F7D6CB8B9A97}"/>
                  </a:ext>
                </a:extLst>
              </p:cNvPr>
              <p:cNvSpPr>
                <a:spLocks/>
              </p:cNvSpPr>
              <p:nvPr/>
            </p:nvSpPr>
            <p:spPr bwMode="ltGray">
              <a:xfrm>
                <a:off x="144" y="2209"/>
                <a:ext cx="650" cy="359"/>
              </a:xfrm>
              <a:custGeom>
                <a:avLst/>
                <a:gdLst>
                  <a:gd name="T0" fmla="*/ 1 w 912"/>
                  <a:gd name="T1" fmla="*/ 0 h 480"/>
                  <a:gd name="T2" fmla="*/ 1 w 912"/>
                  <a:gd name="T3" fmla="*/ 1 h 480"/>
                  <a:gd name="T4" fmla="*/ 0 w 912"/>
                  <a:gd name="T5" fmla="*/ 1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33CC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nvGrpSpPr>
              <p:cNvPr id="16425" name="Group 69">
                <a:extLst>
                  <a:ext uri="{FF2B5EF4-FFF2-40B4-BE49-F238E27FC236}">
                    <a16:creationId xmlns:a16="http://schemas.microsoft.com/office/drawing/2014/main" id="{F9527E9C-06EF-491D-8B6A-A5CAB6FFD99F}"/>
                  </a:ext>
                </a:extLst>
              </p:cNvPr>
              <p:cNvGrpSpPr>
                <a:grpSpLocks/>
              </p:cNvGrpSpPr>
              <p:nvPr/>
            </p:nvGrpSpPr>
            <p:grpSpPr bwMode="auto">
              <a:xfrm>
                <a:off x="144" y="2186"/>
                <a:ext cx="650" cy="358"/>
                <a:chOff x="1680" y="1467"/>
                <a:chExt cx="912" cy="425"/>
              </a:xfrm>
            </p:grpSpPr>
            <p:sp>
              <p:nvSpPr>
                <p:cNvPr id="16426" name="Rectangle 70">
                  <a:extLst>
                    <a:ext uri="{FF2B5EF4-FFF2-40B4-BE49-F238E27FC236}">
                      <a16:creationId xmlns:a16="http://schemas.microsoft.com/office/drawing/2014/main" id="{BCF05404-3B8A-4138-8514-0525C342DC45}"/>
                    </a:ext>
                  </a:extLst>
                </p:cNvPr>
                <p:cNvSpPr>
                  <a:spLocks noChangeArrowheads="1"/>
                </p:cNvSpPr>
                <p:nvPr/>
              </p:nvSpPr>
              <p:spPr bwMode="ltGray">
                <a:xfrm>
                  <a:off x="1680" y="1469"/>
                  <a:ext cx="912" cy="422"/>
                </a:xfrm>
                <a:prstGeom prst="rect">
                  <a:avLst/>
                </a:prstGeom>
                <a:gradFill rotWithShape="0">
                  <a:gsLst>
                    <a:gs pos="0">
                      <a:srgbClr val="008AAE"/>
                    </a:gs>
                    <a:gs pos="100000">
                      <a:srgbClr val="005368"/>
                    </a:gs>
                  </a:gsLst>
                  <a:lin ang="2700000" scaled="1"/>
                </a:gradFill>
                <a:ln>
                  <a:noFill/>
                </a:ln>
                <a:extLst>
                  <a:ext uri="{91240B29-F687-4F45-9708-019B960494DF}">
                    <a14:hiddenLine xmlns:a14="http://schemas.microsoft.com/office/drawing/2010/main" w="9525" cap="rnd">
                      <a:solidFill>
                        <a:srgbClr val="000000"/>
                      </a:solidFill>
                      <a:miter lim="800000"/>
                      <a:headEnd/>
                      <a:tailEnd/>
                    </a14:hiddenLine>
                  </a:ext>
                </a:extLst>
              </p:spPr>
              <p:txBody>
                <a:bodyPr lIns="22467" tIns="11234" rIns="22467" bIns="11234" anchor="ctr" anchorCtr="1">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
              <p:nvSpPr>
                <p:cNvPr id="16427" name="Freeform 71">
                  <a:extLst>
                    <a:ext uri="{FF2B5EF4-FFF2-40B4-BE49-F238E27FC236}">
                      <a16:creationId xmlns:a16="http://schemas.microsoft.com/office/drawing/2014/main" id="{6A87464D-A35A-4670-9548-BFA06B444A47}"/>
                    </a:ext>
                  </a:extLst>
                </p:cNvPr>
                <p:cNvSpPr>
                  <a:spLocks/>
                </p:cNvSpPr>
                <p:nvPr/>
              </p:nvSpPr>
              <p:spPr bwMode="ltGray">
                <a:xfrm>
                  <a:off x="1680" y="1467"/>
                  <a:ext cx="912" cy="425"/>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cmpd="sng">
                  <a:solidFill>
                    <a:srgbClr val="66E0F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sp>
              <p:nvSpPr>
                <p:cNvPr id="16428" name="Freeform 72">
                  <a:extLst>
                    <a:ext uri="{FF2B5EF4-FFF2-40B4-BE49-F238E27FC236}">
                      <a16:creationId xmlns:a16="http://schemas.microsoft.com/office/drawing/2014/main" id="{98486D38-30CE-46A1-8155-803B9A9297EF}"/>
                    </a:ext>
                  </a:extLst>
                </p:cNvPr>
                <p:cNvSpPr>
                  <a:spLocks/>
                </p:cNvSpPr>
                <p:nvPr/>
              </p:nvSpPr>
              <p:spPr bwMode="ltGray">
                <a:xfrm>
                  <a:off x="1680" y="1467"/>
                  <a:ext cx="912" cy="425"/>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cmpd="sng">
                  <a:solidFill>
                    <a:srgbClr val="002F3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22467" tIns="11234" rIns="22467" bIns="11234" anchor="ctr" anchorCtr="1">
                  <a:spAutoFit/>
                </a:bodyPr>
                <a:lstStyle/>
                <a:p>
                  <a:endParaRPr lang="zh-CN" altLang="en-US"/>
                </a:p>
              </p:txBody>
            </p:sp>
          </p:grpSp>
        </p:grpSp>
        <p:sp>
          <p:nvSpPr>
            <p:cNvPr id="16422" name="Text Box 126">
              <a:extLst>
                <a:ext uri="{FF2B5EF4-FFF2-40B4-BE49-F238E27FC236}">
                  <a16:creationId xmlns:a16="http://schemas.microsoft.com/office/drawing/2014/main" id="{1E1E8D4E-CA2A-416E-9811-BB299F73DB01}"/>
                </a:ext>
              </a:extLst>
            </p:cNvPr>
            <p:cNvSpPr txBox="1">
              <a:spLocks noChangeArrowheads="1"/>
            </p:cNvSpPr>
            <p:nvPr/>
          </p:nvSpPr>
          <p:spPr bwMode="auto">
            <a:xfrm>
              <a:off x="1776" y="1536"/>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a:solidFill>
                    <a:srgbClr val="FF0000"/>
                  </a:solidFill>
                  <a:ea typeface="宋体" panose="02010600030101010101" pitchFamily="2" charset="-122"/>
                </a:rPr>
                <a:t>窃取信息</a:t>
              </a:r>
            </a:p>
          </p:txBody>
        </p:sp>
      </p:grpSp>
      <p:grpSp>
        <p:nvGrpSpPr>
          <p:cNvPr id="22" name="Group 133">
            <a:extLst>
              <a:ext uri="{FF2B5EF4-FFF2-40B4-BE49-F238E27FC236}">
                <a16:creationId xmlns:a16="http://schemas.microsoft.com/office/drawing/2014/main" id="{FF40C087-64CA-4482-9429-2873EE1D0FB7}"/>
              </a:ext>
            </a:extLst>
          </p:cNvPr>
          <p:cNvGrpSpPr>
            <a:grpSpLocks/>
          </p:cNvGrpSpPr>
          <p:nvPr/>
        </p:nvGrpSpPr>
        <p:grpSpPr bwMode="auto">
          <a:xfrm>
            <a:off x="6096000" y="2514600"/>
            <a:ext cx="1504950" cy="1625600"/>
            <a:chOff x="2880" y="1584"/>
            <a:chExt cx="948" cy="1024"/>
          </a:xfrm>
        </p:grpSpPr>
        <p:sp>
          <p:nvSpPr>
            <p:cNvPr id="16411" name="Freeform 81">
              <a:extLst>
                <a:ext uri="{FF2B5EF4-FFF2-40B4-BE49-F238E27FC236}">
                  <a16:creationId xmlns:a16="http://schemas.microsoft.com/office/drawing/2014/main" id="{F3EB9C5B-42F1-466C-B4F0-CA231163B4B7}"/>
                </a:ext>
              </a:extLst>
            </p:cNvPr>
            <p:cNvSpPr>
              <a:spLocks/>
            </p:cNvSpPr>
            <p:nvPr/>
          </p:nvSpPr>
          <p:spPr bwMode="auto">
            <a:xfrm>
              <a:off x="2880" y="1584"/>
              <a:ext cx="672" cy="912"/>
            </a:xfrm>
            <a:custGeom>
              <a:avLst/>
              <a:gdLst>
                <a:gd name="T0" fmla="*/ 96 w 672"/>
                <a:gd name="T1" fmla="*/ 0 h 912"/>
                <a:gd name="T2" fmla="*/ 96 w 672"/>
                <a:gd name="T3" fmla="*/ 720 h 912"/>
                <a:gd name="T4" fmla="*/ 672 w 672"/>
                <a:gd name="T5" fmla="*/ 912 h 912"/>
                <a:gd name="T6" fmla="*/ 0 60000 65536"/>
                <a:gd name="T7" fmla="*/ 0 60000 65536"/>
                <a:gd name="T8" fmla="*/ 0 60000 65536"/>
                <a:gd name="T9" fmla="*/ 0 w 672"/>
                <a:gd name="T10" fmla="*/ 0 h 912"/>
                <a:gd name="T11" fmla="*/ 672 w 672"/>
                <a:gd name="T12" fmla="*/ 912 h 912"/>
              </a:gdLst>
              <a:ahLst/>
              <a:cxnLst>
                <a:cxn ang="T6">
                  <a:pos x="T0" y="T1"/>
                </a:cxn>
                <a:cxn ang="T7">
                  <a:pos x="T2" y="T3"/>
                </a:cxn>
                <a:cxn ang="T8">
                  <a:pos x="T4" y="T5"/>
                </a:cxn>
              </a:cxnLst>
              <a:rect l="T9" t="T10" r="T11" b="T12"/>
              <a:pathLst>
                <a:path w="672" h="912">
                  <a:moveTo>
                    <a:pt x="96" y="0"/>
                  </a:moveTo>
                  <a:cubicBezTo>
                    <a:pt x="48" y="284"/>
                    <a:pt x="0" y="568"/>
                    <a:pt x="96" y="720"/>
                  </a:cubicBezTo>
                  <a:cubicBezTo>
                    <a:pt x="192" y="872"/>
                    <a:pt x="432" y="892"/>
                    <a:pt x="672" y="912"/>
                  </a:cubicBezTo>
                </a:path>
              </a:pathLst>
            </a:custGeom>
            <a:noFill/>
            <a:ln w="28575"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6412" name="Group 105">
              <a:extLst>
                <a:ext uri="{FF2B5EF4-FFF2-40B4-BE49-F238E27FC236}">
                  <a16:creationId xmlns:a16="http://schemas.microsoft.com/office/drawing/2014/main" id="{ED53CCE9-162A-46B1-9FC7-D273BC72E747}"/>
                </a:ext>
              </a:extLst>
            </p:cNvPr>
            <p:cNvGrpSpPr>
              <a:grpSpLocks/>
            </p:cNvGrpSpPr>
            <p:nvPr/>
          </p:nvGrpSpPr>
          <p:grpSpPr bwMode="auto">
            <a:xfrm>
              <a:off x="3552" y="2412"/>
              <a:ext cx="218" cy="196"/>
              <a:chOff x="144" y="2038"/>
              <a:chExt cx="650" cy="675"/>
            </a:xfrm>
          </p:grpSpPr>
          <p:sp>
            <p:nvSpPr>
              <p:cNvPr id="16414" name="Freeform 106">
                <a:extLst>
                  <a:ext uri="{FF2B5EF4-FFF2-40B4-BE49-F238E27FC236}">
                    <a16:creationId xmlns:a16="http://schemas.microsoft.com/office/drawing/2014/main" id="{03D06EF6-CE1C-4ECB-AD46-380DB9DE2910}"/>
                  </a:ext>
                </a:extLst>
              </p:cNvPr>
              <p:cNvSpPr>
                <a:spLocks/>
              </p:cNvSpPr>
              <p:nvPr/>
            </p:nvSpPr>
            <p:spPr bwMode="ltGray">
              <a:xfrm>
                <a:off x="144" y="2038"/>
                <a:ext cx="650" cy="650"/>
              </a:xfrm>
              <a:custGeom>
                <a:avLst/>
                <a:gdLst>
                  <a:gd name="T0" fmla="*/ 1 w 912"/>
                  <a:gd name="T1" fmla="*/ 0 h 480"/>
                  <a:gd name="T2" fmla="*/ 0 w 912"/>
                  <a:gd name="T3" fmla="*/ 0 h 480"/>
                  <a:gd name="T4" fmla="*/ 0 w 912"/>
                  <a:gd name="T5" fmla="*/ 17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solidFill>
                <a:srgbClr val="FF0000"/>
              </a:solidFill>
              <a:ln w="12700" cap="rnd" cmpd="sng">
                <a:solidFill>
                  <a:srgbClr val="CCFFFF"/>
                </a:solidFill>
                <a:prstDash val="solid"/>
                <a:round/>
                <a:headEnd type="none" w="sm" len="sm"/>
                <a:tailEnd type="none" w="sm" len="sm"/>
              </a:ln>
            </p:spPr>
            <p:txBody>
              <a:bodyPr lIns="22467" tIns="11234" rIns="22467" bIns="11234" anchor="ctr" anchorCtr="1">
                <a:spAutoFit/>
              </a:bodyPr>
              <a:lstStyle/>
              <a:p>
                <a:endParaRPr lang="zh-CN" altLang="en-US"/>
              </a:p>
            </p:txBody>
          </p:sp>
          <p:sp>
            <p:nvSpPr>
              <p:cNvPr id="16415" name="Freeform 107">
                <a:extLst>
                  <a:ext uri="{FF2B5EF4-FFF2-40B4-BE49-F238E27FC236}">
                    <a16:creationId xmlns:a16="http://schemas.microsoft.com/office/drawing/2014/main" id="{96A3392E-1B42-4D0B-AEB8-27F4532CCD2B}"/>
                  </a:ext>
                </a:extLst>
              </p:cNvPr>
              <p:cNvSpPr>
                <a:spLocks/>
              </p:cNvSpPr>
              <p:nvPr/>
            </p:nvSpPr>
            <p:spPr bwMode="ltGray">
              <a:xfrm>
                <a:off x="144" y="2064"/>
                <a:ext cx="650" cy="649"/>
              </a:xfrm>
              <a:custGeom>
                <a:avLst/>
                <a:gdLst>
                  <a:gd name="T0" fmla="*/ 1 w 912"/>
                  <a:gd name="T1" fmla="*/ 0 h 480"/>
                  <a:gd name="T2" fmla="*/ 1 w 912"/>
                  <a:gd name="T3" fmla="*/ 1 h 480"/>
                  <a:gd name="T4" fmla="*/ 0 w 912"/>
                  <a:gd name="T5" fmla="*/ 1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solidFill>
                <a:srgbClr val="FF0000"/>
              </a:solidFill>
              <a:ln w="12700" cap="rnd" cmpd="sng">
                <a:solidFill>
                  <a:srgbClr val="33CCCC"/>
                </a:solidFill>
                <a:prstDash val="solid"/>
                <a:round/>
                <a:headEnd type="none" w="sm" len="sm"/>
                <a:tailEnd type="none" w="sm" len="sm"/>
              </a:ln>
            </p:spPr>
            <p:txBody>
              <a:bodyPr lIns="22467" tIns="11234" rIns="22467" bIns="11234" anchor="ctr" anchorCtr="1">
                <a:spAutoFit/>
              </a:bodyPr>
              <a:lstStyle/>
              <a:p>
                <a:endParaRPr lang="zh-CN" altLang="en-US"/>
              </a:p>
            </p:txBody>
          </p:sp>
          <p:grpSp>
            <p:nvGrpSpPr>
              <p:cNvPr id="16416" name="Group 108">
                <a:extLst>
                  <a:ext uri="{FF2B5EF4-FFF2-40B4-BE49-F238E27FC236}">
                    <a16:creationId xmlns:a16="http://schemas.microsoft.com/office/drawing/2014/main" id="{BC19EB94-F91A-4F14-873B-84931A7C38AE}"/>
                  </a:ext>
                </a:extLst>
              </p:cNvPr>
              <p:cNvGrpSpPr>
                <a:grpSpLocks/>
              </p:cNvGrpSpPr>
              <p:nvPr/>
            </p:nvGrpSpPr>
            <p:grpSpPr bwMode="auto">
              <a:xfrm>
                <a:off x="144" y="2040"/>
                <a:ext cx="650" cy="650"/>
                <a:chOff x="1680" y="1294"/>
                <a:chExt cx="912" cy="772"/>
              </a:xfrm>
            </p:grpSpPr>
            <p:sp>
              <p:nvSpPr>
                <p:cNvPr id="16417" name="Rectangle 109">
                  <a:extLst>
                    <a:ext uri="{FF2B5EF4-FFF2-40B4-BE49-F238E27FC236}">
                      <a16:creationId xmlns:a16="http://schemas.microsoft.com/office/drawing/2014/main" id="{1A5CEDFB-35B7-441A-8293-5C2F84EEB1E0}"/>
                    </a:ext>
                  </a:extLst>
                </p:cNvPr>
                <p:cNvSpPr>
                  <a:spLocks noChangeArrowheads="1"/>
                </p:cNvSpPr>
                <p:nvPr/>
              </p:nvSpPr>
              <p:spPr bwMode="ltGray">
                <a:xfrm>
                  <a:off x="1680" y="1294"/>
                  <a:ext cx="912" cy="772"/>
                </a:xfrm>
                <a:prstGeom prst="rect">
                  <a:avLst/>
                </a:prstGeom>
                <a:solidFill>
                  <a:srgbClr val="FF0000"/>
                </a:solidFill>
                <a:ln>
                  <a:noFill/>
                </a:ln>
                <a:extLst>
                  <a:ext uri="{91240B29-F687-4F45-9708-019B960494DF}">
                    <a14:hiddenLine xmlns:a14="http://schemas.microsoft.com/office/drawing/2010/main" w="9525" cap="rnd">
                      <a:solidFill>
                        <a:srgbClr val="000000"/>
                      </a:solidFill>
                      <a:miter lim="800000"/>
                      <a:headEnd/>
                      <a:tailEnd/>
                    </a14:hiddenLine>
                  </a:ext>
                </a:extLst>
              </p:spPr>
              <p:txBody>
                <a:bodyPr lIns="22467" tIns="11234" rIns="22467" bIns="11234" anchor="ctr" anchorCtr="1">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
              <p:nvSpPr>
                <p:cNvPr id="16418" name="Freeform 110">
                  <a:extLst>
                    <a:ext uri="{FF2B5EF4-FFF2-40B4-BE49-F238E27FC236}">
                      <a16:creationId xmlns:a16="http://schemas.microsoft.com/office/drawing/2014/main" id="{8FD9FEF2-A1CA-4FDF-BEA5-512E94962A45}"/>
                    </a:ext>
                  </a:extLst>
                </p:cNvPr>
                <p:cNvSpPr>
                  <a:spLocks/>
                </p:cNvSpPr>
                <p:nvPr/>
              </p:nvSpPr>
              <p:spPr bwMode="ltGray">
                <a:xfrm>
                  <a:off x="1680" y="1294"/>
                  <a:ext cx="912" cy="772"/>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solidFill>
                  <a:srgbClr val="FF0000"/>
                </a:solidFill>
                <a:ln w="12700" cap="rnd" cmpd="sng">
                  <a:solidFill>
                    <a:srgbClr val="66E0FF"/>
                  </a:solidFill>
                  <a:prstDash val="solid"/>
                  <a:round/>
                  <a:headEnd type="none" w="sm" len="sm"/>
                  <a:tailEnd type="none" w="sm" len="sm"/>
                </a:ln>
              </p:spPr>
              <p:txBody>
                <a:bodyPr lIns="22467" tIns="11234" rIns="22467" bIns="11234" anchor="ctr" anchorCtr="1">
                  <a:spAutoFit/>
                </a:bodyPr>
                <a:lstStyle/>
                <a:p>
                  <a:endParaRPr lang="zh-CN" altLang="en-US"/>
                </a:p>
              </p:txBody>
            </p:sp>
            <p:sp>
              <p:nvSpPr>
                <p:cNvPr id="16419" name="Freeform 111">
                  <a:extLst>
                    <a:ext uri="{FF2B5EF4-FFF2-40B4-BE49-F238E27FC236}">
                      <a16:creationId xmlns:a16="http://schemas.microsoft.com/office/drawing/2014/main" id="{FDCCB785-A903-4D3E-84E0-2C227D083FDE}"/>
                    </a:ext>
                  </a:extLst>
                </p:cNvPr>
                <p:cNvSpPr>
                  <a:spLocks/>
                </p:cNvSpPr>
                <p:nvPr/>
              </p:nvSpPr>
              <p:spPr bwMode="ltGray">
                <a:xfrm>
                  <a:off x="1680" y="1294"/>
                  <a:ext cx="912" cy="772"/>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solidFill>
                  <a:srgbClr val="FF0000"/>
                </a:solidFill>
                <a:ln w="12700" cap="rnd" cmpd="sng">
                  <a:solidFill>
                    <a:srgbClr val="002F3A"/>
                  </a:solidFill>
                  <a:prstDash val="solid"/>
                  <a:round/>
                  <a:headEnd type="none" w="sm" len="sm"/>
                  <a:tailEnd type="none" w="sm" len="sm"/>
                </a:ln>
              </p:spPr>
              <p:txBody>
                <a:bodyPr lIns="22467" tIns="11234" rIns="22467" bIns="11234" anchor="ctr" anchorCtr="1">
                  <a:spAutoFit/>
                </a:bodyPr>
                <a:lstStyle/>
                <a:p>
                  <a:endParaRPr lang="zh-CN" altLang="en-US"/>
                </a:p>
              </p:txBody>
            </p:sp>
          </p:grpSp>
        </p:grpSp>
        <p:sp>
          <p:nvSpPr>
            <p:cNvPr id="16413" name="Text Box 127">
              <a:extLst>
                <a:ext uri="{FF2B5EF4-FFF2-40B4-BE49-F238E27FC236}">
                  <a16:creationId xmlns:a16="http://schemas.microsoft.com/office/drawing/2014/main" id="{D0CCB4A1-30E1-4B0A-84B5-5F5FE6632E14}"/>
                </a:ext>
              </a:extLst>
            </p:cNvPr>
            <p:cNvSpPr txBox="1">
              <a:spLocks noChangeArrowheads="1"/>
            </p:cNvSpPr>
            <p:nvPr/>
          </p:nvSpPr>
          <p:spPr bwMode="auto">
            <a:xfrm>
              <a:off x="3072" y="2160"/>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b="0">
                  <a:solidFill>
                    <a:srgbClr val="FF0000"/>
                  </a:solidFill>
                  <a:ea typeface="宋体" panose="02010600030101010101" pitchFamily="2" charset="-122"/>
                </a:rPr>
                <a:t>篡改数据</a:t>
              </a:r>
            </a:p>
          </p:txBody>
        </p:sp>
      </p:grpSp>
      <p:grpSp>
        <p:nvGrpSpPr>
          <p:cNvPr id="25" name="Group 134">
            <a:extLst>
              <a:ext uri="{FF2B5EF4-FFF2-40B4-BE49-F238E27FC236}">
                <a16:creationId xmlns:a16="http://schemas.microsoft.com/office/drawing/2014/main" id="{E92274A4-902D-4959-9252-BE9AEDBB0957}"/>
              </a:ext>
            </a:extLst>
          </p:cNvPr>
          <p:cNvGrpSpPr>
            <a:grpSpLocks/>
          </p:cNvGrpSpPr>
          <p:nvPr/>
        </p:nvGrpSpPr>
        <p:grpSpPr bwMode="auto">
          <a:xfrm>
            <a:off x="6553200" y="2362200"/>
            <a:ext cx="2057400" cy="1447800"/>
            <a:chOff x="3168" y="1488"/>
            <a:chExt cx="1296" cy="912"/>
          </a:xfrm>
        </p:grpSpPr>
        <p:sp>
          <p:nvSpPr>
            <p:cNvPr id="16402" name="Line 89">
              <a:extLst>
                <a:ext uri="{FF2B5EF4-FFF2-40B4-BE49-F238E27FC236}">
                  <a16:creationId xmlns:a16="http://schemas.microsoft.com/office/drawing/2014/main" id="{CDC5DE59-7BB0-4EB8-9403-B449CD3FE97A}"/>
                </a:ext>
              </a:extLst>
            </p:cNvPr>
            <p:cNvSpPr>
              <a:spLocks noChangeShapeType="1"/>
            </p:cNvSpPr>
            <p:nvPr/>
          </p:nvSpPr>
          <p:spPr bwMode="auto">
            <a:xfrm>
              <a:off x="3168" y="1536"/>
              <a:ext cx="1296" cy="86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03" name="Group 98">
              <a:extLst>
                <a:ext uri="{FF2B5EF4-FFF2-40B4-BE49-F238E27FC236}">
                  <a16:creationId xmlns:a16="http://schemas.microsoft.com/office/drawing/2014/main" id="{89D06AED-62C1-4F99-9082-339D61437DF0}"/>
                </a:ext>
              </a:extLst>
            </p:cNvPr>
            <p:cNvGrpSpPr>
              <a:grpSpLocks/>
            </p:cNvGrpSpPr>
            <p:nvPr/>
          </p:nvGrpSpPr>
          <p:grpSpPr bwMode="auto">
            <a:xfrm>
              <a:off x="3732" y="1702"/>
              <a:ext cx="218" cy="196"/>
              <a:chOff x="144" y="2038"/>
              <a:chExt cx="650" cy="675"/>
            </a:xfrm>
          </p:grpSpPr>
          <p:sp>
            <p:nvSpPr>
              <p:cNvPr id="16405" name="Freeform 99">
                <a:extLst>
                  <a:ext uri="{FF2B5EF4-FFF2-40B4-BE49-F238E27FC236}">
                    <a16:creationId xmlns:a16="http://schemas.microsoft.com/office/drawing/2014/main" id="{7829A032-9BB5-400F-9CEB-1E1B0A035967}"/>
                  </a:ext>
                </a:extLst>
              </p:cNvPr>
              <p:cNvSpPr>
                <a:spLocks/>
              </p:cNvSpPr>
              <p:nvPr/>
            </p:nvSpPr>
            <p:spPr bwMode="ltGray">
              <a:xfrm>
                <a:off x="144" y="2038"/>
                <a:ext cx="650" cy="650"/>
              </a:xfrm>
              <a:custGeom>
                <a:avLst/>
                <a:gdLst>
                  <a:gd name="T0" fmla="*/ 1 w 912"/>
                  <a:gd name="T1" fmla="*/ 0 h 480"/>
                  <a:gd name="T2" fmla="*/ 0 w 912"/>
                  <a:gd name="T3" fmla="*/ 0 h 480"/>
                  <a:gd name="T4" fmla="*/ 0 w 912"/>
                  <a:gd name="T5" fmla="*/ 17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solidFill>
                <a:srgbClr val="FF0000"/>
              </a:solidFill>
              <a:ln w="12700" cap="rnd" cmpd="sng">
                <a:solidFill>
                  <a:srgbClr val="CCFFFF"/>
                </a:solidFill>
                <a:prstDash val="solid"/>
                <a:round/>
                <a:headEnd type="none" w="sm" len="sm"/>
                <a:tailEnd type="none" w="sm" len="sm"/>
              </a:ln>
            </p:spPr>
            <p:txBody>
              <a:bodyPr lIns="22467" tIns="11234" rIns="22467" bIns="11234" anchor="ctr" anchorCtr="1">
                <a:spAutoFit/>
              </a:bodyPr>
              <a:lstStyle/>
              <a:p>
                <a:endParaRPr lang="zh-CN" altLang="en-US"/>
              </a:p>
            </p:txBody>
          </p:sp>
          <p:sp>
            <p:nvSpPr>
              <p:cNvPr id="16406" name="Freeform 100">
                <a:extLst>
                  <a:ext uri="{FF2B5EF4-FFF2-40B4-BE49-F238E27FC236}">
                    <a16:creationId xmlns:a16="http://schemas.microsoft.com/office/drawing/2014/main" id="{6B7A37DB-C2B2-4FBF-A90F-63D4729AF157}"/>
                  </a:ext>
                </a:extLst>
              </p:cNvPr>
              <p:cNvSpPr>
                <a:spLocks/>
              </p:cNvSpPr>
              <p:nvPr/>
            </p:nvSpPr>
            <p:spPr bwMode="ltGray">
              <a:xfrm>
                <a:off x="144" y="2064"/>
                <a:ext cx="650" cy="649"/>
              </a:xfrm>
              <a:custGeom>
                <a:avLst/>
                <a:gdLst>
                  <a:gd name="T0" fmla="*/ 1 w 912"/>
                  <a:gd name="T1" fmla="*/ 0 h 480"/>
                  <a:gd name="T2" fmla="*/ 1 w 912"/>
                  <a:gd name="T3" fmla="*/ 1 h 480"/>
                  <a:gd name="T4" fmla="*/ 0 w 912"/>
                  <a:gd name="T5" fmla="*/ 1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solidFill>
                <a:srgbClr val="FF0000"/>
              </a:solidFill>
              <a:ln w="12700" cap="rnd" cmpd="sng">
                <a:solidFill>
                  <a:srgbClr val="33CCCC"/>
                </a:solidFill>
                <a:prstDash val="solid"/>
                <a:round/>
                <a:headEnd type="none" w="sm" len="sm"/>
                <a:tailEnd type="none" w="sm" len="sm"/>
              </a:ln>
            </p:spPr>
            <p:txBody>
              <a:bodyPr lIns="22467" tIns="11234" rIns="22467" bIns="11234" anchor="ctr" anchorCtr="1">
                <a:spAutoFit/>
              </a:bodyPr>
              <a:lstStyle/>
              <a:p>
                <a:endParaRPr lang="zh-CN" altLang="en-US"/>
              </a:p>
            </p:txBody>
          </p:sp>
          <p:grpSp>
            <p:nvGrpSpPr>
              <p:cNvPr id="16407" name="Group 101">
                <a:extLst>
                  <a:ext uri="{FF2B5EF4-FFF2-40B4-BE49-F238E27FC236}">
                    <a16:creationId xmlns:a16="http://schemas.microsoft.com/office/drawing/2014/main" id="{86C5D488-948B-427A-8DA3-D8CCF9ABCA18}"/>
                  </a:ext>
                </a:extLst>
              </p:cNvPr>
              <p:cNvGrpSpPr>
                <a:grpSpLocks/>
              </p:cNvGrpSpPr>
              <p:nvPr/>
            </p:nvGrpSpPr>
            <p:grpSpPr bwMode="auto">
              <a:xfrm>
                <a:off x="144" y="2040"/>
                <a:ext cx="650" cy="650"/>
                <a:chOff x="1680" y="1294"/>
                <a:chExt cx="912" cy="772"/>
              </a:xfrm>
            </p:grpSpPr>
            <p:sp>
              <p:nvSpPr>
                <p:cNvPr id="16408" name="Rectangle 102">
                  <a:extLst>
                    <a:ext uri="{FF2B5EF4-FFF2-40B4-BE49-F238E27FC236}">
                      <a16:creationId xmlns:a16="http://schemas.microsoft.com/office/drawing/2014/main" id="{3E2A9800-D32E-4F08-A364-B6AC2BAAFFB1}"/>
                    </a:ext>
                  </a:extLst>
                </p:cNvPr>
                <p:cNvSpPr>
                  <a:spLocks noChangeArrowheads="1"/>
                </p:cNvSpPr>
                <p:nvPr/>
              </p:nvSpPr>
              <p:spPr bwMode="ltGray">
                <a:xfrm>
                  <a:off x="1680" y="1294"/>
                  <a:ext cx="912" cy="772"/>
                </a:xfrm>
                <a:prstGeom prst="rect">
                  <a:avLst/>
                </a:prstGeom>
                <a:solidFill>
                  <a:srgbClr val="FF0000"/>
                </a:solidFill>
                <a:ln>
                  <a:noFill/>
                </a:ln>
                <a:extLst>
                  <a:ext uri="{91240B29-F687-4F45-9708-019B960494DF}">
                    <a14:hiddenLine xmlns:a14="http://schemas.microsoft.com/office/drawing/2010/main" w="9525" cap="rnd">
                      <a:solidFill>
                        <a:srgbClr val="000000"/>
                      </a:solidFill>
                      <a:miter lim="800000"/>
                      <a:headEnd/>
                      <a:tailEnd/>
                    </a14:hiddenLine>
                  </a:ext>
                </a:extLst>
              </p:spPr>
              <p:txBody>
                <a:bodyPr lIns="22467" tIns="11234" rIns="22467" bIns="11234" anchor="ctr" anchorCtr="1">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
              <p:nvSpPr>
                <p:cNvPr id="16409" name="Freeform 103">
                  <a:extLst>
                    <a:ext uri="{FF2B5EF4-FFF2-40B4-BE49-F238E27FC236}">
                      <a16:creationId xmlns:a16="http://schemas.microsoft.com/office/drawing/2014/main" id="{B535910F-6914-497D-BBC5-1271986FAEE0}"/>
                    </a:ext>
                  </a:extLst>
                </p:cNvPr>
                <p:cNvSpPr>
                  <a:spLocks/>
                </p:cNvSpPr>
                <p:nvPr/>
              </p:nvSpPr>
              <p:spPr bwMode="ltGray">
                <a:xfrm>
                  <a:off x="1680" y="1294"/>
                  <a:ext cx="912" cy="772"/>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solidFill>
                  <a:srgbClr val="FF0000"/>
                </a:solidFill>
                <a:ln w="12700" cap="rnd" cmpd="sng">
                  <a:solidFill>
                    <a:srgbClr val="66E0FF"/>
                  </a:solidFill>
                  <a:prstDash val="solid"/>
                  <a:round/>
                  <a:headEnd type="none" w="sm" len="sm"/>
                  <a:tailEnd type="none" w="sm" len="sm"/>
                </a:ln>
              </p:spPr>
              <p:txBody>
                <a:bodyPr lIns="22467" tIns="11234" rIns="22467" bIns="11234" anchor="ctr" anchorCtr="1">
                  <a:spAutoFit/>
                </a:bodyPr>
                <a:lstStyle/>
                <a:p>
                  <a:endParaRPr lang="zh-CN" altLang="en-US"/>
                </a:p>
              </p:txBody>
            </p:sp>
            <p:sp>
              <p:nvSpPr>
                <p:cNvPr id="16410" name="Freeform 104">
                  <a:extLst>
                    <a:ext uri="{FF2B5EF4-FFF2-40B4-BE49-F238E27FC236}">
                      <a16:creationId xmlns:a16="http://schemas.microsoft.com/office/drawing/2014/main" id="{45AFACFB-B939-43E3-B86E-39998942B7F4}"/>
                    </a:ext>
                  </a:extLst>
                </p:cNvPr>
                <p:cNvSpPr>
                  <a:spLocks/>
                </p:cNvSpPr>
                <p:nvPr/>
              </p:nvSpPr>
              <p:spPr bwMode="ltGray">
                <a:xfrm>
                  <a:off x="1680" y="1294"/>
                  <a:ext cx="912" cy="772"/>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solidFill>
                  <a:srgbClr val="FF0000"/>
                </a:solidFill>
                <a:ln w="12700" cap="rnd" cmpd="sng">
                  <a:solidFill>
                    <a:srgbClr val="002F3A"/>
                  </a:solidFill>
                  <a:prstDash val="solid"/>
                  <a:round/>
                  <a:headEnd type="none" w="sm" len="sm"/>
                  <a:tailEnd type="none" w="sm" len="sm"/>
                </a:ln>
              </p:spPr>
              <p:txBody>
                <a:bodyPr lIns="22467" tIns="11234" rIns="22467" bIns="11234" anchor="ctr" anchorCtr="1">
                  <a:spAutoFit/>
                </a:bodyPr>
                <a:lstStyle/>
                <a:p>
                  <a:endParaRPr lang="zh-CN" altLang="en-US"/>
                </a:p>
              </p:txBody>
            </p:sp>
          </p:grpSp>
        </p:grpSp>
        <p:sp>
          <p:nvSpPr>
            <p:cNvPr id="16404" name="Text Box 128">
              <a:extLst>
                <a:ext uri="{FF2B5EF4-FFF2-40B4-BE49-F238E27FC236}">
                  <a16:creationId xmlns:a16="http://schemas.microsoft.com/office/drawing/2014/main" id="{5D1AC573-74D1-40EE-A8DD-EE4391DB9A65}"/>
                </a:ext>
              </a:extLst>
            </p:cNvPr>
            <p:cNvSpPr txBox="1">
              <a:spLocks noChangeArrowheads="1"/>
            </p:cNvSpPr>
            <p:nvPr/>
          </p:nvSpPr>
          <p:spPr bwMode="auto">
            <a:xfrm>
              <a:off x="3456" y="1488"/>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a:solidFill>
                    <a:srgbClr val="0000FF"/>
                  </a:solidFill>
                  <a:ea typeface="微软雅黑" panose="020B0503020204020204" pitchFamily="34" charset="-122"/>
                </a:rPr>
                <a:t>假冒身份</a:t>
              </a:r>
            </a:p>
          </p:txBody>
        </p:sp>
      </p:grpSp>
      <p:grpSp>
        <p:nvGrpSpPr>
          <p:cNvPr id="28" name="Group 136">
            <a:extLst>
              <a:ext uri="{FF2B5EF4-FFF2-40B4-BE49-F238E27FC236}">
                <a16:creationId xmlns:a16="http://schemas.microsoft.com/office/drawing/2014/main" id="{17BB41A0-0635-4DC1-86F1-AFF55E0A3666}"/>
              </a:ext>
            </a:extLst>
          </p:cNvPr>
          <p:cNvGrpSpPr>
            <a:grpSpLocks/>
          </p:cNvGrpSpPr>
          <p:nvPr/>
        </p:nvGrpSpPr>
        <p:grpSpPr bwMode="auto">
          <a:xfrm>
            <a:off x="1981200" y="3108326"/>
            <a:ext cx="2217738" cy="854075"/>
            <a:chOff x="288" y="1958"/>
            <a:chExt cx="1397" cy="538"/>
          </a:xfrm>
        </p:grpSpPr>
        <p:sp>
          <p:nvSpPr>
            <p:cNvPr id="16400" name="Line 90">
              <a:extLst>
                <a:ext uri="{FF2B5EF4-FFF2-40B4-BE49-F238E27FC236}">
                  <a16:creationId xmlns:a16="http://schemas.microsoft.com/office/drawing/2014/main" id="{F46F7139-7C0E-4E5B-A1D3-F3744461E6D2}"/>
                </a:ext>
              </a:extLst>
            </p:cNvPr>
            <p:cNvSpPr>
              <a:spLocks noChangeShapeType="1"/>
            </p:cNvSpPr>
            <p:nvPr/>
          </p:nvSpPr>
          <p:spPr bwMode="auto">
            <a:xfrm>
              <a:off x="720" y="2208"/>
              <a:ext cx="0" cy="288"/>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Text Box 129">
              <a:extLst>
                <a:ext uri="{FF2B5EF4-FFF2-40B4-BE49-F238E27FC236}">
                  <a16:creationId xmlns:a16="http://schemas.microsoft.com/office/drawing/2014/main" id="{07D57FF5-5DA0-4BB6-B20A-7A332A237288}"/>
                </a:ext>
              </a:extLst>
            </p:cNvPr>
            <p:cNvSpPr txBox="1">
              <a:spLocks noChangeArrowheads="1"/>
            </p:cNvSpPr>
            <p:nvPr/>
          </p:nvSpPr>
          <p:spPr bwMode="auto">
            <a:xfrm>
              <a:off x="288" y="1958"/>
              <a:ext cx="13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a:solidFill>
                    <a:srgbClr val="0000FF"/>
                  </a:solidFill>
                  <a:ea typeface="微软雅黑" panose="020B0503020204020204" pitchFamily="34" charset="-122"/>
                </a:rPr>
                <a:t>抵赖：没有发送过</a:t>
              </a:r>
            </a:p>
          </p:txBody>
        </p:sp>
      </p:grpSp>
      <p:grpSp>
        <p:nvGrpSpPr>
          <p:cNvPr id="29" name="Group 135">
            <a:extLst>
              <a:ext uri="{FF2B5EF4-FFF2-40B4-BE49-F238E27FC236}">
                <a16:creationId xmlns:a16="http://schemas.microsoft.com/office/drawing/2014/main" id="{C7F3035B-728F-4356-A9BB-AA2D85A96652}"/>
              </a:ext>
            </a:extLst>
          </p:cNvPr>
          <p:cNvGrpSpPr>
            <a:grpSpLocks/>
          </p:cNvGrpSpPr>
          <p:nvPr/>
        </p:nvGrpSpPr>
        <p:grpSpPr bwMode="auto">
          <a:xfrm>
            <a:off x="8299450" y="3048000"/>
            <a:ext cx="2228850" cy="838200"/>
            <a:chOff x="4268" y="1920"/>
            <a:chExt cx="1404" cy="528"/>
          </a:xfrm>
        </p:grpSpPr>
        <p:sp>
          <p:nvSpPr>
            <p:cNvPr id="16398" name="Text Box 130">
              <a:extLst>
                <a:ext uri="{FF2B5EF4-FFF2-40B4-BE49-F238E27FC236}">
                  <a16:creationId xmlns:a16="http://schemas.microsoft.com/office/drawing/2014/main" id="{6AED10B1-D07E-4EF8-8C5F-B4603E600C58}"/>
                </a:ext>
              </a:extLst>
            </p:cNvPr>
            <p:cNvSpPr txBox="1">
              <a:spLocks noChangeArrowheads="1"/>
            </p:cNvSpPr>
            <p:nvPr/>
          </p:nvSpPr>
          <p:spPr bwMode="auto">
            <a:xfrm>
              <a:off x="4268" y="1920"/>
              <a:ext cx="1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a:solidFill>
                    <a:srgbClr val="FF0000"/>
                  </a:solidFill>
                  <a:ea typeface="宋体" panose="02010600030101010101" pitchFamily="2" charset="-122"/>
                </a:rPr>
                <a:t>抵赖：没有接收过</a:t>
              </a:r>
            </a:p>
          </p:txBody>
        </p:sp>
        <p:sp>
          <p:nvSpPr>
            <p:cNvPr id="16399" name="Line 131">
              <a:extLst>
                <a:ext uri="{FF2B5EF4-FFF2-40B4-BE49-F238E27FC236}">
                  <a16:creationId xmlns:a16="http://schemas.microsoft.com/office/drawing/2014/main" id="{C9819A07-4A46-4817-A8CE-4764E81A9A7A}"/>
                </a:ext>
              </a:extLst>
            </p:cNvPr>
            <p:cNvSpPr>
              <a:spLocks noChangeShapeType="1"/>
            </p:cNvSpPr>
            <p:nvPr/>
          </p:nvSpPr>
          <p:spPr bwMode="auto">
            <a:xfrm>
              <a:off x="4992" y="2160"/>
              <a:ext cx="0" cy="288"/>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94" name="椭圆 93">
            <a:extLst>
              <a:ext uri="{FF2B5EF4-FFF2-40B4-BE49-F238E27FC236}">
                <a16:creationId xmlns:a16="http://schemas.microsoft.com/office/drawing/2014/main" id="{75F60971-3F87-4985-BDC1-07DEB00D24BE}"/>
              </a:ext>
            </a:extLst>
          </p:cNvPr>
          <p:cNvSpPr/>
          <p:nvPr/>
        </p:nvSpPr>
        <p:spPr>
          <a:xfrm>
            <a:off x="4095750" y="4714876"/>
            <a:ext cx="4000500" cy="1357313"/>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latin typeface="微软雅黑" pitchFamily="34" charset="-122"/>
                <a:ea typeface="微软雅黑" pitchFamily="34" charset="-122"/>
              </a:rPr>
              <a:t>两个技术解决</a:t>
            </a:r>
            <a:r>
              <a:rPr lang="zh-CN" altLang="en-US" sz="3200" b="1" dirty="0">
                <a:solidFill>
                  <a:srgbClr val="FF0000"/>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20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1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2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2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2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4"/>
                                        </p:tgtEl>
                                        <p:attrNameLst>
                                          <p:attrName>style.visibility</p:attrName>
                                        </p:attrNameLst>
                                      </p:cBhvr>
                                      <p:to>
                                        <p:strVal val="visible"/>
                                      </p:to>
                                    </p:set>
                                    <p:anim calcmode="lin" valueType="num">
                                      <p:cBhvr additive="base">
                                        <p:cTn id="36" dur="500" fill="hold"/>
                                        <p:tgtEl>
                                          <p:spTgt spid="94"/>
                                        </p:tgtEl>
                                        <p:attrNameLst>
                                          <p:attrName>ppt_x</p:attrName>
                                        </p:attrNameLst>
                                      </p:cBhvr>
                                      <p:tavLst>
                                        <p:tav tm="0">
                                          <p:val>
                                            <p:strVal val="#ppt_x"/>
                                          </p:val>
                                        </p:tav>
                                        <p:tav tm="100000">
                                          <p:val>
                                            <p:strVal val="#ppt_x"/>
                                          </p:val>
                                        </p:tav>
                                      </p:tavLst>
                                    </p:anim>
                                    <p:anim calcmode="lin" valueType="num">
                                      <p:cBhvr additive="base">
                                        <p:cTn id="37"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a:extLst>
              <a:ext uri="{FF2B5EF4-FFF2-40B4-BE49-F238E27FC236}">
                <a16:creationId xmlns:a16="http://schemas.microsoft.com/office/drawing/2014/main" id="{0FD47074-372D-49B0-8BFB-470CF52193D9}"/>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dirty="0">
                <a:solidFill>
                  <a:srgbClr val="C00000"/>
                </a:solidFill>
                <a:ea typeface="宋体" panose="02010600030101010101" pitchFamily="2" charset="-122"/>
              </a:rPr>
              <a:t>成 于 大 气     信 达 天 下</a:t>
            </a:r>
          </a:p>
        </p:txBody>
      </p:sp>
      <p:sp>
        <p:nvSpPr>
          <p:cNvPr id="18435" name="Rectangle 2">
            <a:extLst>
              <a:ext uri="{FF2B5EF4-FFF2-40B4-BE49-F238E27FC236}">
                <a16:creationId xmlns:a16="http://schemas.microsoft.com/office/drawing/2014/main" id="{07605875-FE02-4D37-9B98-1134F18AB04F}"/>
              </a:ext>
            </a:extLst>
          </p:cNvPr>
          <p:cNvSpPr>
            <a:spLocks noGrp="1" noChangeArrowheads="1"/>
          </p:cNvSpPr>
          <p:nvPr>
            <p:ph type="title"/>
          </p:nvPr>
        </p:nvSpPr>
        <p:spPr>
          <a:xfrm>
            <a:off x="1356852" y="304801"/>
            <a:ext cx="9807677" cy="784225"/>
          </a:xfrm>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密码技术    </a:t>
            </a:r>
            <a:r>
              <a:rPr lang="en-US" altLang="zh-CN" b="1" dirty="0">
                <a:solidFill>
                  <a:srgbClr val="C00000"/>
                </a:solidFill>
                <a:latin typeface="微软雅黑" panose="020B0503020204020204" pitchFamily="34" charset="-122"/>
                <a:ea typeface="微软雅黑" panose="020B0503020204020204" pitchFamily="34" charset="-122"/>
              </a:rPr>
              <a:t>password     </a:t>
            </a:r>
            <a:r>
              <a:rPr lang="zh-CN" altLang="en-US" b="1" dirty="0">
                <a:solidFill>
                  <a:srgbClr val="C00000"/>
                </a:solidFill>
                <a:latin typeface="微软雅黑" panose="020B0503020204020204" pitchFamily="34" charset="-122"/>
                <a:ea typeface="微软雅黑" panose="020B0503020204020204" pitchFamily="34" charset="-122"/>
              </a:rPr>
              <a:t> </a:t>
            </a:r>
            <a:r>
              <a:rPr lang="en-US" altLang="zh-CN" sz="4000" b="1" dirty="0">
                <a:solidFill>
                  <a:srgbClr val="C00000"/>
                </a:solidFill>
                <a:latin typeface="微软雅黑" panose="020B0503020204020204" pitchFamily="34" charset="-122"/>
                <a:ea typeface="微软雅黑" panose="020B0503020204020204" pitchFamily="34" charset="-122"/>
              </a:rPr>
              <a:t>p292</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8436" name="Rectangle 3">
            <a:extLst>
              <a:ext uri="{FF2B5EF4-FFF2-40B4-BE49-F238E27FC236}">
                <a16:creationId xmlns:a16="http://schemas.microsoft.com/office/drawing/2014/main" id="{F0C4C4DF-9D31-4D8E-A1DD-0A358A060382}"/>
              </a:ext>
            </a:extLst>
          </p:cNvPr>
          <p:cNvSpPr>
            <a:spLocks noGrp="1" noChangeArrowheads="1"/>
          </p:cNvSpPr>
          <p:nvPr>
            <p:ph type="body" idx="1"/>
          </p:nvPr>
        </p:nvSpPr>
        <p:spPr>
          <a:xfrm>
            <a:off x="1356852" y="1362353"/>
            <a:ext cx="10332012" cy="2592387"/>
          </a:xfrm>
        </p:spPr>
        <p:txBody>
          <a:bodyPr/>
          <a:lstStyle/>
          <a:p>
            <a:pPr eaLnBrk="1" hangingPunct="1"/>
            <a:r>
              <a:rPr lang="zh-CN" altLang="en-US" sz="3400" b="1" dirty="0">
                <a:solidFill>
                  <a:srgbClr val="0000FF"/>
                </a:solidFill>
                <a:latin typeface="黑体" panose="02010609060101010101" pitchFamily="49" charset="-122"/>
                <a:ea typeface="黑体" panose="02010609060101010101" pitchFamily="49" charset="-122"/>
              </a:rPr>
              <a:t>概述</a:t>
            </a:r>
          </a:p>
          <a:p>
            <a:pPr lvl="1" eaLnBrk="1" hangingPunct="1"/>
            <a:r>
              <a:rPr lang="zh-CN" altLang="en-US" sz="3000" b="1" dirty="0">
                <a:solidFill>
                  <a:srgbClr val="0000FF"/>
                </a:solidFill>
                <a:latin typeface="黑体" panose="02010609060101010101" pitchFamily="49" charset="-122"/>
                <a:ea typeface="黑体" panose="02010609060101010101" pitchFamily="49" charset="-122"/>
              </a:rPr>
              <a:t>在计算机应用系统中，采用密码技术将信息隐蔽起来，隐蔽后的信息在开放介质中存储、传输，即使被窃取或截获，窃取者也不能了解信息的内容，从而保证信息的安全。 </a:t>
            </a:r>
          </a:p>
        </p:txBody>
      </p:sp>
      <p:sp>
        <p:nvSpPr>
          <p:cNvPr id="18437" name="Rectangle 4">
            <a:extLst>
              <a:ext uri="{FF2B5EF4-FFF2-40B4-BE49-F238E27FC236}">
                <a16:creationId xmlns:a16="http://schemas.microsoft.com/office/drawing/2014/main" id="{57577CD6-4C02-4D43-9B0D-F36BF0247F3D}"/>
              </a:ext>
            </a:extLst>
          </p:cNvPr>
          <p:cNvSpPr>
            <a:spLocks noChangeArrowheads="1"/>
          </p:cNvSpPr>
          <p:nvPr/>
        </p:nvSpPr>
        <p:spPr bwMode="auto">
          <a:xfrm>
            <a:off x="1524001" y="26585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graphicFrame>
        <p:nvGraphicFramePr>
          <p:cNvPr id="18438" name="Object 5">
            <a:extLst>
              <a:ext uri="{FF2B5EF4-FFF2-40B4-BE49-F238E27FC236}">
                <a16:creationId xmlns:a16="http://schemas.microsoft.com/office/drawing/2014/main" id="{7DD04263-AEBE-4DC4-86AA-0F65E0F53BCF}"/>
              </a:ext>
            </a:extLst>
          </p:cNvPr>
          <p:cNvGraphicFramePr>
            <a:graphicFrameLocks noChangeAspect="1"/>
          </p:cNvGraphicFramePr>
          <p:nvPr/>
        </p:nvGraphicFramePr>
        <p:xfrm>
          <a:off x="2382889" y="3778713"/>
          <a:ext cx="8064500" cy="2016125"/>
        </p:xfrm>
        <a:graphic>
          <a:graphicData uri="http://schemas.openxmlformats.org/presentationml/2006/ole">
            <mc:AlternateContent xmlns:mc="http://schemas.openxmlformats.org/markup-compatibility/2006">
              <mc:Choice xmlns:v="urn:schemas-microsoft-com:vml" Requires="v">
                <p:oleObj r:id="rId3" imgW="4372661" imgH="1174699" progId="Visio.Drawing.11">
                  <p:embed/>
                </p:oleObj>
              </mc:Choice>
              <mc:Fallback>
                <p:oleObj r:id="rId3" imgW="4372661" imgH="1174699" progId="Visio.Drawing.11">
                  <p:embed/>
                  <p:pic>
                    <p:nvPicPr>
                      <p:cNvPr id="18438" name="Object 5">
                        <a:extLst>
                          <a:ext uri="{FF2B5EF4-FFF2-40B4-BE49-F238E27FC236}">
                            <a16:creationId xmlns:a16="http://schemas.microsoft.com/office/drawing/2014/main" id="{7DD04263-AEBE-4DC4-86AA-0F65E0F53BCF}"/>
                          </a:ext>
                        </a:extLst>
                      </p:cNvPr>
                      <p:cNvPicPr>
                        <a:picLocks noChangeAspect="1" noChangeArrowheads="1"/>
                      </p:cNvPicPr>
                      <p:nvPr/>
                    </p:nvPicPr>
                    <p:blipFill>
                      <a:blip r:embed="rId4">
                        <a:lum bright="-42000" contrast="66000"/>
                        <a:extLst>
                          <a:ext uri="{28A0092B-C50C-407E-A947-70E740481C1C}">
                            <a14:useLocalDpi xmlns:a14="http://schemas.microsoft.com/office/drawing/2010/main" val="0"/>
                          </a:ext>
                        </a:extLst>
                      </a:blip>
                      <a:srcRect/>
                      <a:stretch>
                        <a:fillRect/>
                      </a:stretch>
                    </p:blipFill>
                    <p:spPr bwMode="auto">
                      <a:xfrm>
                        <a:off x="2382889" y="3778713"/>
                        <a:ext cx="80645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6">
            <a:extLst>
              <a:ext uri="{FF2B5EF4-FFF2-40B4-BE49-F238E27FC236}">
                <a16:creationId xmlns:a16="http://schemas.microsoft.com/office/drawing/2014/main" id="{4A324FA2-A5A1-4B1E-9596-4968CE3936FA}"/>
              </a:ext>
            </a:extLst>
          </p:cNvPr>
          <p:cNvGrpSpPr/>
          <p:nvPr/>
        </p:nvGrpSpPr>
        <p:grpSpPr>
          <a:xfrm>
            <a:off x="575187" y="1227222"/>
            <a:ext cx="11164529" cy="114881"/>
            <a:chOff x="575187" y="1227222"/>
            <a:chExt cx="11164529" cy="114881"/>
          </a:xfrm>
        </p:grpSpPr>
        <p:cxnSp>
          <p:nvCxnSpPr>
            <p:cNvPr id="8" name="直接连接符 7">
              <a:extLst>
                <a:ext uri="{FF2B5EF4-FFF2-40B4-BE49-F238E27FC236}">
                  <a16:creationId xmlns:a16="http://schemas.microsoft.com/office/drawing/2014/main" id="{5727F908-7F6B-4272-BAB8-9CC8F01E9161}"/>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矩形 8">
              <a:extLst>
                <a:ext uri="{FF2B5EF4-FFF2-40B4-BE49-F238E27FC236}">
                  <a16:creationId xmlns:a16="http://schemas.microsoft.com/office/drawing/2014/main" id="{D0BA2631-740A-461C-9917-9876FCEA22F2}"/>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3">
            <a:extLst>
              <a:ext uri="{FF2B5EF4-FFF2-40B4-BE49-F238E27FC236}">
                <a16:creationId xmlns:a16="http://schemas.microsoft.com/office/drawing/2014/main" id="{AE6C678B-6310-4C9B-B89B-DF88D828D158}"/>
              </a:ext>
            </a:extLst>
          </p:cNvPr>
          <p:cNvSpPr>
            <a:spLocks noGrp="1"/>
          </p:cNvSpPr>
          <p:nvPr>
            <p:ph type="ftr" sz="quarter" idx="11"/>
          </p:nvPr>
        </p:nvSpPr>
        <p:spPr>
          <a:xfrm>
            <a:off x="7535863" y="6226175"/>
            <a:ext cx="2895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a:solidFill>
                  <a:schemeClr val="accent2"/>
                </a:solidFill>
                <a:ea typeface="宋体" panose="02010600030101010101" pitchFamily="2" charset="-122"/>
              </a:rPr>
              <a:t>成 于 大 气     信 达 天 下</a:t>
            </a:r>
          </a:p>
        </p:txBody>
      </p:sp>
      <p:sp>
        <p:nvSpPr>
          <p:cNvPr id="20483" name="Rectangle 3">
            <a:extLst>
              <a:ext uri="{FF2B5EF4-FFF2-40B4-BE49-F238E27FC236}">
                <a16:creationId xmlns:a16="http://schemas.microsoft.com/office/drawing/2014/main" id="{58A45B65-6B23-4528-9F2F-2D45449B7580}"/>
              </a:ext>
            </a:extLst>
          </p:cNvPr>
          <p:cNvSpPr txBox="1">
            <a:spLocks noChangeArrowheads="1"/>
          </p:cNvSpPr>
          <p:nvPr/>
        </p:nvSpPr>
        <p:spPr bwMode="auto">
          <a:xfrm>
            <a:off x="2065339" y="5300664"/>
            <a:ext cx="821848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buFont typeface="ZapfDingbats"/>
              <a:buNone/>
            </a:pPr>
            <a:r>
              <a:rPr lang="zh-CN" altLang="en-US" sz="2400">
                <a:solidFill>
                  <a:srgbClr val="FF0000"/>
                </a:solidFill>
                <a:latin typeface="微软雅黑" panose="020B0503020204020204" pitchFamily="34" charset="-122"/>
                <a:ea typeface="微软雅黑" panose="020B0503020204020204" pitchFamily="34" charset="-122"/>
              </a:rPr>
              <a:t>对称密钥密码体制</a:t>
            </a:r>
            <a:r>
              <a:rPr lang="en-US" altLang="zh-CN" sz="2400">
                <a:solidFill>
                  <a:srgbClr val="FF0000"/>
                </a:solidFill>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发送方、接收方的密钥相同</a:t>
            </a:r>
            <a:endParaRPr lang="en-US" altLang="zh-CN" sz="2400">
              <a:latin typeface="微软雅黑" panose="020B0503020204020204" pitchFamily="34" charset="-122"/>
              <a:ea typeface="微软雅黑" panose="020B0503020204020204" pitchFamily="34" charset="-122"/>
            </a:endParaRPr>
          </a:p>
          <a:p>
            <a:pPr>
              <a:buFont typeface="ZapfDingbats"/>
              <a:buNone/>
            </a:pPr>
            <a:r>
              <a:rPr lang="zh-CN" altLang="en-US" sz="2400">
                <a:solidFill>
                  <a:srgbClr val="FF0000"/>
                </a:solidFill>
                <a:latin typeface="微软雅黑" panose="020B0503020204020204" pitchFamily="34" charset="-122"/>
                <a:ea typeface="微软雅黑" panose="020B0503020204020204" pitchFamily="34" charset="-122"/>
              </a:rPr>
              <a:t>公钥密码体制</a:t>
            </a:r>
            <a:r>
              <a:rPr lang="en-US" altLang="zh-CN" sz="2400">
                <a:solidFill>
                  <a:srgbClr val="FF0000"/>
                </a:solidFill>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公钥加密，私钥解密</a:t>
            </a:r>
            <a:endParaRPr lang="en-US" altLang="zh-CN" sz="2400">
              <a:latin typeface="微软雅黑" panose="020B0503020204020204" pitchFamily="34" charset="-122"/>
              <a:ea typeface="微软雅黑" panose="020B0503020204020204" pitchFamily="34" charset="-122"/>
            </a:endParaRPr>
          </a:p>
        </p:txBody>
      </p:sp>
      <p:sp>
        <p:nvSpPr>
          <p:cNvPr id="20484" name="Rectangle 2">
            <a:extLst>
              <a:ext uri="{FF2B5EF4-FFF2-40B4-BE49-F238E27FC236}">
                <a16:creationId xmlns:a16="http://schemas.microsoft.com/office/drawing/2014/main" id="{AE62DE65-3E67-480D-8146-183705A62BDE}"/>
              </a:ext>
            </a:extLst>
          </p:cNvPr>
          <p:cNvSpPr txBox="1">
            <a:spLocks noChangeArrowheads="1"/>
          </p:cNvSpPr>
          <p:nvPr/>
        </p:nvSpPr>
        <p:spPr bwMode="auto">
          <a:xfrm>
            <a:off x="2001838" y="357816"/>
            <a:ext cx="78232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lgn="ctr">
              <a:spcBef>
                <a:spcPct val="0"/>
              </a:spcBef>
              <a:buClrTx/>
              <a:buFontTx/>
              <a:buNone/>
            </a:pPr>
            <a:r>
              <a:rPr lang="zh-CN" altLang="zh-CN" sz="3800" dirty="0">
                <a:solidFill>
                  <a:srgbClr val="0000FF"/>
                </a:solidFill>
                <a:ea typeface="微软雅黑" panose="020B0503020204020204" pitchFamily="34" charset="-122"/>
              </a:rPr>
              <a:t>数据加密一般模型</a:t>
            </a:r>
            <a:endParaRPr lang="zh-CN" altLang="en-US" sz="3800" dirty="0">
              <a:solidFill>
                <a:srgbClr val="0000FF"/>
              </a:solidFill>
              <a:ea typeface="微软雅黑" panose="020B0503020204020204" pitchFamily="34" charset="-122"/>
            </a:endParaRPr>
          </a:p>
        </p:txBody>
      </p:sp>
      <p:sp>
        <p:nvSpPr>
          <p:cNvPr id="20485" name="Rectangle 36">
            <a:extLst>
              <a:ext uri="{FF2B5EF4-FFF2-40B4-BE49-F238E27FC236}">
                <a16:creationId xmlns:a16="http://schemas.microsoft.com/office/drawing/2014/main" id="{9A47CE01-B5CA-4D4B-8064-6CDE4CCC1296}"/>
              </a:ext>
            </a:extLst>
          </p:cNvPr>
          <p:cNvSpPr>
            <a:spLocks noChangeArrowheads="1"/>
          </p:cNvSpPr>
          <p:nvPr/>
        </p:nvSpPr>
        <p:spPr bwMode="auto">
          <a:xfrm>
            <a:off x="3367089" y="147804"/>
            <a:ext cx="214803" cy="22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en-US" altLang="zh-CN" sz="900" b="0">
                <a:latin typeface="Arial" panose="020B0604020202020204" pitchFamily="34" charset="0"/>
                <a:ea typeface="宋体" panose="02010600030101010101" pitchFamily="2" charset="-122"/>
              </a:rPr>
              <a:t> </a:t>
            </a:r>
            <a:endParaRPr lang="en-US" altLang="zh-CN" sz="4000" b="0">
              <a:latin typeface="Arial" panose="020B0604020202020204" pitchFamily="34" charset="0"/>
              <a:ea typeface="宋体" panose="02010600030101010101" pitchFamily="2" charset="-122"/>
            </a:endParaRPr>
          </a:p>
        </p:txBody>
      </p:sp>
      <p:sp>
        <p:nvSpPr>
          <p:cNvPr id="20486" name="Rectangle 38">
            <a:extLst>
              <a:ext uri="{FF2B5EF4-FFF2-40B4-BE49-F238E27FC236}">
                <a16:creationId xmlns:a16="http://schemas.microsoft.com/office/drawing/2014/main" id="{764C4F3C-AD4F-4B33-B573-77BE657DE973}"/>
              </a:ext>
            </a:extLst>
          </p:cNvPr>
          <p:cNvSpPr>
            <a:spLocks noChangeArrowheads="1"/>
          </p:cNvSpPr>
          <p:nvPr/>
        </p:nvSpPr>
        <p:spPr bwMode="auto">
          <a:xfrm>
            <a:off x="3367088" y="-328847"/>
            <a:ext cx="182808"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4000" b="0">
              <a:latin typeface="Arial" panose="020B0604020202020204" pitchFamily="34" charset="0"/>
              <a:ea typeface="宋体" panose="02010600030101010101" pitchFamily="2" charset="-122"/>
            </a:endParaRPr>
          </a:p>
        </p:txBody>
      </p:sp>
      <p:grpSp>
        <p:nvGrpSpPr>
          <p:cNvPr id="20487" name="组合 8">
            <a:extLst>
              <a:ext uri="{FF2B5EF4-FFF2-40B4-BE49-F238E27FC236}">
                <a16:creationId xmlns:a16="http://schemas.microsoft.com/office/drawing/2014/main" id="{4BC4FC8D-B99B-46BD-9692-99F57D227835}"/>
              </a:ext>
            </a:extLst>
          </p:cNvPr>
          <p:cNvGrpSpPr>
            <a:grpSpLocks/>
          </p:cNvGrpSpPr>
          <p:nvPr/>
        </p:nvGrpSpPr>
        <p:grpSpPr bwMode="auto">
          <a:xfrm>
            <a:off x="2051051" y="1597025"/>
            <a:ext cx="8334375" cy="3773488"/>
            <a:chOff x="692150" y="1327150"/>
            <a:chExt cx="8334375" cy="3773488"/>
          </a:xfrm>
        </p:grpSpPr>
        <p:sp>
          <p:nvSpPr>
            <p:cNvPr id="20488" name="Text Box 7">
              <a:extLst>
                <a:ext uri="{FF2B5EF4-FFF2-40B4-BE49-F238E27FC236}">
                  <a16:creationId xmlns:a16="http://schemas.microsoft.com/office/drawing/2014/main" id="{29A0C2DA-12B5-4A41-95F4-842FF91C851C}"/>
                </a:ext>
              </a:extLst>
            </p:cNvPr>
            <p:cNvSpPr txBox="1">
              <a:spLocks noChangeArrowheads="1"/>
            </p:cNvSpPr>
            <p:nvPr/>
          </p:nvSpPr>
          <p:spPr bwMode="auto">
            <a:xfrm>
              <a:off x="846138" y="2917825"/>
              <a:ext cx="884237"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b="0">
                  <a:solidFill>
                    <a:srgbClr val="FF0000"/>
                  </a:solidFill>
                  <a:latin typeface="Comic Sans MS" panose="030F0702030302020204" pitchFamily="66" charset="0"/>
                  <a:ea typeface="宋体" panose="02010600030101010101" pitchFamily="2" charset="-122"/>
                </a:rPr>
                <a:t>明文</a:t>
              </a:r>
              <a:r>
                <a:rPr lang="en-US" altLang="zh-CN" sz="2000" b="0">
                  <a:solidFill>
                    <a:srgbClr val="FF0000"/>
                  </a:solidFill>
                  <a:latin typeface="Comic Sans MS" panose="030F0702030302020204" pitchFamily="66" charset="0"/>
                  <a:ea typeface="宋体" panose="02010600030101010101" pitchFamily="2" charset="-122"/>
                </a:rPr>
                <a:t>X</a:t>
              </a:r>
              <a:endParaRPr lang="zh-CN" altLang="en-US" sz="2000" b="0">
                <a:solidFill>
                  <a:srgbClr val="FF0000"/>
                </a:solidFill>
                <a:latin typeface="Comic Sans MS" panose="030F0702030302020204" pitchFamily="66" charset="0"/>
                <a:ea typeface="宋体" panose="02010600030101010101" pitchFamily="2" charset="-122"/>
              </a:endParaRPr>
            </a:p>
          </p:txBody>
        </p:sp>
        <p:sp>
          <p:nvSpPr>
            <p:cNvPr id="20489" name="Text Box 8">
              <a:extLst>
                <a:ext uri="{FF2B5EF4-FFF2-40B4-BE49-F238E27FC236}">
                  <a16:creationId xmlns:a16="http://schemas.microsoft.com/office/drawing/2014/main" id="{1EF3B36F-83B3-4A26-A8A3-6243E840B833}"/>
                </a:ext>
              </a:extLst>
            </p:cNvPr>
            <p:cNvSpPr txBox="1">
              <a:spLocks noChangeArrowheads="1"/>
            </p:cNvSpPr>
            <p:nvPr/>
          </p:nvSpPr>
          <p:spPr bwMode="auto">
            <a:xfrm>
              <a:off x="7394575" y="2898775"/>
              <a:ext cx="692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b="0">
                  <a:solidFill>
                    <a:srgbClr val="FF0000"/>
                  </a:solidFill>
                  <a:latin typeface="Comic Sans MS" panose="030F0702030302020204" pitchFamily="66" charset="0"/>
                  <a:ea typeface="宋体" panose="02010600030101010101" pitchFamily="2" charset="-122"/>
                </a:rPr>
                <a:t>明文</a:t>
              </a:r>
            </a:p>
          </p:txBody>
        </p:sp>
        <p:sp>
          <p:nvSpPr>
            <p:cNvPr id="20490" name="Text Box 9">
              <a:extLst>
                <a:ext uri="{FF2B5EF4-FFF2-40B4-BE49-F238E27FC236}">
                  <a16:creationId xmlns:a16="http://schemas.microsoft.com/office/drawing/2014/main" id="{930C0970-B899-4B92-9E73-62588B183BC2}"/>
                </a:ext>
              </a:extLst>
            </p:cNvPr>
            <p:cNvSpPr txBox="1">
              <a:spLocks noChangeArrowheads="1"/>
            </p:cNvSpPr>
            <p:nvPr/>
          </p:nvSpPr>
          <p:spPr bwMode="auto">
            <a:xfrm>
              <a:off x="4178300" y="2879725"/>
              <a:ext cx="86042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b="0">
                  <a:solidFill>
                    <a:srgbClr val="FF0000"/>
                  </a:solidFill>
                  <a:latin typeface="Comic Sans MS" panose="030F0702030302020204" pitchFamily="66" charset="0"/>
                  <a:ea typeface="宋体" panose="02010600030101010101" pitchFamily="2" charset="-122"/>
                </a:rPr>
                <a:t>密文</a:t>
              </a:r>
              <a:r>
                <a:rPr lang="en-US" altLang="zh-CN" sz="2000" b="0">
                  <a:solidFill>
                    <a:srgbClr val="FF0000"/>
                  </a:solidFill>
                  <a:latin typeface="Comic Sans MS" panose="030F0702030302020204" pitchFamily="66" charset="0"/>
                  <a:ea typeface="宋体" panose="02010600030101010101" pitchFamily="2" charset="-122"/>
                </a:rPr>
                <a:t>Y</a:t>
              </a:r>
              <a:endParaRPr lang="zh-CN" altLang="en-US" sz="2000" b="0">
                <a:solidFill>
                  <a:srgbClr val="FF0000"/>
                </a:solidFill>
                <a:latin typeface="Comic Sans MS" panose="030F0702030302020204" pitchFamily="66" charset="0"/>
                <a:ea typeface="宋体" panose="02010600030101010101" pitchFamily="2" charset="-122"/>
              </a:endParaRPr>
            </a:p>
          </p:txBody>
        </p:sp>
        <p:grpSp>
          <p:nvGrpSpPr>
            <p:cNvPr id="20491" name="Group 12">
              <a:extLst>
                <a:ext uri="{FF2B5EF4-FFF2-40B4-BE49-F238E27FC236}">
                  <a16:creationId xmlns:a16="http://schemas.microsoft.com/office/drawing/2014/main" id="{EC0388AB-8444-4433-B1C0-0C60A5D3B21C}"/>
                </a:ext>
              </a:extLst>
            </p:cNvPr>
            <p:cNvGrpSpPr>
              <a:grpSpLocks/>
            </p:cNvGrpSpPr>
            <p:nvPr/>
          </p:nvGrpSpPr>
          <p:grpSpPr bwMode="auto">
            <a:xfrm>
              <a:off x="2470150" y="2024063"/>
              <a:ext cx="522288" cy="608012"/>
              <a:chOff x="195" y="1789"/>
              <a:chExt cx="329" cy="383"/>
            </a:xfrm>
          </p:grpSpPr>
          <p:sp>
            <p:nvSpPr>
              <p:cNvPr id="20519" name="Text Box 10">
                <a:extLst>
                  <a:ext uri="{FF2B5EF4-FFF2-40B4-BE49-F238E27FC236}">
                    <a16:creationId xmlns:a16="http://schemas.microsoft.com/office/drawing/2014/main" id="{08EBD16C-8566-457B-8B02-5E98BD8F9350}"/>
                  </a:ext>
                </a:extLst>
              </p:cNvPr>
              <p:cNvSpPr txBox="1">
                <a:spLocks noChangeArrowheads="1"/>
              </p:cNvSpPr>
              <p:nvPr/>
            </p:nvSpPr>
            <p:spPr bwMode="auto">
              <a:xfrm>
                <a:off x="195" y="1789"/>
                <a:ext cx="23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en-US" altLang="zh-CN" sz="2400" b="0">
                    <a:solidFill>
                      <a:srgbClr val="FF0000"/>
                    </a:solidFill>
                    <a:latin typeface="Comic Sans MS" panose="030F0702030302020204" pitchFamily="66" charset="0"/>
                    <a:ea typeface="宋体" panose="02010600030101010101" pitchFamily="2" charset="-122"/>
                  </a:rPr>
                  <a:t>K</a:t>
                </a:r>
                <a:endParaRPr lang="en-US" altLang="zh-CN" sz="2400" b="0">
                  <a:solidFill>
                    <a:srgbClr val="FF0000"/>
                  </a:solidFill>
                  <a:latin typeface="Times New Roman" panose="02020603050405020304" pitchFamily="18" charset="0"/>
                  <a:ea typeface="宋体" panose="02010600030101010101" pitchFamily="2" charset="-122"/>
                </a:endParaRPr>
              </a:p>
            </p:txBody>
          </p:sp>
          <p:sp>
            <p:nvSpPr>
              <p:cNvPr id="20520" name="Text Box 11">
                <a:extLst>
                  <a:ext uri="{FF2B5EF4-FFF2-40B4-BE49-F238E27FC236}">
                    <a16:creationId xmlns:a16="http://schemas.microsoft.com/office/drawing/2014/main" id="{ECFB893C-DB4B-4B78-A01E-67667A2D223B}"/>
                  </a:ext>
                </a:extLst>
              </p:cNvPr>
              <p:cNvSpPr txBox="1">
                <a:spLocks noChangeArrowheads="1"/>
              </p:cNvSpPr>
              <p:nvPr/>
            </p:nvSpPr>
            <p:spPr bwMode="auto">
              <a:xfrm>
                <a:off x="291" y="1922"/>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en-US" altLang="zh-CN" sz="2000" b="0">
                    <a:solidFill>
                      <a:srgbClr val="FF0000"/>
                    </a:solidFill>
                    <a:latin typeface="Comic Sans MS" panose="030F0702030302020204" pitchFamily="66" charset="0"/>
                    <a:ea typeface="宋体" panose="02010600030101010101" pitchFamily="2" charset="-122"/>
                  </a:rPr>
                  <a:t>A</a:t>
                </a:r>
                <a:endParaRPr lang="en-US" altLang="zh-CN" sz="2000" b="0">
                  <a:solidFill>
                    <a:srgbClr val="FF0000"/>
                  </a:solidFill>
                  <a:latin typeface="Times New Roman" panose="02020603050405020304" pitchFamily="18" charset="0"/>
                  <a:ea typeface="宋体" panose="02010600030101010101" pitchFamily="2" charset="-122"/>
                </a:endParaRPr>
              </a:p>
            </p:txBody>
          </p:sp>
        </p:grpSp>
        <p:sp>
          <p:nvSpPr>
            <p:cNvPr id="20492" name="Rectangle 19">
              <a:extLst>
                <a:ext uri="{FF2B5EF4-FFF2-40B4-BE49-F238E27FC236}">
                  <a16:creationId xmlns:a16="http://schemas.microsoft.com/office/drawing/2014/main" id="{3AFE20E8-DCB3-4DD4-B681-02B2F6BF6143}"/>
                </a:ext>
              </a:extLst>
            </p:cNvPr>
            <p:cNvSpPr>
              <a:spLocks noChangeArrowheads="1"/>
            </p:cNvSpPr>
            <p:nvPr/>
          </p:nvSpPr>
          <p:spPr bwMode="auto">
            <a:xfrm>
              <a:off x="1982788" y="2846388"/>
              <a:ext cx="1392237" cy="8032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4000" b="0">
                <a:latin typeface="Arial" panose="020B0604020202020204" pitchFamily="34" charset="0"/>
                <a:ea typeface="宋体" panose="02010600030101010101" pitchFamily="2" charset="-122"/>
              </a:endParaRPr>
            </a:p>
          </p:txBody>
        </p:sp>
        <p:sp>
          <p:nvSpPr>
            <p:cNvPr id="20493" name="Text Box 20">
              <a:extLst>
                <a:ext uri="{FF2B5EF4-FFF2-40B4-BE49-F238E27FC236}">
                  <a16:creationId xmlns:a16="http://schemas.microsoft.com/office/drawing/2014/main" id="{7ADE1717-B309-4C83-993D-49BE7947E678}"/>
                </a:ext>
              </a:extLst>
            </p:cNvPr>
            <p:cNvSpPr txBox="1">
              <a:spLocks noChangeArrowheads="1"/>
            </p:cNvSpPr>
            <p:nvPr/>
          </p:nvSpPr>
          <p:spPr bwMode="auto">
            <a:xfrm>
              <a:off x="1970088" y="30099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a:solidFill>
                    <a:srgbClr val="0000FF"/>
                  </a:solidFill>
                  <a:latin typeface="Comic Sans MS" panose="030F0702030302020204" pitchFamily="66" charset="0"/>
                  <a:ea typeface="宋体" panose="02010600030101010101" pitchFamily="2" charset="-122"/>
                </a:rPr>
                <a:t>加密算法</a:t>
              </a:r>
              <a:r>
                <a:rPr lang="en-US" altLang="zh-CN" sz="2000">
                  <a:solidFill>
                    <a:srgbClr val="0000FF"/>
                  </a:solidFill>
                  <a:latin typeface="Comic Sans MS" panose="030F0702030302020204" pitchFamily="66" charset="0"/>
                  <a:ea typeface="宋体" panose="02010600030101010101" pitchFamily="2" charset="-122"/>
                </a:rPr>
                <a:t>E</a:t>
              </a:r>
              <a:endParaRPr lang="zh-CN" altLang="en-US" sz="2000">
                <a:solidFill>
                  <a:srgbClr val="0000FF"/>
                </a:solidFill>
                <a:latin typeface="Comic Sans MS" panose="030F0702030302020204" pitchFamily="66" charset="0"/>
                <a:ea typeface="宋体" panose="02010600030101010101" pitchFamily="2" charset="-122"/>
              </a:endParaRPr>
            </a:p>
          </p:txBody>
        </p:sp>
        <p:sp>
          <p:nvSpPr>
            <p:cNvPr id="20494" name="Rectangle 21">
              <a:extLst>
                <a:ext uri="{FF2B5EF4-FFF2-40B4-BE49-F238E27FC236}">
                  <a16:creationId xmlns:a16="http://schemas.microsoft.com/office/drawing/2014/main" id="{EAB4637B-4A85-4A1B-88F9-28CDB522014D}"/>
                </a:ext>
              </a:extLst>
            </p:cNvPr>
            <p:cNvSpPr>
              <a:spLocks noChangeArrowheads="1"/>
            </p:cNvSpPr>
            <p:nvPr/>
          </p:nvSpPr>
          <p:spPr bwMode="auto">
            <a:xfrm>
              <a:off x="5724525" y="2859088"/>
              <a:ext cx="1377950" cy="8032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4000" b="0">
                <a:latin typeface="Arial" panose="020B0604020202020204" pitchFamily="34" charset="0"/>
                <a:ea typeface="宋体" panose="02010600030101010101" pitchFamily="2" charset="-122"/>
              </a:endParaRPr>
            </a:p>
          </p:txBody>
        </p:sp>
        <p:sp>
          <p:nvSpPr>
            <p:cNvPr id="20495" name="Text Box 22">
              <a:extLst>
                <a:ext uri="{FF2B5EF4-FFF2-40B4-BE49-F238E27FC236}">
                  <a16:creationId xmlns:a16="http://schemas.microsoft.com/office/drawing/2014/main" id="{F52298F7-A0A5-4EE8-8D36-97492A1C1520}"/>
                </a:ext>
              </a:extLst>
            </p:cNvPr>
            <p:cNvSpPr txBox="1">
              <a:spLocks noChangeArrowheads="1"/>
            </p:cNvSpPr>
            <p:nvPr/>
          </p:nvSpPr>
          <p:spPr bwMode="auto">
            <a:xfrm>
              <a:off x="5724525" y="3009900"/>
              <a:ext cx="1395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a:solidFill>
                    <a:srgbClr val="0000FF"/>
                  </a:solidFill>
                  <a:latin typeface="Comic Sans MS" panose="030F0702030302020204" pitchFamily="66" charset="0"/>
                  <a:ea typeface="宋体" panose="02010600030101010101" pitchFamily="2" charset="-122"/>
                </a:rPr>
                <a:t>解密算法</a:t>
              </a:r>
              <a:r>
                <a:rPr lang="en-US" altLang="zh-CN" sz="2000">
                  <a:solidFill>
                    <a:srgbClr val="0000FF"/>
                  </a:solidFill>
                  <a:latin typeface="Comic Sans MS" panose="030F0702030302020204" pitchFamily="66" charset="0"/>
                  <a:ea typeface="宋体" panose="02010600030101010101" pitchFamily="2" charset="-122"/>
                </a:rPr>
                <a:t>D</a:t>
              </a:r>
              <a:endParaRPr lang="zh-CN" altLang="en-US" sz="2000">
                <a:solidFill>
                  <a:srgbClr val="0000FF"/>
                </a:solidFill>
                <a:latin typeface="Comic Sans MS" panose="030F0702030302020204" pitchFamily="66" charset="0"/>
                <a:ea typeface="宋体" panose="02010600030101010101" pitchFamily="2" charset="-122"/>
              </a:endParaRPr>
            </a:p>
          </p:txBody>
        </p:sp>
        <p:sp>
          <p:nvSpPr>
            <p:cNvPr id="20496" name="Line 26">
              <a:extLst>
                <a:ext uri="{FF2B5EF4-FFF2-40B4-BE49-F238E27FC236}">
                  <a16:creationId xmlns:a16="http://schemas.microsoft.com/office/drawing/2014/main" id="{721A8016-081F-4B7D-AD49-13D417C242E3}"/>
                </a:ext>
              </a:extLst>
            </p:cNvPr>
            <p:cNvSpPr>
              <a:spLocks noChangeShapeType="1"/>
            </p:cNvSpPr>
            <p:nvPr/>
          </p:nvSpPr>
          <p:spPr bwMode="auto">
            <a:xfrm>
              <a:off x="3403600" y="3259138"/>
              <a:ext cx="2301875" cy="7937"/>
            </a:xfrm>
            <a:prstGeom prst="line">
              <a:avLst/>
            </a:prstGeom>
            <a:noFill/>
            <a:ln w="762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Freeform 29">
              <a:extLst>
                <a:ext uri="{FF2B5EF4-FFF2-40B4-BE49-F238E27FC236}">
                  <a16:creationId xmlns:a16="http://schemas.microsoft.com/office/drawing/2014/main" id="{C17D649D-C1E0-45C1-8042-10666343D33F}"/>
                </a:ext>
              </a:extLst>
            </p:cNvPr>
            <p:cNvSpPr>
              <a:spLocks/>
            </p:cNvSpPr>
            <p:nvPr/>
          </p:nvSpPr>
          <p:spPr bwMode="auto">
            <a:xfrm>
              <a:off x="3883025" y="3311525"/>
              <a:ext cx="573088" cy="914400"/>
            </a:xfrm>
            <a:custGeom>
              <a:avLst/>
              <a:gdLst>
                <a:gd name="T0" fmla="*/ 0 w 344"/>
                <a:gd name="T1" fmla="*/ 0 h 789"/>
                <a:gd name="T2" fmla="*/ 2147483646 w 344"/>
                <a:gd name="T3" fmla="*/ 2147483646 h 789"/>
                <a:gd name="T4" fmla="*/ 2147483646 w 344"/>
                <a:gd name="T5" fmla="*/ 2147483646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8" name="Freeform 30">
              <a:extLst>
                <a:ext uri="{FF2B5EF4-FFF2-40B4-BE49-F238E27FC236}">
                  <a16:creationId xmlns:a16="http://schemas.microsoft.com/office/drawing/2014/main" id="{B9DDAE55-BA27-43BA-86D4-C447049A7CFC}"/>
                </a:ext>
              </a:extLst>
            </p:cNvPr>
            <p:cNvSpPr>
              <a:spLocks/>
            </p:cNvSpPr>
            <p:nvPr/>
          </p:nvSpPr>
          <p:spPr bwMode="auto">
            <a:xfrm flipH="1">
              <a:off x="4557713" y="3309938"/>
              <a:ext cx="573087" cy="914400"/>
            </a:xfrm>
            <a:custGeom>
              <a:avLst/>
              <a:gdLst>
                <a:gd name="T0" fmla="*/ 0 w 344"/>
                <a:gd name="T1" fmla="*/ 0 h 789"/>
                <a:gd name="T2" fmla="*/ 2147483646 w 344"/>
                <a:gd name="T3" fmla="*/ 2147483646 h 789"/>
                <a:gd name="T4" fmla="*/ 2147483646 w 344"/>
                <a:gd name="T5" fmla="*/ 2147483646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9" name="Line 39">
              <a:extLst>
                <a:ext uri="{FF2B5EF4-FFF2-40B4-BE49-F238E27FC236}">
                  <a16:creationId xmlns:a16="http://schemas.microsoft.com/office/drawing/2014/main" id="{1A1D6459-1892-49A4-B467-190F4BB2398D}"/>
                </a:ext>
              </a:extLst>
            </p:cNvPr>
            <p:cNvSpPr>
              <a:spLocks noChangeShapeType="1"/>
            </p:cNvSpPr>
            <p:nvPr/>
          </p:nvSpPr>
          <p:spPr bwMode="auto">
            <a:xfrm flipH="1">
              <a:off x="2687638" y="2466975"/>
              <a:ext cx="1587" cy="3921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0" name="Line 40">
              <a:extLst>
                <a:ext uri="{FF2B5EF4-FFF2-40B4-BE49-F238E27FC236}">
                  <a16:creationId xmlns:a16="http://schemas.microsoft.com/office/drawing/2014/main" id="{9A4286E6-7D64-4423-B5F8-29A4CA3C4D49}"/>
                </a:ext>
              </a:extLst>
            </p:cNvPr>
            <p:cNvSpPr>
              <a:spLocks noChangeShapeType="1"/>
            </p:cNvSpPr>
            <p:nvPr/>
          </p:nvSpPr>
          <p:spPr bwMode="auto">
            <a:xfrm flipH="1">
              <a:off x="6489700" y="2436813"/>
              <a:ext cx="1588" cy="3921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1" name="Text Box 41">
              <a:extLst>
                <a:ext uri="{FF2B5EF4-FFF2-40B4-BE49-F238E27FC236}">
                  <a16:creationId xmlns:a16="http://schemas.microsoft.com/office/drawing/2014/main" id="{B3998F52-938E-4248-A107-A2A7EA2C1EF6}"/>
                </a:ext>
              </a:extLst>
            </p:cNvPr>
            <p:cNvSpPr txBox="1">
              <a:spLocks noChangeArrowheads="1"/>
            </p:cNvSpPr>
            <p:nvPr/>
          </p:nvSpPr>
          <p:spPr bwMode="auto">
            <a:xfrm>
              <a:off x="2074863" y="1457325"/>
              <a:ext cx="150812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a:solidFill>
                    <a:srgbClr val="FF0000"/>
                  </a:solidFill>
                  <a:latin typeface="Comic Sans MS" panose="030F0702030302020204" pitchFamily="66" charset="0"/>
                  <a:ea typeface="宋体" panose="02010600030101010101" pitchFamily="2" charset="-122"/>
                </a:rPr>
                <a:t>加密密钥</a:t>
              </a:r>
              <a:endParaRPr lang="en-US" altLang="zh-CN" sz="2000">
                <a:solidFill>
                  <a:srgbClr val="FF0000"/>
                </a:solidFill>
                <a:latin typeface="Comic Sans MS" panose="030F0702030302020204" pitchFamily="66" charset="0"/>
                <a:ea typeface="宋体" panose="02010600030101010101" pitchFamily="2" charset="-122"/>
              </a:endParaRPr>
            </a:p>
          </p:txBody>
        </p:sp>
        <p:sp>
          <p:nvSpPr>
            <p:cNvPr id="20502" name="Text Box 42">
              <a:extLst>
                <a:ext uri="{FF2B5EF4-FFF2-40B4-BE49-F238E27FC236}">
                  <a16:creationId xmlns:a16="http://schemas.microsoft.com/office/drawing/2014/main" id="{ABB71BB0-0C5F-4C22-9F20-301EDAAC9FCE}"/>
                </a:ext>
              </a:extLst>
            </p:cNvPr>
            <p:cNvSpPr txBox="1">
              <a:spLocks noChangeArrowheads="1"/>
            </p:cNvSpPr>
            <p:nvPr/>
          </p:nvSpPr>
          <p:spPr bwMode="auto">
            <a:xfrm>
              <a:off x="5735638" y="1327150"/>
              <a:ext cx="150812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a:solidFill>
                    <a:srgbClr val="FF0000"/>
                  </a:solidFill>
                  <a:latin typeface="Comic Sans MS" panose="030F0702030302020204" pitchFamily="66" charset="0"/>
                  <a:ea typeface="宋体" panose="02010600030101010101" pitchFamily="2" charset="-122"/>
                </a:rPr>
                <a:t>解密密钥</a:t>
              </a:r>
              <a:endParaRPr lang="en-US" altLang="zh-CN" sz="2000">
                <a:solidFill>
                  <a:srgbClr val="FF0000"/>
                </a:solidFill>
                <a:latin typeface="Comic Sans MS" panose="030F0702030302020204" pitchFamily="66" charset="0"/>
                <a:ea typeface="宋体" panose="02010600030101010101" pitchFamily="2" charset="-122"/>
              </a:endParaRPr>
            </a:p>
          </p:txBody>
        </p:sp>
        <p:grpSp>
          <p:nvGrpSpPr>
            <p:cNvPr id="20503" name="Group 13">
              <a:extLst>
                <a:ext uri="{FF2B5EF4-FFF2-40B4-BE49-F238E27FC236}">
                  <a16:creationId xmlns:a16="http://schemas.microsoft.com/office/drawing/2014/main" id="{71861057-1605-4C59-8AA5-E2F813F9064B}"/>
                </a:ext>
              </a:extLst>
            </p:cNvPr>
            <p:cNvGrpSpPr>
              <a:grpSpLocks/>
            </p:cNvGrpSpPr>
            <p:nvPr/>
          </p:nvGrpSpPr>
          <p:grpSpPr bwMode="auto">
            <a:xfrm>
              <a:off x="6350000" y="2047875"/>
              <a:ext cx="509588" cy="608013"/>
              <a:chOff x="195" y="1789"/>
              <a:chExt cx="321" cy="383"/>
            </a:xfrm>
          </p:grpSpPr>
          <p:sp>
            <p:nvSpPr>
              <p:cNvPr id="20517" name="Text Box 14">
                <a:extLst>
                  <a:ext uri="{FF2B5EF4-FFF2-40B4-BE49-F238E27FC236}">
                    <a16:creationId xmlns:a16="http://schemas.microsoft.com/office/drawing/2014/main" id="{3A9588CC-ED81-4DA5-AF68-615884B46115}"/>
                  </a:ext>
                </a:extLst>
              </p:cNvPr>
              <p:cNvSpPr txBox="1">
                <a:spLocks noChangeArrowheads="1"/>
              </p:cNvSpPr>
              <p:nvPr/>
            </p:nvSpPr>
            <p:spPr bwMode="auto">
              <a:xfrm>
                <a:off x="195" y="1789"/>
                <a:ext cx="23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en-US" altLang="zh-CN" sz="2400" b="0">
                    <a:solidFill>
                      <a:srgbClr val="FF0000"/>
                    </a:solidFill>
                    <a:latin typeface="Comic Sans MS" panose="030F0702030302020204" pitchFamily="66" charset="0"/>
                    <a:ea typeface="宋体" panose="02010600030101010101" pitchFamily="2" charset="-122"/>
                  </a:rPr>
                  <a:t>K</a:t>
                </a:r>
                <a:endParaRPr lang="en-US" altLang="zh-CN" sz="2400" b="0">
                  <a:solidFill>
                    <a:srgbClr val="FF0000"/>
                  </a:solidFill>
                  <a:latin typeface="Times New Roman" panose="02020603050405020304" pitchFamily="18" charset="0"/>
                  <a:ea typeface="宋体" panose="02010600030101010101" pitchFamily="2" charset="-122"/>
                </a:endParaRPr>
              </a:p>
            </p:txBody>
          </p:sp>
          <p:sp>
            <p:nvSpPr>
              <p:cNvPr id="20518" name="Text Box 15">
                <a:extLst>
                  <a:ext uri="{FF2B5EF4-FFF2-40B4-BE49-F238E27FC236}">
                    <a16:creationId xmlns:a16="http://schemas.microsoft.com/office/drawing/2014/main" id="{0DB7F70C-88E0-46F1-A11C-3C4195743F27}"/>
                  </a:ext>
                </a:extLst>
              </p:cNvPr>
              <p:cNvSpPr txBox="1">
                <a:spLocks noChangeArrowheads="1"/>
              </p:cNvSpPr>
              <p:nvPr/>
            </p:nvSpPr>
            <p:spPr bwMode="auto">
              <a:xfrm>
                <a:off x="299" y="1922"/>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en-US" altLang="zh-CN" sz="2000" b="0">
                    <a:solidFill>
                      <a:srgbClr val="FF0000"/>
                    </a:solidFill>
                    <a:latin typeface="Comic Sans MS" panose="030F0702030302020204" pitchFamily="66" charset="0"/>
                    <a:ea typeface="宋体" panose="02010600030101010101" pitchFamily="2" charset="-122"/>
                  </a:rPr>
                  <a:t>B</a:t>
                </a:r>
                <a:endParaRPr lang="en-US" altLang="zh-CN" sz="2000" b="0">
                  <a:solidFill>
                    <a:srgbClr val="FF0000"/>
                  </a:solidFill>
                  <a:latin typeface="Times New Roman" panose="02020603050405020304" pitchFamily="18" charset="0"/>
                  <a:ea typeface="宋体" panose="02010600030101010101" pitchFamily="2" charset="-122"/>
                </a:endParaRPr>
              </a:p>
            </p:txBody>
          </p:sp>
        </p:grpSp>
        <p:sp>
          <p:nvSpPr>
            <p:cNvPr id="20504" name="Line 44">
              <a:extLst>
                <a:ext uri="{FF2B5EF4-FFF2-40B4-BE49-F238E27FC236}">
                  <a16:creationId xmlns:a16="http://schemas.microsoft.com/office/drawing/2014/main" id="{714EB602-E9A1-4E9D-BB9C-6717CD9E282A}"/>
                </a:ext>
              </a:extLst>
            </p:cNvPr>
            <p:cNvSpPr>
              <a:spLocks noChangeShapeType="1"/>
            </p:cNvSpPr>
            <p:nvPr/>
          </p:nvSpPr>
          <p:spPr bwMode="auto">
            <a:xfrm>
              <a:off x="1238250" y="3284538"/>
              <a:ext cx="6746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5" name="Line 45">
              <a:extLst>
                <a:ext uri="{FF2B5EF4-FFF2-40B4-BE49-F238E27FC236}">
                  <a16:creationId xmlns:a16="http://schemas.microsoft.com/office/drawing/2014/main" id="{384443FA-D949-44F6-9F47-6D3CB1EB7F12}"/>
                </a:ext>
              </a:extLst>
            </p:cNvPr>
            <p:cNvSpPr>
              <a:spLocks noChangeShapeType="1"/>
            </p:cNvSpPr>
            <p:nvPr/>
          </p:nvSpPr>
          <p:spPr bwMode="auto">
            <a:xfrm>
              <a:off x="7172325" y="3295650"/>
              <a:ext cx="6746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20506" name="Picture 53" descr="BS00768_[1]">
              <a:extLst>
                <a:ext uri="{FF2B5EF4-FFF2-40B4-BE49-F238E27FC236}">
                  <a16:creationId xmlns:a16="http://schemas.microsoft.com/office/drawing/2014/main" id="{C73A8F35-B772-4499-B1F2-F9D5F622DE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2025650" y="2443163"/>
              <a:ext cx="46513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7" name="Picture 56" descr="BS00768_[1]">
              <a:extLst>
                <a:ext uri="{FF2B5EF4-FFF2-40B4-BE49-F238E27FC236}">
                  <a16:creationId xmlns:a16="http://schemas.microsoft.com/office/drawing/2014/main" id="{B407AD45-93AC-4391-824A-0491DB1E69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5791200" y="2470150"/>
              <a:ext cx="46513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8" name="图片 2">
              <a:extLst>
                <a:ext uri="{FF2B5EF4-FFF2-40B4-BE49-F238E27FC236}">
                  <a16:creationId xmlns:a16="http://schemas.microsoft.com/office/drawing/2014/main" id="{EDAC98A5-403A-45F2-A761-47FF6F1ECD0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50" y="1816100"/>
              <a:ext cx="1082675"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9" name="图片 5">
              <a:extLst>
                <a:ext uri="{FF2B5EF4-FFF2-40B4-BE49-F238E27FC236}">
                  <a16:creationId xmlns:a16="http://schemas.microsoft.com/office/drawing/2014/main" id="{CCC0753D-76B5-416B-943C-74DEF1D8DE0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56438" y="1790700"/>
              <a:ext cx="7905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0" name="图片 4">
              <a:extLst>
                <a:ext uri="{FF2B5EF4-FFF2-40B4-BE49-F238E27FC236}">
                  <a16:creationId xmlns:a16="http://schemas.microsoft.com/office/drawing/2014/main" id="{F1D3EEF5-46CB-4597-9ECF-87A6E99566A7}"/>
                </a:ext>
              </a:extLst>
            </p:cNvPr>
            <p:cNvPicPr>
              <a:picLocks noChangeAspect="1"/>
            </p:cNvPicPr>
            <p:nvPr/>
          </p:nvPicPr>
          <p:blipFill>
            <a:blip r:embed="rId5">
              <a:extLst>
                <a:ext uri="{28A0092B-C50C-407E-A947-70E740481C1C}">
                  <a14:useLocalDpi xmlns:a14="http://schemas.microsoft.com/office/drawing/2010/main" val="0"/>
                </a:ext>
              </a:extLst>
            </a:blip>
            <a:srcRect l="47107" t="56940"/>
            <a:stretch>
              <a:fillRect/>
            </a:stretch>
          </p:blipFill>
          <p:spPr bwMode="auto">
            <a:xfrm>
              <a:off x="4318000" y="4233863"/>
              <a:ext cx="8128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1" name="Text Box 18">
              <a:extLst>
                <a:ext uri="{FF2B5EF4-FFF2-40B4-BE49-F238E27FC236}">
                  <a16:creationId xmlns:a16="http://schemas.microsoft.com/office/drawing/2014/main" id="{11A01D26-190C-44BD-8043-F3C8FF6A9462}"/>
                </a:ext>
              </a:extLst>
            </p:cNvPr>
            <p:cNvSpPr txBox="1">
              <a:spLocks noChangeArrowheads="1"/>
            </p:cNvSpPr>
            <p:nvPr/>
          </p:nvSpPr>
          <p:spPr bwMode="auto">
            <a:xfrm>
              <a:off x="3179763" y="2151063"/>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000">
                  <a:solidFill>
                    <a:srgbClr val="FF0000"/>
                  </a:solidFill>
                  <a:latin typeface="Comic Sans MS" panose="030F0702030302020204" pitchFamily="66" charset="0"/>
                  <a:ea typeface="宋体" panose="02010600030101010101" pitchFamily="2" charset="-122"/>
                </a:rPr>
                <a:t>信道</a:t>
              </a:r>
            </a:p>
          </p:txBody>
        </p:sp>
        <p:sp>
          <p:nvSpPr>
            <p:cNvPr id="20512" name="Line 19">
              <a:extLst>
                <a:ext uri="{FF2B5EF4-FFF2-40B4-BE49-F238E27FC236}">
                  <a16:creationId xmlns:a16="http://schemas.microsoft.com/office/drawing/2014/main" id="{0DF6C754-FD44-4473-AA72-E1A04C5D7387}"/>
                </a:ext>
              </a:extLst>
            </p:cNvPr>
            <p:cNvSpPr>
              <a:spLocks noChangeShapeType="1"/>
            </p:cNvSpPr>
            <p:nvPr/>
          </p:nvSpPr>
          <p:spPr bwMode="auto">
            <a:xfrm>
              <a:off x="3582988" y="2481263"/>
              <a:ext cx="300037" cy="728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3" name="Text Box 23">
              <a:extLst>
                <a:ext uri="{FF2B5EF4-FFF2-40B4-BE49-F238E27FC236}">
                  <a16:creationId xmlns:a16="http://schemas.microsoft.com/office/drawing/2014/main" id="{87A6CDEE-0020-4872-9DCD-B6B11ED20091}"/>
                </a:ext>
              </a:extLst>
            </p:cNvPr>
            <p:cNvSpPr txBox="1">
              <a:spLocks noChangeArrowheads="1"/>
            </p:cNvSpPr>
            <p:nvPr/>
          </p:nvSpPr>
          <p:spPr bwMode="auto">
            <a:xfrm>
              <a:off x="4102100" y="2133600"/>
              <a:ext cx="1889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1800">
                  <a:solidFill>
                    <a:srgbClr val="0000FF"/>
                  </a:solidFill>
                  <a:latin typeface="Comic Sans MS" panose="030F0702030302020204" pitchFamily="66" charset="0"/>
                  <a:ea typeface="宋体" panose="02010600030101010101" pitchFamily="2" charset="-122"/>
                </a:rPr>
                <a:t>数据</a:t>
              </a:r>
              <a:r>
                <a:rPr lang="zh-CN" altLang="en-US" sz="1600" b="0">
                  <a:solidFill>
                    <a:srgbClr val="0000FF"/>
                  </a:solidFill>
                  <a:latin typeface="Comic Sans MS" panose="030F0702030302020204" pitchFamily="66" charset="0"/>
                  <a:ea typeface="宋体" panose="02010600030101010101" pitchFamily="2" charset="-122"/>
                </a:rPr>
                <a:t>，</a:t>
              </a:r>
              <a:r>
                <a:rPr lang="zh-CN" altLang="en-US" sz="1800">
                  <a:solidFill>
                    <a:srgbClr val="0000FF"/>
                  </a:solidFill>
                  <a:latin typeface="Comic Sans MS" panose="030F0702030302020204" pitchFamily="66" charset="0"/>
                  <a:ea typeface="宋体" panose="02010600030101010101" pitchFamily="2" charset="-122"/>
                </a:rPr>
                <a:t>控制报文</a:t>
              </a:r>
              <a:endParaRPr lang="en-US" altLang="zh-CN" sz="1800">
                <a:solidFill>
                  <a:srgbClr val="0000FF"/>
                </a:solidFill>
                <a:latin typeface="Comic Sans MS" panose="030F0702030302020204" pitchFamily="66" charset="0"/>
                <a:ea typeface="宋体" panose="02010600030101010101" pitchFamily="2" charset="-122"/>
              </a:endParaRPr>
            </a:p>
          </p:txBody>
        </p:sp>
        <p:sp>
          <p:nvSpPr>
            <p:cNvPr id="20514" name="Line 24">
              <a:extLst>
                <a:ext uri="{FF2B5EF4-FFF2-40B4-BE49-F238E27FC236}">
                  <a16:creationId xmlns:a16="http://schemas.microsoft.com/office/drawing/2014/main" id="{BE9BD0F0-4B9A-438E-AF98-989B0D432C65}"/>
                </a:ext>
              </a:extLst>
            </p:cNvPr>
            <p:cNvSpPr>
              <a:spLocks noChangeShapeType="1"/>
            </p:cNvSpPr>
            <p:nvPr/>
          </p:nvSpPr>
          <p:spPr bwMode="auto">
            <a:xfrm>
              <a:off x="5060156" y="2505076"/>
              <a:ext cx="111919" cy="763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15" name="对象 2">
              <a:extLst>
                <a:ext uri="{FF2B5EF4-FFF2-40B4-BE49-F238E27FC236}">
                  <a16:creationId xmlns:a16="http://schemas.microsoft.com/office/drawing/2014/main" id="{823334AB-8B73-4766-8727-764B0A2991D4}"/>
                </a:ext>
              </a:extLst>
            </p:cNvPr>
            <p:cNvGraphicFramePr>
              <a:graphicFrameLocks noChangeAspect="1"/>
            </p:cNvGraphicFramePr>
            <p:nvPr/>
          </p:nvGraphicFramePr>
          <p:xfrm>
            <a:off x="6256338" y="3830638"/>
            <a:ext cx="1739900" cy="542925"/>
          </p:xfrm>
          <a:graphic>
            <a:graphicData uri="http://schemas.openxmlformats.org/presentationml/2006/ole">
              <mc:AlternateContent xmlns:mc="http://schemas.openxmlformats.org/markup-compatibility/2006">
                <mc:Choice xmlns:v="urn:schemas-microsoft-com:vml" Requires="v">
                  <p:oleObj name="Equation" r:id="rId6" imgW="761669" imgH="241195" progId="Equation.DSMT4">
                    <p:embed/>
                  </p:oleObj>
                </mc:Choice>
                <mc:Fallback>
                  <p:oleObj name="Equation" r:id="rId6" imgW="761669" imgH="241195" progId="Equation.DSMT4">
                    <p:embed/>
                    <p:pic>
                      <p:nvPicPr>
                        <p:cNvPr id="20515" name="对象 2">
                          <a:extLst>
                            <a:ext uri="{FF2B5EF4-FFF2-40B4-BE49-F238E27FC236}">
                              <a16:creationId xmlns:a16="http://schemas.microsoft.com/office/drawing/2014/main" id="{823334AB-8B73-4766-8727-764B0A2991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6338" y="3830638"/>
                          <a:ext cx="17399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6" name="对象 5">
              <a:extLst>
                <a:ext uri="{FF2B5EF4-FFF2-40B4-BE49-F238E27FC236}">
                  <a16:creationId xmlns:a16="http://schemas.microsoft.com/office/drawing/2014/main" id="{F570977D-F329-402F-8DEA-D894941F69AF}"/>
                </a:ext>
              </a:extLst>
            </p:cNvPr>
            <p:cNvGraphicFramePr>
              <a:graphicFrameLocks noChangeAspect="1"/>
            </p:cNvGraphicFramePr>
            <p:nvPr/>
          </p:nvGraphicFramePr>
          <p:xfrm>
            <a:off x="6235700" y="4478338"/>
            <a:ext cx="2790825" cy="377825"/>
          </p:xfrm>
          <a:graphic>
            <a:graphicData uri="http://schemas.openxmlformats.org/presentationml/2006/ole">
              <mc:AlternateContent xmlns:mc="http://schemas.openxmlformats.org/markup-compatibility/2006">
                <mc:Choice xmlns:v="urn:schemas-microsoft-com:vml" Requires="v">
                  <p:oleObj name="Equation" r:id="rId8" imgW="1752600" imgH="241300" progId="Equation.DSMT4">
                    <p:embed/>
                  </p:oleObj>
                </mc:Choice>
                <mc:Fallback>
                  <p:oleObj name="Equation" r:id="rId8" imgW="1752600" imgH="241300" progId="Equation.DSMT4">
                    <p:embed/>
                    <p:pic>
                      <p:nvPicPr>
                        <p:cNvPr id="20516" name="对象 5">
                          <a:extLst>
                            <a:ext uri="{FF2B5EF4-FFF2-40B4-BE49-F238E27FC236}">
                              <a16:creationId xmlns:a16="http://schemas.microsoft.com/office/drawing/2014/main" id="{F570977D-F329-402F-8DEA-D894941F69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5700" y="4478338"/>
                          <a:ext cx="27908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1" name="组合 40">
            <a:extLst>
              <a:ext uri="{FF2B5EF4-FFF2-40B4-BE49-F238E27FC236}">
                <a16:creationId xmlns:a16="http://schemas.microsoft.com/office/drawing/2014/main" id="{132EF891-073C-48BC-B749-BDB35939435B}"/>
              </a:ext>
            </a:extLst>
          </p:cNvPr>
          <p:cNvGrpSpPr/>
          <p:nvPr/>
        </p:nvGrpSpPr>
        <p:grpSpPr>
          <a:xfrm>
            <a:off x="575187" y="1227222"/>
            <a:ext cx="11164529" cy="114881"/>
            <a:chOff x="575187" y="1227222"/>
            <a:chExt cx="11164529" cy="114881"/>
          </a:xfrm>
        </p:grpSpPr>
        <p:cxnSp>
          <p:nvCxnSpPr>
            <p:cNvPr id="42" name="直接连接符 41">
              <a:extLst>
                <a:ext uri="{FF2B5EF4-FFF2-40B4-BE49-F238E27FC236}">
                  <a16:creationId xmlns:a16="http://schemas.microsoft.com/office/drawing/2014/main" id="{A1C078E3-F4B4-4F4F-BE73-4994655FD924}"/>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43" name="矩形 42">
              <a:extLst>
                <a:ext uri="{FF2B5EF4-FFF2-40B4-BE49-F238E27FC236}">
                  <a16:creationId xmlns:a16="http://schemas.microsoft.com/office/drawing/2014/main" id="{E07A377E-0B04-4660-8ED0-8EE540B0BBBC}"/>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a:extLst>
              <a:ext uri="{FF2B5EF4-FFF2-40B4-BE49-F238E27FC236}">
                <a16:creationId xmlns:a16="http://schemas.microsoft.com/office/drawing/2014/main" id="{E3A877C8-A5D8-48A5-95E8-88C51B0D2D1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a:solidFill>
                  <a:schemeClr val="accent2"/>
                </a:solidFill>
                <a:ea typeface="宋体" panose="02010600030101010101" pitchFamily="2" charset="-122"/>
              </a:rPr>
              <a:t>成 于 大 气     信 达 天 下</a:t>
            </a:r>
          </a:p>
        </p:txBody>
      </p:sp>
      <p:sp>
        <p:nvSpPr>
          <p:cNvPr id="21507" name="Rectangle 2">
            <a:extLst>
              <a:ext uri="{FF2B5EF4-FFF2-40B4-BE49-F238E27FC236}">
                <a16:creationId xmlns:a16="http://schemas.microsoft.com/office/drawing/2014/main" id="{CD1895AF-C005-4694-9FA0-650B38812C6A}"/>
              </a:ext>
            </a:extLst>
          </p:cNvPr>
          <p:cNvSpPr>
            <a:spLocks noGrp="1" noChangeArrowheads="1"/>
          </p:cNvSpPr>
          <p:nvPr>
            <p:ph type="title"/>
          </p:nvPr>
        </p:nvSpPr>
        <p:spPr>
          <a:xfrm>
            <a:off x="1562897" y="126241"/>
            <a:ext cx="8229600" cy="971550"/>
          </a:xfrm>
        </p:spPr>
        <p:txBody>
          <a:bodyPr/>
          <a:lstStyle/>
          <a:p>
            <a:pPr eaLnBrk="1" hangingPunct="1"/>
            <a:r>
              <a:rPr lang="zh-CN" altLang="en-US" b="1" dirty="0">
                <a:solidFill>
                  <a:srgbClr val="C00000"/>
                </a:solidFill>
                <a:ea typeface="黑体" panose="02010609060101010101" pitchFamily="49" charset="-122"/>
              </a:rPr>
              <a:t>加密技术分类</a:t>
            </a:r>
          </a:p>
        </p:txBody>
      </p:sp>
      <p:sp>
        <p:nvSpPr>
          <p:cNvPr id="21508" name="Rectangle 3">
            <a:extLst>
              <a:ext uri="{FF2B5EF4-FFF2-40B4-BE49-F238E27FC236}">
                <a16:creationId xmlns:a16="http://schemas.microsoft.com/office/drawing/2014/main" id="{E1670F68-3321-4964-BAE8-C7B82FF7FB5D}"/>
              </a:ext>
            </a:extLst>
          </p:cNvPr>
          <p:cNvSpPr>
            <a:spLocks noGrp="1" noChangeArrowheads="1"/>
          </p:cNvSpPr>
          <p:nvPr>
            <p:ph type="body" idx="1"/>
          </p:nvPr>
        </p:nvSpPr>
        <p:spPr>
          <a:xfrm>
            <a:off x="1309204" y="1213057"/>
            <a:ext cx="10430512" cy="1439863"/>
          </a:xfrm>
        </p:spPr>
        <p:txBody>
          <a:bodyPr/>
          <a:lstStyle/>
          <a:p>
            <a:pPr eaLnBrk="1" hangingPunct="1">
              <a:lnSpc>
                <a:spcPct val="100000"/>
              </a:lnSpc>
            </a:pPr>
            <a:r>
              <a:rPr lang="zh-CN" altLang="en-US" dirty="0"/>
              <a:t>加密技术是信息网络安全主动的、开放型的防范手段。目前加密技术主要有</a:t>
            </a:r>
            <a:r>
              <a:rPr lang="zh-CN" altLang="en-US" dirty="0">
                <a:solidFill>
                  <a:srgbClr val="CC0000"/>
                </a:solidFill>
              </a:rPr>
              <a:t>两大类</a:t>
            </a:r>
            <a:r>
              <a:rPr lang="zh-CN" altLang="en-US" dirty="0"/>
              <a:t> </a:t>
            </a:r>
          </a:p>
        </p:txBody>
      </p:sp>
      <p:grpSp>
        <p:nvGrpSpPr>
          <p:cNvPr id="21509" name="Group 4">
            <a:extLst>
              <a:ext uri="{FF2B5EF4-FFF2-40B4-BE49-F238E27FC236}">
                <a16:creationId xmlns:a16="http://schemas.microsoft.com/office/drawing/2014/main" id="{A56C66C2-0C1C-41CE-9911-25882B010914}"/>
              </a:ext>
            </a:extLst>
          </p:cNvPr>
          <p:cNvGrpSpPr>
            <a:grpSpLocks/>
          </p:cNvGrpSpPr>
          <p:nvPr/>
        </p:nvGrpSpPr>
        <p:grpSpPr bwMode="auto">
          <a:xfrm>
            <a:off x="1524000" y="2565400"/>
            <a:ext cx="9144000" cy="3455988"/>
            <a:chOff x="192" y="960"/>
            <a:chExt cx="5328" cy="2208"/>
          </a:xfrm>
        </p:grpSpPr>
        <p:sp>
          <p:nvSpPr>
            <p:cNvPr id="21511" name="Oval 5">
              <a:extLst>
                <a:ext uri="{FF2B5EF4-FFF2-40B4-BE49-F238E27FC236}">
                  <a16:creationId xmlns:a16="http://schemas.microsoft.com/office/drawing/2014/main" id="{732B497B-F4F1-47D0-95D0-98A91C3C2E23}"/>
                </a:ext>
              </a:extLst>
            </p:cNvPr>
            <p:cNvSpPr>
              <a:spLocks noChangeArrowheads="1"/>
            </p:cNvSpPr>
            <p:nvPr/>
          </p:nvSpPr>
          <p:spPr bwMode="auto">
            <a:xfrm>
              <a:off x="192" y="1728"/>
              <a:ext cx="960" cy="672"/>
            </a:xfrm>
            <a:prstGeom prst="ellipse">
              <a:avLst/>
            </a:prstGeom>
            <a:solidFill>
              <a:srgbClr val="0000FF"/>
            </a:solidFill>
            <a:ln w="12700">
              <a:solidFill>
                <a:schemeClr val="tx1"/>
              </a:solidFill>
              <a:round/>
              <a:headEnd type="none" w="sm" len="sm"/>
              <a:tailEnd type="none" w="sm" len="sm"/>
            </a:ln>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lgn="ctr" eaLnBrk="1" hangingPunct="1">
                <a:spcBef>
                  <a:spcPct val="0"/>
                </a:spcBef>
                <a:buClrTx/>
                <a:buFontTx/>
                <a:buNone/>
              </a:pPr>
              <a:r>
                <a:rPr kumimoji="1" lang="zh-CN" altLang="en-US" sz="2000">
                  <a:solidFill>
                    <a:srgbClr val="FFFF66"/>
                  </a:solidFill>
                  <a:latin typeface="Times New Roman" panose="02020603050405020304" pitchFamily="18" charset="0"/>
                  <a:ea typeface="黑体" panose="02010609060101010101" pitchFamily="49" charset="-122"/>
                </a:rPr>
                <a:t>加密技术</a:t>
              </a:r>
            </a:p>
          </p:txBody>
        </p:sp>
        <p:sp>
          <p:nvSpPr>
            <p:cNvPr id="21512" name="Rectangle 6">
              <a:extLst>
                <a:ext uri="{FF2B5EF4-FFF2-40B4-BE49-F238E27FC236}">
                  <a16:creationId xmlns:a16="http://schemas.microsoft.com/office/drawing/2014/main" id="{26A709BE-62D5-40C5-AB35-65AE3D665A6F}"/>
                </a:ext>
              </a:extLst>
            </p:cNvPr>
            <p:cNvSpPr>
              <a:spLocks noChangeArrowheads="1"/>
            </p:cNvSpPr>
            <p:nvPr/>
          </p:nvSpPr>
          <p:spPr bwMode="auto">
            <a:xfrm>
              <a:off x="1632" y="1152"/>
              <a:ext cx="1536" cy="432"/>
            </a:xfrm>
            <a:prstGeom prst="rect">
              <a:avLst/>
            </a:prstGeom>
            <a:solidFill>
              <a:srgbClr val="0000FF"/>
            </a:solidFill>
            <a:ln w="12700">
              <a:solidFill>
                <a:schemeClr val="tx1"/>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lgn="ctr" eaLnBrk="1" hangingPunct="1">
                <a:spcBef>
                  <a:spcPct val="0"/>
                </a:spcBef>
                <a:buClrTx/>
                <a:buFontTx/>
                <a:buNone/>
              </a:pPr>
              <a:r>
                <a:rPr kumimoji="1" lang="zh-CN" altLang="en-US" sz="2400" dirty="0">
                  <a:solidFill>
                    <a:schemeClr val="bg1"/>
                  </a:solidFill>
                  <a:latin typeface="Times New Roman" panose="02020603050405020304" pitchFamily="18" charset="0"/>
                  <a:ea typeface="黑体" panose="02010609060101010101" pitchFamily="49" charset="-122"/>
                </a:rPr>
                <a:t>对称加密技术</a:t>
              </a:r>
            </a:p>
          </p:txBody>
        </p:sp>
        <p:sp>
          <p:nvSpPr>
            <p:cNvPr id="21513" name="Rectangle 7">
              <a:extLst>
                <a:ext uri="{FF2B5EF4-FFF2-40B4-BE49-F238E27FC236}">
                  <a16:creationId xmlns:a16="http://schemas.microsoft.com/office/drawing/2014/main" id="{4CDF99A2-82EF-41AD-8669-5163162F6FC3}"/>
                </a:ext>
              </a:extLst>
            </p:cNvPr>
            <p:cNvSpPr>
              <a:spLocks noChangeArrowheads="1"/>
            </p:cNvSpPr>
            <p:nvPr/>
          </p:nvSpPr>
          <p:spPr bwMode="auto">
            <a:xfrm>
              <a:off x="1632" y="2448"/>
              <a:ext cx="1584" cy="432"/>
            </a:xfrm>
            <a:prstGeom prst="rect">
              <a:avLst/>
            </a:prstGeom>
            <a:solidFill>
              <a:srgbClr val="0000FF"/>
            </a:solidFill>
            <a:ln w="12700">
              <a:solidFill>
                <a:schemeClr val="tx1"/>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lgn="ctr" eaLnBrk="1" hangingPunct="1">
                <a:spcBef>
                  <a:spcPct val="0"/>
                </a:spcBef>
                <a:buClrTx/>
                <a:buFontTx/>
                <a:buNone/>
              </a:pPr>
              <a:r>
                <a:rPr kumimoji="1" lang="zh-CN" altLang="en-US" sz="2400" dirty="0">
                  <a:solidFill>
                    <a:schemeClr val="bg1"/>
                  </a:solidFill>
                  <a:latin typeface="Times New Roman" panose="02020603050405020304" pitchFamily="18" charset="0"/>
                  <a:ea typeface="黑体" panose="02010609060101010101" pitchFamily="49" charset="-122"/>
                </a:rPr>
                <a:t>非对称加密技术</a:t>
              </a:r>
            </a:p>
          </p:txBody>
        </p:sp>
        <p:sp>
          <p:nvSpPr>
            <p:cNvPr id="21514" name="AutoShape 8">
              <a:extLst>
                <a:ext uri="{FF2B5EF4-FFF2-40B4-BE49-F238E27FC236}">
                  <a16:creationId xmlns:a16="http://schemas.microsoft.com/office/drawing/2014/main" id="{1EE0CC3E-1E52-408B-BF7D-866FF34C4244}"/>
                </a:ext>
              </a:extLst>
            </p:cNvPr>
            <p:cNvSpPr>
              <a:spLocks noChangeArrowheads="1"/>
            </p:cNvSpPr>
            <p:nvPr/>
          </p:nvSpPr>
          <p:spPr bwMode="auto">
            <a:xfrm>
              <a:off x="3888" y="960"/>
              <a:ext cx="1536" cy="816"/>
            </a:xfrm>
            <a:prstGeom prst="homePlate">
              <a:avLst>
                <a:gd name="adj" fmla="val 32741"/>
              </a:avLst>
            </a:prstGeom>
            <a:solidFill>
              <a:srgbClr val="0000FF"/>
            </a:solidFill>
            <a:ln w="12700">
              <a:solidFill>
                <a:schemeClr val="tx1"/>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kumimoji="1" lang="zh-CN" altLang="en-US" sz="2000">
                  <a:solidFill>
                    <a:schemeClr val="bg1"/>
                  </a:solidFill>
                  <a:latin typeface="Times New Roman" panose="02020603050405020304" pitchFamily="18" charset="0"/>
                  <a:ea typeface="黑体" panose="02010609060101010101" pitchFamily="49" charset="-122"/>
                </a:rPr>
                <a:t>加解密同一把密钥</a:t>
              </a:r>
            </a:p>
            <a:p>
              <a:pPr eaLnBrk="1" hangingPunct="1">
                <a:spcBef>
                  <a:spcPct val="0"/>
                </a:spcBef>
                <a:buClrTx/>
                <a:buFontTx/>
                <a:buNone/>
              </a:pPr>
              <a:r>
                <a:rPr kumimoji="1" lang="zh-CN" altLang="en-US" sz="2000">
                  <a:solidFill>
                    <a:schemeClr val="bg1"/>
                  </a:solidFill>
                  <a:latin typeface="Times New Roman" panose="02020603050405020304" pitchFamily="18" charset="0"/>
                  <a:ea typeface="黑体" panose="02010609060101010101" pitchFamily="49" charset="-122"/>
                </a:rPr>
                <a:t>快捷方便</a:t>
              </a:r>
            </a:p>
            <a:p>
              <a:pPr eaLnBrk="1" hangingPunct="1">
                <a:spcBef>
                  <a:spcPct val="0"/>
                </a:spcBef>
                <a:buClrTx/>
                <a:buFontTx/>
                <a:buNone/>
              </a:pPr>
              <a:r>
                <a:rPr kumimoji="1" lang="zh-CN" altLang="en-US" sz="2000">
                  <a:solidFill>
                    <a:schemeClr val="bg1"/>
                  </a:solidFill>
                  <a:latin typeface="Times New Roman" panose="02020603050405020304" pitchFamily="18" charset="0"/>
                  <a:ea typeface="黑体" panose="02010609060101010101" pitchFamily="49" charset="-122"/>
                </a:rPr>
                <a:t>效率高，保密性好</a:t>
              </a:r>
            </a:p>
          </p:txBody>
        </p:sp>
        <p:sp>
          <p:nvSpPr>
            <p:cNvPr id="21515" name="AutoShape 9">
              <a:extLst>
                <a:ext uri="{FF2B5EF4-FFF2-40B4-BE49-F238E27FC236}">
                  <a16:creationId xmlns:a16="http://schemas.microsoft.com/office/drawing/2014/main" id="{189A9E4F-DBC6-4B1B-B2BB-7A0EF0362559}"/>
                </a:ext>
              </a:extLst>
            </p:cNvPr>
            <p:cNvSpPr>
              <a:spLocks noChangeArrowheads="1"/>
            </p:cNvSpPr>
            <p:nvPr/>
          </p:nvSpPr>
          <p:spPr bwMode="auto">
            <a:xfrm>
              <a:off x="3936" y="2304"/>
              <a:ext cx="1584" cy="864"/>
            </a:xfrm>
            <a:prstGeom prst="homePlate">
              <a:avLst>
                <a:gd name="adj" fmla="val 31888"/>
              </a:avLst>
            </a:prstGeom>
            <a:solidFill>
              <a:srgbClr val="0000FF"/>
            </a:solidFill>
            <a:ln w="12700">
              <a:solidFill>
                <a:schemeClr val="tx1"/>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kumimoji="1" lang="zh-CN" altLang="en-US" sz="2000" dirty="0">
                  <a:solidFill>
                    <a:schemeClr val="bg1"/>
                  </a:solidFill>
                  <a:latin typeface="Times New Roman" panose="02020603050405020304" pitchFamily="18" charset="0"/>
                  <a:ea typeface="黑体" panose="02010609060101010101" pitchFamily="49" charset="-122"/>
                </a:rPr>
                <a:t>加解密不同密钥</a:t>
              </a:r>
            </a:p>
            <a:p>
              <a:pPr eaLnBrk="1" hangingPunct="1">
                <a:spcBef>
                  <a:spcPct val="0"/>
                </a:spcBef>
                <a:buClrTx/>
                <a:buFontTx/>
                <a:buNone/>
              </a:pPr>
              <a:r>
                <a:rPr kumimoji="1" lang="zh-CN" altLang="en-US" sz="2000" dirty="0">
                  <a:solidFill>
                    <a:schemeClr val="bg1"/>
                  </a:solidFill>
                  <a:latin typeface="Times New Roman" panose="02020603050405020304" pitchFamily="18" charset="0"/>
                  <a:ea typeface="黑体" panose="02010609060101010101" pitchFamily="49" charset="-122"/>
                </a:rPr>
                <a:t>速度较慢</a:t>
              </a:r>
            </a:p>
            <a:p>
              <a:pPr eaLnBrk="1" hangingPunct="1">
                <a:spcBef>
                  <a:spcPct val="0"/>
                </a:spcBef>
                <a:buClrTx/>
                <a:buFontTx/>
                <a:buNone/>
              </a:pPr>
              <a:r>
                <a:rPr kumimoji="1" lang="zh-CN" altLang="en-US" sz="2000" dirty="0">
                  <a:solidFill>
                    <a:schemeClr val="bg1"/>
                  </a:solidFill>
                  <a:latin typeface="Times New Roman" panose="02020603050405020304" pitchFamily="18" charset="0"/>
                  <a:ea typeface="黑体" panose="02010609060101010101" pitchFamily="49" charset="-122"/>
                </a:rPr>
                <a:t>密钥管理传递方便</a:t>
              </a:r>
            </a:p>
            <a:p>
              <a:pPr eaLnBrk="1" hangingPunct="1">
                <a:spcBef>
                  <a:spcPct val="0"/>
                </a:spcBef>
                <a:buClrTx/>
                <a:buFontTx/>
                <a:buNone/>
              </a:pPr>
              <a:endParaRPr kumimoji="1" lang="en-US" altLang="zh-CN" sz="2000" dirty="0">
                <a:solidFill>
                  <a:schemeClr val="bg1"/>
                </a:solidFill>
                <a:latin typeface="Times New Roman" panose="02020603050405020304" pitchFamily="18" charset="0"/>
                <a:ea typeface="黑体" panose="02010609060101010101" pitchFamily="49" charset="-122"/>
              </a:endParaRPr>
            </a:p>
          </p:txBody>
        </p:sp>
        <p:cxnSp>
          <p:nvCxnSpPr>
            <p:cNvPr id="21516" name="AutoShape 10">
              <a:extLst>
                <a:ext uri="{FF2B5EF4-FFF2-40B4-BE49-F238E27FC236}">
                  <a16:creationId xmlns:a16="http://schemas.microsoft.com/office/drawing/2014/main" id="{16A3B64C-2106-4613-B3ED-0CFDF0069552}"/>
                </a:ext>
              </a:extLst>
            </p:cNvPr>
            <p:cNvCxnSpPr>
              <a:cxnSpLocks noChangeShapeType="1"/>
              <a:stCxn id="21511" idx="7"/>
              <a:endCxn id="21512" idx="1"/>
            </p:cNvCxnSpPr>
            <p:nvPr/>
          </p:nvCxnSpPr>
          <p:spPr bwMode="auto">
            <a:xfrm flipV="1">
              <a:off x="1011" y="1368"/>
              <a:ext cx="621" cy="458"/>
            </a:xfrm>
            <a:prstGeom prst="straightConnector1">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1517" name="AutoShape 11">
              <a:extLst>
                <a:ext uri="{FF2B5EF4-FFF2-40B4-BE49-F238E27FC236}">
                  <a16:creationId xmlns:a16="http://schemas.microsoft.com/office/drawing/2014/main" id="{AA6358B4-A7D7-4C0C-AEEB-D1CED6066018}"/>
                </a:ext>
              </a:extLst>
            </p:cNvPr>
            <p:cNvCxnSpPr>
              <a:cxnSpLocks noChangeShapeType="1"/>
              <a:stCxn id="21511" idx="5"/>
              <a:endCxn id="21513" idx="1"/>
            </p:cNvCxnSpPr>
            <p:nvPr/>
          </p:nvCxnSpPr>
          <p:spPr bwMode="auto">
            <a:xfrm>
              <a:off x="1011" y="2302"/>
              <a:ext cx="621" cy="362"/>
            </a:xfrm>
            <a:prstGeom prst="straightConnector1">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1518" name="AutoShape 12">
              <a:extLst>
                <a:ext uri="{FF2B5EF4-FFF2-40B4-BE49-F238E27FC236}">
                  <a16:creationId xmlns:a16="http://schemas.microsoft.com/office/drawing/2014/main" id="{CE39429B-2AD4-41B8-88D2-F726E0ABBDA7}"/>
                </a:ext>
              </a:extLst>
            </p:cNvPr>
            <p:cNvSpPr>
              <a:spLocks noChangeArrowheads="1"/>
            </p:cNvSpPr>
            <p:nvPr/>
          </p:nvSpPr>
          <p:spPr bwMode="auto">
            <a:xfrm>
              <a:off x="3168" y="1248"/>
              <a:ext cx="720" cy="240"/>
            </a:xfrm>
            <a:prstGeom prst="rightArrow">
              <a:avLst>
                <a:gd name="adj1" fmla="val 50000"/>
                <a:gd name="adj2" fmla="val 75000"/>
              </a:avLst>
            </a:prstGeom>
            <a:solidFill>
              <a:srgbClr val="0000FF"/>
            </a:solidFill>
            <a:ln w="12700">
              <a:solidFill>
                <a:schemeClr val="tx1"/>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
          <p:nvSpPr>
            <p:cNvPr id="21519" name="AutoShape 13">
              <a:extLst>
                <a:ext uri="{FF2B5EF4-FFF2-40B4-BE49-F238E27FC236}">
                  <a16:creationId xmlns:a16="http://schemas.microsoft.com/office/drawing/2014/main" id="{CC7D2ED2-1C98-4F02-8FFA-4D276C0E79A4}"/>
                </a:ext>
              </a:extLst>
            </p:cNvPr>
            <p:cNvSpPr>
              <a:spLocks noChangeArrowheads="1"/>
            </p:cNvSpPr>
            <p:nvPr/>
          </p:nvSpPr>
          <p:spPr bwMode="auto">
            <a:xfrm>
              <a:off x="3216" y="2544"/>
              <a:ext cx="720" cy="240"/>
            </a:xfrm>
            <a:prstGeom prst="rightArrow">
              <a:avLst>
                <a:gd name="adj1" fmla="val 50000"/>
                <a:gd name="adj2" fmla="val 75000"/>
              </a:avLst>
            </a:prstGeom>
            <a:solidFill>
              <a:srgbClr val="0000FF"/>
            </a:solidFill>
            <a:ln w="12700">
              <a:solidFill>
                <a:schemeClr val="tx1"/>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grpSp>
      <p:sp>
        <p:nvSpPr>
          <p:cNvPr id="171022" name="Text Box 14">
            <a:extLst>
              <a:ext uri="{FF2B5EF4-FFF2-40B4-BE49-F238E27FC236}">
                <a16:creationId xmlns:a16="http://schemas.microsoft.com/office/drawing/2014/main" id="{A8B0A172-5C7F-43C8-B6A0-6F7CB943025B}"/>
              </a:ext>
            </a:extLst>
          </p:cNvPr>
          <p:cNvSpPr txBox="1">
            <a:spLocks noChangeArrowheads="1"/>
          </p:cNvSpPr>
          <p:nvPr/>
        </p:nvSpPr>
        <p:spPr bwMode="auto">
          <a:xfrm>
            <a:off x="1992313" y="6000750"/>
            <a:ext cx="521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kumimoji="1" lang="zh-CN" altLang="en-US" sz="2400">
                <a:solidFill>
                  <a:srgbClr val="0000CC"/>
                </a:solidFill>
                <a:latin typeface="Times New Roman" panose="02020603050405020304" pitchFamily="18" charset="0"/>
                <a:ea typeface="宋体" panose="02010600030101010101" pitchFamily="2" charset="-122"/>
              </a:rPr>
              <a:t>用途</a:t>
            </a:r>
            <a:r>
              <a:rPr kumimoji="1" lang="zh-CN" altLang="en-US" sz="2400">
                <a:latin typeface="Times New Roman" panose="02020603050405020304" pitchFamily="18" charset="0"/>
                <a:ea typeface="宋体" panose="02010600030101010101" pitchFamily="2" charset="-122"/>
              </a:rPr>
              <a:t>：</a:t>
            </a:r>
            <a:r>
              <a:rPr kumimoji="1" lang="en-US" altLang="zh-CN" sz="2400">
                <a:solidFill>
                  <a:srgbClr val="FF3300"/>
                </a:solidFill>
                <a:latin typeface="Times New Roman" panose="02020603050405020304" pitchFamily="18" charset="0"/>
                <a:ea typeface="宋体" panose="02010600030101010101" pitchFamily="2" charset="-122"/>
              </a:rPr>
              <a:t>#</a:t>
            </a:r>
            <a:r>
              <a:rPr kumimoji="1" lang="zh-CN" altLang="en-US" sz="2400">
                <a:latin typeface="Times New Roman" panose="02020603050405020304" pitchFamily="18" charset="0"/>
                <a:ea typeface="宋体" panose="02010600030101010101" pitchFamily="2" charset="-122"/>
              </a:rPr>
              <a:t>加密数据		</a:t>
            </a:r>
            <a:r>
              <a:rPr kumimoji="1" lang="en-US" altLang="zh-CN" sz="2400">
                <a:solidFill>
                  <a:srgbClr val="FF3300"/>
                </a:solidFill>
                <a:latin typeface="Times New Roman" panose="02020603050405020304" pitchFamily="18" charset="0"/>
                <a:ea typeface="宋体" panose="02010600030101010101" pitchFamily="2" charset="-122"/>
              </a:rPr>
              <a:t>#</a:t>
            </a:r>
            <a:r>
              <a:rPr kumimoji="1" lang="zh-CN" altLang="en-US" sz="2400">
                <a:latin typeface="Times New Roman" panose="02020603050405020304" pitchFamily="18" charset="0"/>
                <a:ea typeface="宋体" panose="02010600030101010101" pitchFamily="2" charset="-122"/>
              </a:rPr>
              <a:t>身份识别</a:t>
            </a:r>
          </a:p>
        </p:txBody>
      </p:sp>
      <p:grpSp>
        <p:nvGrpSpPr>
          <p:cNvPr id="16" name="组合 15">
            <a:extLst>
              <a:ext uri="{FF2B5EF4-FFF2-40B4-BE49-F238E27FC236}">
                <a16:creationId xmlns:a16="http://schemas.microsoft.com/office/drawing/2014/main" id="{75363676-2833-4181-92DE-2BAD488A0C76}"/>
              </a:ext>
            </a:extLst>
          </p:cNvPr>
          <p:cNvGrpSpPr/>
          <p:nvPr/>
        </p:nvGrpSpPr>
        <p:grpSpPr>
          <a:xfrm>
            <a:off x="575187" y="1050243"/>
            <a:ext cx="11164529" cy="114881"/>
            <a:chOff x="575187" y="1227222"/>
            <a:chExt cx="11164529" cy="114881"/>
          </a:xfrm>
        </p:grpSpPr>
        <p:cxnSp>
          <p:nvCxnSpPr>
            <p:cNvPr id="17" name="直接连接符 16">
              <a:extLst>
                <a:ext uri="{FF2B5EF4-FFF2-40B4-BE49-F238E27FC236}">
                  <a16:creationId xmlns:a16="http://schemas.microsoft.com/office/drawing/2014/main" id="{0F3F3C4F-9350-4D72-AFA0-DBD3FD7F1B4F}"/>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18" name="矩形 17">
              <a:extLst>
                <a:ext uri="{FF2B5EF4-FFF2-40B4-BE49-F238E27FC236}">
                  <a16:creationId xmlns:a16="http://schemas.microsoft.com/office/drawing/2014/main" id="{5A71B43C-DD8D-402A-BC0D-6404E2D0871B}"/>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a:extLst>
              <a:ext uri="{FF2B5EF4-FFF2-40B4-BE49-F238E27FC236}">
                <a16:creationId xmlns:a16="http://schemas.microsoft.com/office/drawing/2014/main" id="{1EDFA32D-46AB-46ED-925C-4052D329545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a:solidFill>
                  <a:schemeClr val="accent2"/>
                </a:solidFill>
                <a:ea typeface="宋体" panose="02010600030101010101" pitchFamily="2" charset="-122"/>
              </a:rPr>
              <a:t>成 于 大 气     信 达 天 下</a:t>
            </a:r>
          </a:p>
        </p:txBody>
      </p:sp>
      <p:sp>
        <p:nvSpPr>
          <p:cNvPr id="22531" name="Rectangle 2">
            <a:extLst>
              <a:ext uri="{FF2B5EF4-FFF2-40B4-BE49-F238E27FC236}">
                <a16:creationId xmlns:a16="http://schemas.microsoft.com/office/drawing/2014/main" id="{335D6489-9BCF-4C54-9638-8F5A5F0CBAFD}"/>
              </a:ext>
            </a:extLst>
          </p:cNvPr>
          <p:cNvSpPr>
            <a:spLocks noGrp="1" noChangeArrowheads="1"/>
          </p:cNvSpPr>
          <p:nvPr>
            <p:ph type="title"/>
          </p:nvPr>
        </p:nvSpPr>
        <p:spPr>
          <a:xfrm>
            <a:off x="405580" y="283240"/>
            <a:ext cx="8229600" cy="1038225"/>
          </a:xfrm>
        </p:spPr>
        <p:txBody>
          <a:bodyPr/>
          <a:lstStyle/>
          <a:p>
            <a:pPr eaLnBrk="1" hangingPunct="1"/>
            <a:r>
              <a:rPr lang="zh-CN" altLang="en-US" b="1" dirty="0">
                <a:solidFill>
                  <a:srgbClr val="C00000"/>
                </a:solidFill>
                <a:latin typeface="微软雅黑" pitchFamily="34" charset="-122"/>
                <a:ea typeface="微软雅黑" pitchFamily="34" charset="-122"/>
              </a:rPr>
              <a:t>对称密码技术</a:t>
            </a:r>
          </a:p>
        </p:txBody>
      </p:sp>
      <p:sp>
        <p:nvSpPr>
          <p:cNvPr id="22532" name="Rectangle 3">
            <a:extLst>
              <a:ext uri="{FF2B5EF4-FFF2-40B4-BE49-F238E27FC236}">
                <a16:creationId xmlns:a16="http://schemas.microsoft.com/office/drawing/2014/main" id="{8270E128-38EF-42AB-91CA-66529178B276}"/>
              </a:ext>
            </a:extLst>
          </p:cNvPr>
          <p:cNvSpPr>
            <a:spLocks noGrp="1" noChangeArrowheads="1"/>
          </p:cNvSpPr>
          <p:nvPr>
            <p:ph type="body" idx="1"/>
          </p:nvPr>
        </p:nvSpPr>
        <p:spPr>
          <a:xfrm>
            <a:off x="1474839" y="1485900"/>
            <a:ext cx="10191135" cy="3886200"/>
          </a:xfrm>
        </p:spPr>
        <p:txBody>
          <a:bodyPr/>
          <a:lstStyle/>
          <a:p>
            <a:pPr eaLnBrk="1" hangingPunct="1">
              <a:lnSpc>
                <a:spcPct val="100000"/>
              </a:lnSpc>
            </a:pPr>
            <a:r>
              <a:rPr lang="zh-CN" altLang="en-US" dirty="0"/>
              <a:t>对称密码技术（或称对称密码体制）使用对称算法（</a:t>
            </a:r>
            <a:r>
              <a:rPr lang="en-US" altLang="zh-CN" dirty="0"/>
              <a:t>symmetric algorithm</a:t>
            </a:r>
            <a:r>
              <a:rPr lang="zh-CN" altLang="en-US" dirty="0"/>
              <a:t>），即加密密钥和解密密钥能够互相推算出来，在大多数对称密码算法中，</a:t>
            </a:r>
            <a:r>
              <a:rPr lang="zh-CN" altLang="en-US" b="1" dirty="0">
                <a:solidFill>
                  <a:srgbClr val="CC0000"/>
                </a:solidFill>
                <a:ea typeface="黑体" panose="02010609060101010101" pitchFamily="49" charset="-122"/>
              </a:rPr>
              <a:t>加密密钥和解密密钥相同</a:t>
            </a:r>
            <a:r>
              <a:rPr lang="zh-CN" altLang="en-US" dirty="0"/>
              <a:t>。所以也称对称密码算法为</a:t>
            </a:r>
            <a:r>
              <a:rPr lang="zh-CN" altLang="en-US" b="1" dirty="0">
                <a:solidFill>
                  <a:srgbClr val="CC0000"/>
                </a:solidFill>
                <a:ea typeface="黑体" panose="02010609060101010101" pitchFamily="49" charset="-122"/>
              </a:rPr>
              <a:t>单密钥</a:t>
            </a:r>
            <a:r>
              <a:rPr lang="zh-CN" altLang="en-US" dirty="0"/>
              <a:t>算法。 </a:t>
            </a:r>
          </a:p>
        </p:txBody>
      </p:sp>
      <p:sp>
        <p:nvSpPr>
          <p:cNvPr id="22533" name="Rectangle 4">
            <a:extLst>
              <a:ext uri="{FF2B5EF4-FFF2-40B4-BE49-F238E27FC236}">
                <a16:creationId xmlns:a16="http://schemas.microsoft.com/office/drawing/2014/main" id="{EC275F0E-2168-4CE0-9F78-0DCD106C4D99}"/>
              </a:ext>
            </a:extLst>
          </p:cNvPr>
          <p:cNvSpPr>
            <a:spLocks noChangeArrowheads="1"/>
          </p:cNvSpPr>
          <p:nvPr/>
        </p:nvSpPr>
        <p:spPr bwMode="auto">
          <a:xfrm>
            <a:off x="-2124075" y="3244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graphicFrame>
        <p:nvGraphicFramePr>
          <p:cNvPr id="22534" name="Object 5">
            <a:extLst>
              <a:ext uri="{FF2B5EF4-FFF2-40B4-BE49-F238E27FC236}">
                <a16:creationId xmlns:a16="http://schemas.microsoft.com/office/drawing/2014/main" id="{D2501DE0-1E4D-441A-9860-B3CC2FCFEE21}"/>
              </a:ext>
            </a:extLst>
          </p:cNvPr>
          <p:cNvGraphicFramePr>
            <a:graphicFrameLocks noChangeAspect="1"/>
          </p:cNvGraphicFramePr>
          <p:nvPr/>
        </p:nvGraphicFramePr>
        <p:xfrm>
          <a:off x="1731657" y="3536335"/>
          <a:ext cx="9754365" cy="2327890"/>
        </p:xfrm>
        <a:graphic>
          <a:graphicData uri="http://schemas.openxmlformats.org/presentationml/2006/ole">
            <mc:AlternateContent xmlns:mc="http://schemas.openxmlformats.org/markup-compatibility/2006">
              <mc:Choice xmlns:v="urn:schemas-microsoft-com:vml" Requires="v">
                <p:oleObj r:id="rId2" imgW="3148584" imgH="754685" progId="Visio.Drawing.11">
                  <p:embed/>
                </p:oleObj>
              </mc:Choice>
              <mc:Fallback>
                <p:oleObj r:id="rId2" imgW="3148584" imgH="754685" progId="Visio.Drawing.11">
                  <p:embed/>
                  <p:pic>
                    <p:nvPicPr>
                      <p:cNvPr id="22534" name="Object 5">
                        <a:extLst>
                          <a:ext uri="{FF2B5EF4-FFF2-40B4-BE49-F238E27FC236}">
                            <a16:creationId xmlns:a16="http://schemas.microsoft.com/office/drawing/2014/main" id="{D2501DE0-1E4D-441A-9860-B3CC2FCFE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657" y="3536335"/>
                        <a:ext cx="9754365" cy="2327890"/>
                      </a:xfrm>
                      <a:prstGeom prst="rect">
                        <a:avLst/>
                      </a:prstGeom>
                      <a:noFill/>
                      <a:ln>
                        <a:noFill/>
                      </a:ln>
                    </p:spPr>
                  </p:pic>
                </p:oleObj>
              </mc:Fallback>
            </mc:AlternateContent>
          </a:graphicData>
        </a:graphic>
      </p:graphicFrame>
      <p:grpSp>
        <p:nvGrpSpPr>
          <p:cNvPr id="7" name="组合 6">
            <a:extLst>
              <a:ext uri="{FF2B5EF4-FFF2-40B4-BE49-F238E27FC236}">
                <a16:creationId xmlns:a16="http://schemas.microsoft.com/office/drawing/2014/main" id="{CB57C492-E062-4901-B34F-7FF33842404B}"/>
              </a:ext>
            </a:extLst>
          </p:cNvPr>
          <p:cNvGrpSpPr/>
          <p:nvPr/>
        </p:nvGrpSpPr>
        <p:grpSpPr>
          <a:xfrm>
            <a:off x="575187" y="1227222"/>
            <a:ext cx="11164529" cy="114881"/>
            <a:chOff x="575187" y="1227222"/>
            <a:chExt cx="11164529" cy="114881"/>
          </a:xfrm>
        </p:grpSpPr>
        <p:cxnSp>
          <p:nvCxnSpPr>
            <p:cNvPr id="8" name="直接连接符 7">
              <a:extLst>
                <a:ext uri="{FF2B5EF4-FFF2-40B4-BE49-F238E27FC236}">
                  <a16:creationId xmlns:a16="http://schemas.microsoft.com/office/drawing/2014/main" id="{9BA30CE7-DA67-4939-9561-FC2375182EA9}"/>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矩形 8">
              <a:extLst>
                <a:ext uri="{FF2B5EF4-FFF2-40B4-BE49-F238E27FC236}">
                  <a16:creationId xmlns:a16="http://schemas.microsoft.com/office/drawing/2014/main" id="{46506309-5661-4BCA-B179-9DADCCD32612}"/>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BF2C5B1C-190D-47E5-B8D5-457D418C91D2}"/>
              </a:ext>
            </a:extLst>
          </p:cNvPr>
          <p:cNvGraphicFramePr>
            <a:graphicFrameLocks noGrp="1"/>
          </p:cNvGraphicFramePr>
          <p:nvPr/>
        </p:nvGraphicFramePr>
        <p:xfrm>
          <a:off x="2357439" y="2574925"/>
          <a:ext cx="8202617" cy="731838"/>
        </p:xfrm>
        <a:graphic>
          <a:graphicData uri="http://schemas.openxmlformats.org/drawingml/2006/table">
            <a:tbl>
              <a:tblPr firstRow="1" bandRow="1">
                <a:tableStyleId>{5C22544A-7EE6-4342-B048-85BDC9FD1C3A}</a:tableStyleId>
              </a:tblPr>
              <a:tblGrid>
                <a:gridCol w="245161">
                  <a:extLst>
                    <a:ext uri="{9D8B030D-6E8A-4147-A177-3AD203B41FA5}">
                      <a16:colId xmlns:a16="http://schemas.microsoft.com/office/drawing/2014/main" val="20000"/>
                    </a:ext>
                  </a:extLst>
                </a:gridCol>
                <a:gridCol w="306056">
                  <a:extLst>
                    <a:ext uri="{9D8B030D-6E8A-4147-A177-3AD203B41FA5}">
                      <a16:colId xmlns:a16="http://schemas.microsoft.com/office/drawing/2014/main" val="20001"/>
                    </a:ext>
                  </a:extLst>
                </a:gridCol>
                <a:gridCol w="306056">
                  <a:extLst>
                    <a:ext uri="{9D8B030D-6E8A-4147-A177-3AD203B41FA5}">
                      <a16:colId xmlns:a16="http://schemas.microsoft.com/office/drawing/2014/main" val="20002"/>
                    </a:ext>
                  </a:extLst>
                </a:gridCol>
                <a:gridCol w="306056">
                  <a:extLst>
                    <a:ext uri="{9D8B030D-6E8A-4147-A177-3AD203B41FA5}">
                      <a16:colId xmlns:a16="http://schemas.microsoft.com/office/drawing/2014/main" val="20003"/>
                    </a:ext>
                  </a:extLst>
                </a:gridCol>
                <a:gridCol w="306056">
                  <a:extLst>
                    <a:ext uri="{9D8B030D-6E8A-4147-A177-3AD203B41FA5}">
                      <a16:colId xmlns:a16="http://schemas.microsoft.com/office/drawing/2014/main" val="20004"/>
                    </a:ext>
                  </a:extLst>
                </a:gridCol>
                <a:gridCol w="306056">
                  <a:extLst>
                    <a:ext uri="{9D8B030D-6E8A-4147-A177-3AD203B41FA5}">
                      <a16:colId xmlns:a16="http://schemas.microsoft.com/office/drawing/2014/main" val="20005"/>
                    </a:ext>
                  </a:extLst>
                </a:gridCol>
                <a:gridCol w="306056">
                  <a:extLst>
                    <a:ext uri="{9D8B030D-6E8A-4147-A177-3AD203B41FA5}">
                      <a16:colId xmlns:a16="http://schemas.microsoft.com/office/drawing/2014/main" val="20006"/>
                    </a:ext>
                  </a:extLst>
                </a:gridCol>
                <a:gridCol w="306056">
                  <a:extLst>
                    <a:ext uri="{9D8B030D-6E8A-4147-A177-3AD203B41FA5}">
                      <a16:colId xmlns:a16="http://schemas.microsoft.com/office/drawing/2014/main" val="20007"/>
                    </a:ext>
                  </a:extLst>
                </a:gridCol>
                <a:gridCol w="306056">
                  <a:extLst>
                    <a:ext uri="{9D8B030D-6E8A-4147-A177-3AD203B41FA5}">
                      <a16:colId xmlns:a16="http://schemas.microsoft.com/office/drawing/2014/main" val="20008"/>
                    </a:ext>
                  </a:extLst>
                </a:gridCol>
                <a:gridCol w="306056">
                  <a:extLst>
                    <a:ext uri="{9D8B030D-6E8A-4147-A177-3AD203B41FA5}">
                      <a16:colId xmlns:a16="http://schemas.microsoft.com/office/drawing/2014/main" val="20009"/>
                    </a:ext>
                  </a:extLst>
                </a:gridCol>
                <a:gridCol w="306056">
                  <a:extLst>
                    <a:ext uri="{9D8B030D-6E8A-4147-A177-3AD203B41FA5}">
                      <a16:colId xmlns:a16="http://schemas.microsoft.com/office/drawing/2014/main" val="20010"/>
                    </a:ext>
                  </a:extLst>
                </a:gridCol>
                <a:gridCol w="306056">
                  <a:extLst>
                    <a:ext uri="{9D8B030D-6E8A-4147-A177-3AD203B41FA5}">
                      <a16:colId xmlns:a16="http://schemas.microsoft.com/office/drawing/2014/main" val="20011"/>
                    </a:ext>
                  </a:extLst>
                </a:gridCol>
                <a:gridCol w="306056">
                  <a:extLst>
                    <a:ext uri="{9D8B030D-6E8A-4147-A177-3AD203B41FA5}">
                      <a16:colId xmlns:a16="http://schemas.microsoft.com/office/drawing/2014/main" val="20012"/>
                    </a:ext>
                  </a:extLst>
                </a:gridCol>
                <a:gridCol w="306056">
                  <a:extLst>
                    <a:ext uri="{9D8B030D-6E8A-4147-A177-3AD203B41FA5}">
                      <a16:colId xmlns:a16="http://schemas.microsoft.com/office/drawing/2014/main" val="20013"/>
                    </a:ext>
                  </a:extLst>
                </a:gridCol>
                <a:gridCol w="306056">
                  <a:extLst>
                    <a:ext uri="{9D8B030D-6E8A-4147-A177-3AD203B41FA5}">
                      <a16:colId xmlns:a16="http://schemas.microsoft.com/office/drawing/2014/main" val="20014"/>
                    </a:ext>
                  </a:extLst>
                </a:gridCol>
                <a:gridCol w="306056">
                  <a:extLst>
                    <a:ext uri="{9D8B030D-6E8A-4147-A177-3AD203B41FA5}">
                      <a16:colId xmlns:a16="http://schemas.microsoft.com/office/drawing/2014/main" val="20015"/>
                    </a:ext>
                  </a:extLst>
                </a:gridCol>
                <a:gridCol w="306056">
                  <a:extLst>
                    <a:ext uri="{9D8B030D-6E8A-4147-A177-3AD203B41FA5}">
                      <a16:colId xmlns:a16="http://schemas.microsoft.com/office/drawing/2014/main" val="20016"/>
                    </a:ext>
                  </a:extLst>
                </a:gridCol>
                <a:gridCol w="306056">
                  <a:extLst>
                    <a:ext uri="{9D8B030D-6E8A-4147-A177-3AD203B41FA5}">
                      <a16:colId xmlns:a16="http://schemas.microsoft.com/office/drawing/2014/main" val="20017"/>
                    </a:ext>
                  </a:extLst>
                </a:gridCol>
                <a:gridCol w="306056">
                  <a:extLst>
                    <a:ext uri="{9D8B030D-6E8A-4147-A177-3AD203B41FA5}">
                      <a16:colId xmlns:a16="http://schemas.microsoft.com/office/drawing/2014/main" val="20018"/>
                    </a:ext>
                  </a:extLst>
                </a:gridCol>
                <a:gridCol w="306056">
                  <a:extLst>
                    <a:ext uri="{9D8B030D-6E8A-4147-A177-3AD203B41FA5}">
                      <a16:colId xmlns:a16="http://schemas.microsoft.com/office/drawing/2014/main" val="20019"/>
                    </a:ext>
                  </a:extLst>
                </a:gridCol>
                <a:gridCol w="306056">
                  <a:extLst>
                    <a:ext uri="{9D8B030D-6E8A-4147-A177-3AD203B41FA5}">
                      <a16:colId xmlns:a16="http://schemas.microsoft.com/office/drawing/2014/main" val="20020"/>
                    </a:ext>
                  </a:extLst>
                </a:gridCol>
                <a:gridCol w="306056">
                  <a:extLst>
                    <a:ext uri="{9D8B030D-6E8A-4147-A177-3AD203B41FA5}">
                      <a16:colId xmlns:a16="http://schemas.microsoft.com/office/drawing/2014/main" val="20021"/>
                    </a:ext>
                  </a:extLst>
                </a:gridCol>
                <a:gridCol w="306056">
                  <a:extLst>
                    <a:ext uri="{9D8B030D-6E8A-4147-A177-3AD203B41FA5}">
                      <a16:colId xmlns:a16="http://schemas.microsoft.com/office/drawing/2014/main" val="20022"/>
                    </a:ext>
                  </a:extLst>
                </a:gridCol>
                <a:gridCol w="306056">
                  <a:extLst>
                    <a:ext uri="{9D8B030D-6E8A-4147-A177-3AD203B41FA5}">
                      <a16:colId xmlns:a16="http://schemas.microsoft.com/office/drawing/2014/main" val="20023"/>
                    </a:ext>
                  </a:extLst>
                </a:gridCol>
                <a:gridCol w="306056">
                  <a:extLst>
                    <a:ext uri="{9D8B030D-6E8A-4147-A177-3AD203B41FA5}">
                      <a16:colId xmlns:a16="http://schemas.microsoft.com/office/drawing/2014/main" val="20024"/>
                    </a:ext>
                  </a:extLst>
                </a:gridCol>
                <a:gridCol w="306056">
                  <a:extLst>
                    <a:ext uri="{9D8B030D-6E8A-4147-A177-3AD203B41FA5}">
                      <a16:colId xmlns:a16="http://schemas.microsoft.com/office/drawing/2014/main" val="20025"/>
                    </a:ext>
                  </a:extLst>
                </a:gridCol>
                <a:gridCol w="306056">
                  <a:extLst>
                    <a:ext uri="{9D8B030D-6E8A-4147-A177-3AD203B41FA5}">
                      <a16:colId xmlns:a16="http://schemas.microsoft.com/office/drawing/2014/main" val="20026"/>
                    </a:ext>
                  </a:extLst>
                </a:gridCol>
              </a:tblGrid>
              <a:tr h="365919">
                <a:tc>
                  <a:txBody>
                    <a:bodyPr/>
                    <a:lstStyle/>
                    <a:p>
                      <a:endParaRPr lang="zh-CN" altLang="en-US" sz="1800"/>
                    </a:p>
                  </a:txBody>
                  <a:tcPr marL="91438" marR="91438" marT="45740" marB="45740"/>
                </a:tc>
                <a:tc>
                  <a:txBody>
                    <a:bodyPr/>
                    <a:lstStyle/>
                    <a:p>
                      <a:r>
                        <a:rPr lang="en-US" altLang="zh-CN" sz="1800" dirty="0"/>
                        <a:t>a</a:t>
                      </a:r>
                      <a:endParaRPr lang="zh-CN" altLang="en-US" sz="1800" dirty="0"/>
                    </a:p>
                  </a:txBody>
                  <a:tcPr marL="91438" marR="91438" marT="45740" marB="45740"/>
                </a:tc>
                <a:tc>
                  <a:txBody>
                    <a:bodyPr/>
                    <a:lstStyle/>
                    <a:p>
                      <a:r>
                        <a:rPr lang="en-US" altLang="zh-CN" sz="1800" dirty="0"/>
                        <a:t>b</a:t>
                      </a:r>
                      <a:endParaRPr lang="zh-CN" altLang="en-US" sz="1800" dirty="0"/>
                    </a:p>
                  </a:txBody>
                  <a:tcPr marL="91438" marR="91438" marT="45740" marB="45740"/>
                </a:tc>
                <a:tc>
                  <a:txBody>
                    <a:bodyPr/>
                    <a:lstStyle/>
                    <a:p>
                      <a:r>
                        <a:rPr lang="en-US" altLang="zh-CN" sz="1800" dirty="0"/>
                        <a:t>c</a:t>
                      </a:r>
                      <a:endParaRPr lang="zh-CN" altLang="en-US" sz="1800" dirty="0"/>
                    </a:p>
                  </a:txBody>
                  <a:tcPr marL="91438" marR="91438" marT="45740" marB="45740"/>
                </a:tc>
                <a:tc>
                  <a:txBody>
                    <a:bodyPr/>
                    <a:lstStyle/>
                    <a:p>
                      <a:r>
                        <a:rPr lang="en-US" altLang="zh-CN" sz="1800" dirty="0"/>
                        <a:t>d</a:t>
                      </a:r>
                      <a:endParaRPr lang="zh-CN" altLang="en-US" sz="1800" dirty="0"/>
                    </a:p>
                  </a:txBody>
                  <a:tcPr marL="91438" marR="91438" marT="45740" marB="45740"/>
                </a:tc>
                <a:tc>
                  <a:txBody>
                    <a:bodyPr/>
                    <a:lstStyle/>
                    <a:p>
                      <a:r>
                        <a:rPr lang="en-US" altLang="zh-CN" sz="1800" dirty="0"/>
                        <a:t>e</a:t>
                      </a:r>
                      <a:endParaRPr lang="zh-CN" altLang="en-US" sz="1800" dirty="0"/>
                    </a:p>
                  </a:txBody>
                  <a:tcPr marL="91438" marR="91438" marT="45740" marB="45740"/>
                </a:tc>
                <a:tc>
                  <a:txBody>
                    <a:bodyPr/>
                    <a:lstStyle/>
                    <a:p>
                      <a:r>
                        <a:rPr lang="en-US" altLang="zh-CN" sz="1800" dirty="0"/>
                        <a:t>f</a:t>
                      </a:r>
                      <a:endParaRPr lang="zh-CN" altLang="en-US" sz="1800" dirty="0"/>
                    </a:p>
                  </a:txBody>
                  <a:tcPr marL="91438" marR="91438" marT="45740" marB="45740"/>
                </a:tc>
                <a:tc>
                  <a:txBody>
                    <a:bodyPr/>
                    <a:lstStyle/>
                    <a:p>
                      <a:r>
                        <a:rPr lang="en-US" altLang="zh-CN" sz="1800" dirty="0"/>
                        <a:t>g</a:t>
                      </a:r>
                      <a:endParaRPr lang="zh-CN" altLang="en-US" sz="1800" dirty="0"/>
                    </a:p>
                  </a:txBody>
                  <a:tcPr marL="91438" marR="91438" marT="45740" marB="45740"/>
                </a:tc>
                <a:tc>
                  <a:txBody>
                    <a:bodyPr/>
                    <a:lstStyle/>
                    <a:p>
                      <a:r>
                        <a:rPr lang="en-US" altLang="zh-CN" sz="1800" dirty="0"/>
                        <a:t>h</a:t>
                      </a:r>
                      <a:endParaRPr lang="zh-CN" altLang="en-US" sz="1800" dirty="0"/>
                    </a:p>
                  </a:txBody>
                  <a:tcPr marL="91438" marR="91438" marT="45740" marB="45740"/>
                </a:tc>
                <a:tc>
                  <a:txBody>
                    <a:bodyPr/>
                    <a:lstStyle/>
                    <a:p>
                      <a:r>
                        <a:rPr lang="en-US" altLang="zh-CN" sz="1800" dirty="0"/>
                        <a:t>i</a:t>
                      </a:r>
                      <a:endParaRPr lang="zh-CN" altLang="en-US" sz="1800" dirty="0"/>
                    </a:p>
                  </a:txBody>
                  <a:tcPr marL="91438" marR="91438" marT="45740" marB="45740"/>
                </a:tc>
                <a:tc>
                  <a:txBody>
                    <a:bodyPr/>
                    <a:lstStyle/>
                    <a:p>
                      <a:r>
                        <a:rPr lang="en-US" altLang="zh-CN" sz="1800" dirty="0"/>
                        <a:t>j</a:t>
                      </a:r>
                      <a:endParaRPr lang="zh-CN" altLang="en-US" sz="1800" dirty="0"/>
                    </a:p>
                  </a:txBody>
                  <a:tcPr marL="91438" marR="91438" marT="45740" marB="45740"/>
                </a:tc>
                <a:tc>
                  <a:txBody>
                    <a:bodyPr/>
                    <a:lstStyle/>
                    <a:p>
                      <a:r>
                        <a:rPr lang="en-US" altLang="zh-CN" sz="1800" dirty="0"/>
                        <a:t>k</a:t>
                      </a:r>
                      <a:endParaRPr lang="zh-CN" altLang="en-US" sz="1800" dirty="0"/>
                    </a:p>
                  </a:txBody>
                  <a:tcPr marL="91438" marR="91438" marT="45740" marB="45740"/>
                </a:tc>
                <a:tc>
                  <a:txBody>
                    <a:bodyPr/>
                    <a:lstStyle/>
                    <a:p>
                      <a:r>
                        <a:rPr lang="en-US" altLang="zh-CN" sz="1800" dirty="0"/>
                        <a:t>l</a:t>
                      </a:r>
                      <a:endParaRPr lang="zh-CN" altLang="en-US" sz="1800" dirty="0"/>
                    </a:p>
                  </a:txBody>
                  <a:tcPr marL="91438" marR="91438" marT="45740" marB="45740"/>
                </a:tc>
                <a:tc>
                  <a:txBody>
                    <a:bodyPr/>
                    <a:lstStyle/>
                    <a:p>
                      <a:r>
                        <a:rPr lang="en-US" altLang="zh-CN" sz="1800" dirty="0"/>
                        <a:t>m</a:t>
                      </a:r>
                      <a:endParaRPr lang="zh-CN" altLang="en-US" sz="1800" dirty="0"/>
                    </a:p>
                  </a:txBody>
                  <a:tcPr marL="91438" marR="91438" marT="45740" marB="45740"/>
                </a:tc>
                <a:tc>
                  <a:txBody>
                    <a:bodyPr/>
                    <a:lstStyle/>
                    <a:p>
                      <a:r>
                        <a:rPr lang="en-US" altLang="zh-CN" sz="1800" dirty="0"/>
                        <a:t>n</a:t>
                      </a:r>
                      <a:endParaRPr lang="zh-CN" altLang="en-US" sz="1800" dirty="0"/>
                    </a:p>
                  </a:txBody>
                  <a:tcPr marL="91438" marR="91438" marT="45740" marB="45740"/>
                </a:tc>
                <a:tc>
                  <a:txBody>
                    <a:bodyPr/>
                    <a:lstStyle/>
                    <a:p>
                      <a:r>
                        <a:rPr lang="en-US" altLang="zh-CN" sz="1800" dirty="0"/>
                        <a:t>o</a:t>
                      </a:r>
                      <a:endParaRPr lang="zh-CN" altLang="en-US" sz="1800" dirty="0"/>
                    </a:p>
                  </a:txBody>
                  <a:tcPr marL="91438" marR="91438" marT="45740" marB="45740"/>
                </a:tc>
                <a:tc>
                  <a:txBody>
                    <a:bodyPr/>
                    <a:lstStyle/>
                    <a:p>
                      <a:r>
                        <a:rPr lang="en-US" altLang="zh-CN" sz="1800" dirty="0"/>
                        <a:t>p</a:t>
                      </a:r>
                      <a:endParaRPr lang="zh-CN" altLang="en-US" sz="1800" dirty="0"/>
                    </a:p>
                  </a:txBody>
                  <a:tcPr marL="91438" marR="91438" marT="45740" marB="45740"/>
                </a:tc>
                <a:tc>
                  <a:txBody>
                    <a:bodyPr/>
                    <a:lstStyle/>
                    <a:p>
                      <a:r>
                        <a:rPr lang="en-US" altLang="zh-CN" sz="1800" dirty="0"/>
                        <a:t>q</a:t>
                      </a:r>
                      <a:endParaRPr lang="zh-CN" altLang="en-US" sz="1800" dirty="0"/>
                    </a:p>
                  </a:txBody>
                  <a:tcPr marL="91438" marR="91438" marT="45740" marB="45740"/>
                </a:tc>
                <a:tc>
                  <a:txBody>
                    <a:bodyPr/>
                    <a:lstStyle/>
                    <a:p>
                      <a:r>
                        <a:rPr lang="en-US" altLang="zh-CN" sz="1800" dirty="0"/>
                        <a:t>r</a:t>
                      </a:r>
                      <a:endParaRPr lang="zh-CN" altLang="en-US" sz="1800" dirty="0"/>
                    </a:p>
                  </a:txBody>
                  <a:tcPr marL="91438" marR="91438" marT="45740" marB="45740"/>
                </a:tc>
                <a:tc>
                  <a:txBody>
                    <a:bodyPr/>
                    <a:lstStyle/>
                    <a:p>
                      <a:r>
                        <a:rPr lang="en-US" altLang="zh-CN" sz="1800" dirty="0"/>
                        <a:t>s</a:t>
                      </a:r>
                      <a:endParaRPr lang="zh-CN" altLang="en-US" sz="1800" dirty="0"/>
                    </a:p>
                  </a:txBody>
                  <a:tcPr marL="91438" marR="91438" marT="45740" marB="45740"/>
                </a:tc>
                <a:tc>
                  <a:txBody>
                    <a:bodyPr/>
                    <a:lstStyle/>
                    <a:p>
                      <a:r>
                        <a:rPr lang="en-US" altLang="zh-CN" sz="1800" dirty="0"/>
                        <a:t>t</a:t>
                      </a:r>
                      <a:endParaRPr lang="zh-CN" altLang="en-US" sz="1800" dirty="0"/>
                    </a:p>
                  </a:txBody>
                  <a:tcPr marL="91438" marR="91438" marT="45740" marB="45740"/>
                </a:tc>
                <a:tc>
                  <a:txBody>
                    <a:bodyPr/>
                    <a:lstStyle/>
                    <a:p>
                      <a:r>
                        <a:rPr lang="en-US" altLang="zh-CN" sz="1800" dirty="0"/>
                        <a:t>u</a:t>
                      </a:r>
                      <a:endParaRPr lang="zh-CN" altLang="en-US" sz="1800" dirty="0"/>
                    </a:p>
                  </a:txBody>
                  <a:tcPr marL="91438" marR="91438" marT="45740" marB="45740"/>
                </a:tc>
                <a:tc>
                  <a:txBody>
                    <a:bodyPr/>
                    <a:lstStyle/>
                    <a:p>
                      <a:r>
                        <a:rPr lang="en-US" altLang="zh-CN" sz="1800" dirty="0"/>
                        <a:t>v</a:t>
                      </a:r>
                      <a:endParaRPr lang="zh-CN" altLang="en-US" sz="1800" dirty="0"/>
                    </a:p>
                  </a:txBody>
                  <a:tcPr marL="91438" marR="91438" marT="45740" marB="45740"/>
                </a:tc>
                <a:tc>
                  <a:txBody>
                    <a:bodyPr/>
                    <a:lstStyle/>
                    <a:p>
                      <a:r>
                        <a:rPr lang="en-US" altLang="zh-CN" sz="1800" dirty="0"/>
                        <a:t>w</a:t>
                      </a:r>
                      <a:endParaRPr lang="zh-CN" altLang="en-US" sz="1800" dirty="0"/>
                    </a:p>
                  </a:txBody>
                  <a:tcPr marL="91438" marR="91438" marT="45740" marB="45740"/>
                </a:tc>
                <a:tc>
                  <a:txBody>
                    <a:bodyPr/>
                    <a:lstStyle/>
                    <a:p>
                      <a:r>
                        <a:rPr lang="en-US" altLang="zh-CN" sz="1800" dirty="0"/>
                        <a:t>x</a:t>
                      </a:r>
                      <a:endParaRPr lang="zh-CN" altLang="en-US" sz="1800" dirty="0"/>
                    </a:p>
                  </a:txBody>
                  <a:tcPr marL="91438" marR="91438" marT="45740" marB="45740"/>
                </a:tc>
                <a:tc>
                  <a:txBody>
                    <a:bodyPr/>
                    <a:lstStyle/>
                    <a:p>
                      <a:r>
                        <a:rPr lang="en-US" altLang="zh-CN" sz="1800" dirty="0"/>
                        <a:t>y</a:t>
                      </a:r>
                      <a:endParaRPr lang="zh-CN" altLang="en-US" sz="1800" dirty="0"/>
                    </a:p>
                  </a:txBody>
                  <a:tcPr marL="91438" marR="91438" marT="45740" marB="45740"/>
                </a:tc>
                <a:tc>
                  <a:txBody>
                    <a:bodyPr/>
                    <a:lstStyle/>
                    <a:p>
                      <a:r>
                        <a:rPr lang="en-US" altLang="zh-CN" sz="1800" dirty="0"/>
                        <a:t>z</a:t>
                      </a:r>
                      <a:endParaRPr lang="zh-CN" altLang="en-US" sz="1800" dirty="0"/>
                    </a:p>
                  </a:txBody>
                  <a:tcPr marL="91438" marR="91438" marT="45740" marB="45740"/>
                </a:tc>
                <a:extLst>
                  <a:ext uri="{0D108BD9-81ED-4DB2-BD59-A6C34878D82A}">
                    <a16:rowId xmlns:a16="http://schemas.microsoft.com/office/drawing/2014/main" val="10000"/>
                  </a:ext>
                </a:extLst>
              </a:tr>
              <a:tr h="365919">
                <a:tc>
                  <a:txBody>
                    <a:bodyPr/>
                    <a:lstStyle/>
                    <a:p>
                      <a:endParaRPr lang="zh-CN" altLang="en-US" sz="1800" dirty="0"/>
                    </a:p>
                  </a:txBody>
                  <a:tcPr marL="91438" marR="91438" marT="45740" marB="45740"/>
                </a:tc>
                <a:tc>
                  <a:txBody>
                    <a:bodyPr/>
                    <a:lstStyle/>
                    <a:p>
                      <a:r>
                        <a:rPr lang="en-US" altLang="zh-CN" sz="1800" dirty="0"/>
                        <a:t>m</a:t>
                      </a:r>
                      <a:endParaRPr lang="zh-CN" altLang="en-US" sz="1800" dirty="0"/>
                    </a:p>
                  </a:txBody>
                  <a:tcPr marL="91438" marR="91438" marT="45740" marB="45740"/>
                </a:tc>
                <a:tc>
                  <a:txBody>
                    <a:bodyPr/>
                    <a:lstStyle/>
                    <a:p>
                      <a:r>
                        <a:rPr lang="en-US" altLang="zh-CN" sz="1800" dirty="0"/>
                        <a:t>n</a:t>
                      </a:r>
                      <a:endParaRPr lang="zh-CN" altLang="en-US" sz="1800" dirty="0"/>
                    </a:p>
                  </a:txBody>
                  <a:tcPr marL="91438" marR="91438" marT="45740" marB="45740"/>
                </a:tc>
                <a:tc>
                  <a:txBody>
                    <a:bodyPr/>
                    <a:lstStyle/>
                    <a:p>
                      <a:r>
                        <a:rPr lang="en-US" altLang="zh-CN" sz="1800" dirty="0"/>
                        <a:t>o</a:t>
                      </a:r>
                      <a:endParaRPr lang="zh-CN" altLang="en-US" sz="1800" dirty="0"/>
                    </a:p>
                  </a:txBody>
                  <a:tcPr marL="91438" marR="91438" marT="45740" marB="45740"/>
                </a:tc>
                <a:tc>
                  <a:txBody>
                    <a:bodyPr/>
                    <a:lstStyle/>
                    <a:p>
                      <a:r>
                        <a:rPr lang="en-US" altLang="zh-CN" sz="1800" dirty="0"/>
                        <a:t>p</a:t>
                      </a:r>
                      <a:endParaRPr lang="zh-CN" altLang="en-US" sz="1800" dirty="0"/>
                    </a:p>
                  </a:txBody>
                  <a:tcPr marL="91438" marR="91438" marT="45740" marB="45740"/>
                </a:tc>
                <a:tc>
                  <a:txBody>
                    <a:bodyPr/>
                    <a:lstStyle/>
                    <a:p>
                      <a:r>
                        <a:rPr lang="en-US" altLang="zh-CN" sz="1800" dirty="0"/>
                        <a:t>q</a:t>
                      </a:r>
                      <a:endParaRPr lang="zh-CN" altLang="en-US" sz="1800" dirty="0"/>
                    </a:p>
                  </a:txBody>
                  <a:tcPr marL="91438" marR="91438" marT="45740" marB="45740"/>
                </a:tc>
                <a:tc>
                  <a:txBody>
                    <a:bodyPr/>
                    <a:lstStyle/>
                    <a:p>
                      <a:r>
                        <a:rPr lang="en-US" altLang="zh-CN" sz="1800" dirty="0"/>
                        <a:t>r</a:t>
                      </a:r>
                      <a:endParaRPr lang="zh-CN" altLang="en-US" sz="1800" dirty="0"/>
                    </a:p>
                  </a:txBody>
                  <a:tcPr marL="91438" marR="91438" marT="45740" marB="45740"/>
                </a:tc>
                <a:tc>
                  <a:txBody>
                    <a:bodyPr/>
                    <a:lstStyle/>
                    <a:p>
                      <a:r>
                        <a:rPr lang="en-US" altLang="zh-CN" sz="1800" dirty="0"/>
                        <a:t>s</a:t>
                      </a:r>
                      <a:endParaRPr lang="zh-CN" altLang="en-US" sz="1800" dirty="0"/>
                    </a:p>
                  </a:txBody>
                  <a:tcPr marL="91438" marR="91438" marT="45740" marB="45740"/>
                </a:tc>
                <a:tc>
                  <a:txBody>
                    <a:bodyPr/>
                    <a:lstStyle/>
                    <a:p>
                      <a:r>
                        <a:rPr lang="en-US" altLang="zh-CN" sz="1800" dirty="0"/>
                        <a:t>t</a:t>
                      </a:r>
                      <a:endParaRPr lang="zh-CN" altLang="en-US" sz="1800" dirty="0"/>
                    </a:p>
                  </a:txBody>
                  <a:tcPr marL="91438" marR="91438" marT="45740" marB="45740"/>
                </a:tc>
                <a:tc>
                  <a:txBody>
                    <a:bodyPr/>
                    <a:lstStyle/>
                    <a:p>
                      <a:r>
                        <a:rPr lang="en-US" altLang="zh-CN" sz="1800" dirty="0"/>
                        <a:t>u</a:t>
                      </a:r>
                      <a:endParaRPr lang="zh-CN" altLang="en-US" sz="1800" dirty="0"/>
                    </a:p>
                  </a:txBody>
                  <a:tcPr marL="91438" marR="91438" marT="45740" marB="45740"/>
                </a:tc>
                <a:tc>
                  <a:txBody>
                    <a:bodyPr/>
                    <a:lstStyle/>
                    <a:p>
                      <a:r>
                        <a:rPr lang="en-US" altLang="zh-CN" sz="1800" dirty="0"/>
                        <a:t>v</a:t>
                      </a:r>
                      <a:endParaRPr lang="zh-CN" altLang="en-US" sz="1800" dirty="0"/>
                    </a:p>
                  </a:txBody>
                  <a:tcPr marL="91438" marR="91438" marT="45740" marB="45740"/>
                </a:tc>
                <a:tc>
                  <a:txBody>
                    <a:bodyPr/>
                    <a:lstStyle/>
                    <a:p>
                      <a:r>
                        <a:rPr lang="en-US" altLang="zh-CN" sz="1800" dirty="0"/>
                        <a:t>w</a:t>
                      </a:r>
                      <a:endParaRPr lang="zh-CN" altLang="en-US" sz="1800" dirty="0"/>
                    </a:p>
                  </a:txBody>
                  <a:tcPr marL="91438" marR="91438" marT="45740" marB="45740"/>
                </a:tc>
                <a:tc>
                  <a:txBody>
                    <a:bodyPr/>
                    <a:lstStyle/>
                    <a:p>
                      <a:r>
                        <a:rPr lang="en-US" altLang="zh-CN" sz="1800" dirty="0"/>
                        <a:t>x</a:t>
                      </a:r>
                      <a:endParaRPr lang="zh-CN" altLang="en-US" sz="1800" dirty="0"/>
                    </a:p>
                  </a:txBody>
                  <a:tcPr marL="91438" marR="91438" marT="45740" marB="45740"/>
                </a:tc>
                <a:tc>
                  <a:txBody>
                    <a:bodyPr/>
                    <a:lstStyle/>
                    <a:p>
                      <a:r>
                        <a:rPr lang="en-US" altLang="zh-CN" sz="1800" dirty="0"/>
                        <a:t>y</a:t>
                      </a:r>
                      <a:endParaRPr lang="zh-CN" altLang="en-US" sz="1800" dirty="0"/>
                    </a:p>
                  </a:txBody>
                  <a:tcPr marL="91438" marR="91438" marT="45740" marB="45740"/>
                </a:tc>
                <a:tc>
                  <a:txBody>
                    <a:bodyPr/>
                    <a:lstStyle/>
                    <a:p>
                      <a:r>
                        <a:rPr lang="en-US" altLang="zh-CN" sz="1800" dirty="0"/>
                        <a:t>z</a:t>
                      </a:r>
                      <a:endParaRPr lang="zh-CN" altLang="en-US" sz="1800" dirty="0"/>
                    </a:p>
                  </a:txBody>
                  <a:tcPr marL="91438" marR="91438" marT="45740" marB="45740"/>
                </a:tc>
                <a:tc>
                  <a:txBody>
                    <a:bodyPr/>
                    <a:lstStyle/>
                    <a:p>
                      <a:r>
                        <a:rPr lang="en-US" altLang="zh-CN" sz="1800" dirty="0"/>
                        <a:t>a</a:t>
                      </a:r>
                      <a:endParaRPr lang="zh-CN" altLang="en-US" sz="1800" dirty="0"/>
                    </a:p>
                  </a:txBody>
                  <a:tcPr marL="91438" marR="91438" marT="45740" marB="45740"/>
                </a:tc>
                <a:tc>
                  <a:txBody>
                    <a:bodyPr/>
                    <a:lstStyle/>
                    <a:p>
                      <a:r>
                        <a:rPr lang="en-US" altLang="zh-CN" sz="1800" dirty="0"/>
                        <a:t>b</a:t>
                      </a:r>
                      <a:endParaRPr lang="zh-CN" altLang="en-US" sz="1800" dirty="0"/>
                    </a:p>
                  </a:txBody>
                  <a:tcPr marL="91438" marR="91438" marT="45740" marB="45740"/>
                </a:tc>
                <a:tc>
                  <a:txBody>
                    <a:bodyPr/>
                    <a:lstStyle/>
                    <a:p>
                      <a:r>
                        <a:rPr lang="en-US" altLang="zh-CN" sz="1800" dirty="0"/>
                        <a:t>c</a:t>
                      </a:r>
                      <a:endParaRPr lang="zh-CN" altLang="en-US" sz="1800" dirty="0"/>
                    </a:p>
                  </a:txBody>
                  <a:tcPr marL="91438" marR="91438" marT="45740" marB="45740"/>
                </a:tc>
                <a:tc>
                  <a:txBody>
                    <a:bodyPr/>
                    <a:lstStyle/>
                    <a:p>
                      <a:r>
                        <a:rPr lang="en-US" altLang="zh-CN" sz="1800" dirty="0"/>
                        <a:t>d</a:t>
                      </a:r>
                      <a:endParaRPr lang="zh-CN" altLang="en-US" sz="1800" dirty="0"/>
                    </a:p>
                  </a:txBody>
                  <a:tcPr marL="91438" marR="91438" marT="45740" marB="45740"/>
                </a:tc>
                <a:tc>
                  <a:txBody>
                    <a:bodyPr/>
                    <a:lstStyle/>
                    <a:p>
                      <a:r>
                        <a:rPr lang="en-US" altLang="zh-CN" sz="1800" dirty="0"/>
                        <a:t>e</a:t>
                      </a:r>
                      <a:endParaRPr lang="zh-CN" altLang="en-US" sz="1800" dirty="0"/>
                    </a:p>
                  </a:txBody>
                  <a:tcPr marL="91438" marR="91438" marT="45740" marB="45740"/>
                </a:tc>
                <a:tc>
                  <a:txBody>
                    <a:bodyPr/>
                    <a:lstStyle/>
                    <a:p>
                      <a:r>
                        <a:rPr lang="en-US" altLang="zh-CN" sz="1800" dirty="0"/>
                        <a:t>f</a:t>
                      </a:r>
                      <a:endParaRPr lang="zh-CN" altLang="en-US" sz="1800" dirty="0"/>
                    </a:p>
                  </a:txBody>
                  <a:tcPr marL="91438" marR="91438" marT="45740" marB="45740"/>
                </a:tc>
                <a:tc>
                  <a:txBody>
                    <a:bodyPr/>
                    <a:lstStyle/>
                    <a:p>
                      <a:r>
                        <a:rPr lang="en-US" altLang="zh-CN" sz="1800" dirty="0"/>
                        <a:t>g</a:t>
                      </a:r>
                      <a:endParaRPr lang="zh-CN" altLang="en-US" sz="1800" dirty="0"/>
                    </a:p>
                  </a:txBody>
                  <a:tcPr marL="91438" marR="91438" marT="45740" marB="45740"/>
                </a:tc>
                <a:tc>
                  <a:txBody>
                    <a:bodyPr/>
                    <a:lstStyle/>
                    <a:p>
                      <a:r>
                        <a:rPr lang="en-US" altLang="zh-CN" sz="1800" dirty="0"/>
                        <a:t>h</a:t>
                      </a:r>
                      <a:endParaRPr lang="zh-CN" altLang="en-US" sz="1800" dirty="0"/>
                    </a:p>
                  </a:txBody>
                  <a:tcPr marL="91438" marR="91438" marT="45740" marB="45740"/>
                </a:tc>
                <a:tc>
                  <a:txBody>
                    <a:bodyPr/>
                    <a:lstStyle/>
                    <a:p>
                      <a:r>
                        <a:rPr lang="en-US" altLang="zh-CN" sz="1800" dirty="0" err="1"/>
                        <a:t>i</a:t>
                      </a:r>
                      <a:endParaRPr lang="zh-CN" altLang="en-US" sz="1800" dirty="0"/>
                    </a:p>
                  </a:txBody>
                  <a:tcPr marL="91438" marR="91438" marT="45740" marB="45740"/>
                </a:tc>
                <a:tc>
                  <a:txBody>
                    <a:bodyPr/>
                    <a:lstStyle/>
                    <a:p>
                      <a:r>
                        <a:rPr lang="en-US" altLang="zh-CN" sz="1800" dirty="0"/>
                        <a:t>j</a:t>
                      </a:r>
                      <a:endParaRPr lang="zh-CN" altLang="en-US" sz="1800" dirty="0"/>
                    </a:p>
                  </a:txBody>
                  <a:tcPr marL="91438" marR="91438" marT="45740" marB="45740"/>
                </a:tc>
                <a:tc>
                  <a:txBody>
                    <a:bodyPr/>
                    <a:lstStyle/>
                    <a:p>
                      <a:r>
                        <a:rPr lang="en-US" altLang="zh-CN" sz="1800" dirty="0"/>
                        <a:t>k</a:t>
                      </a:r>
                      <a:endParaRPr lang="zh-CN" altLang="en-US" sz="1800" dirty="0"/>
                    </a:p>
                  </a:txBody>
                  <a:tcPr marL="91438" marR="91438" marT="45740" marB="45740"/>
                </a:tc>
                <a:tc>
                  <a:txBody>
                    <a:bodyPr/>
                    <a:lstStyle/>
                    <a:p>
                      <a:r>
                        <a:rPr lang="en-US" altLang="zh-CN" sz="1800" dirty="0"/>
                        <a:t>l</a:t>
                      </a:r>
                      <a:endParaRPr lang="zh-CN" altLang="en-US" sz="1800" dirty="0"/>
                    </a:p>
                  </a:txBody>
                  <a:tcPr marL="91438" marR="91438" marT="45740" marB="45740"/>
                </a:tc>
                <a:extLst>
                  <a:ext uri="{0D108BD9-81ED-4DB2-BD59-A6C34878D82A}">
                    <a16:rowId xmlns:a16="http://schemas.microsoft.com/office/drawing/2014/main" val="10001"/>
                  </a:ext>
                </a:extLst>
              </a:tr>
            </a:tbl>
          </a:graphicData>
        </a:graphic>
      </p:graphicFrame>
      <p:sp>
        <p:nvSpPr>
          <p:cNvPr id="23640" name="Rectangle 3">
            <a:extLst>
              <a:ext uri="{FF2B5EF4-FFF2-40B4-BE49-F238E27FC236}">
                <a16:creationId xmlns:a16="http://schemas.microsoft.com/office/drawing/2014/main" id="{23986131-FD91-4F66-A7B2-CD315E43E35F}"/>
              </a:ext>
            </a:extLst>
          </p:cNvPr>
          <p:cNvSpPr>
            <a:spLocks noGrp="1" noChangeArrowheads="1"/>
          </p:cNvSpPr>
          <p:nvPr>
            <p:ph idx="1"/>
          </p:nvPr>
        </p:nvSpPr>
        <p:spPr>
          <a:xfrm>
            <a:off x="2066925" y="1577975"/>
            <a:ext cx="9702288" cy="1214438"/>
          </a:xfrm>
        </p:spPr>
        <p:txBody>
          <a:bodyPr/>
          <a:lstStyle/>
          <a:p>
            <a:pPr>
              <a:buFont typeface="ZapfDingbats"/>
              <a:buNone/>
            </a:pPr>
            <a:r>
              <a:rPr lang="zh-CN" altLang="en-US" b="1" dirty="0">
                <a:solidFill>
                  <a:srgbClr val="0000FF"/>
                </a:solidFill>
                <a:ea typeface="微软雅黑" panose="020B0503020204020204" pitchFamily="34" charset="-122"/>
              </a:rPr>
              <a:t>代替密码</a:t>
            </a:r>
            <a:r>
              <a:rPr lang="en-US" altLang="zh-CN" b="1" dirty="0">
                <a:solidFill>
                  <a:srgbClr val="FF0000"/>
                </a:solidFill>
              </a:rPr>
              <a:t>:</a:t>
            </a:r>
            <a:r>
              <a:rPr lang="en-US" altLang="zh-CN" b="1" dirty="0"/>
              <a:t> </a:t>
            </a:r>
            <a:r>
              <a:rPr lang="zh-CN" altLang="en-US" b="1" dirty="0"/>
              <a:t>用一个东西代替另一个</a:t>
            </a:r>
            <a:endParaRPr lang="en-US" altLang="zh-CN" b="1" dirty="0"/>
          </a:p>
          <a:p>
            <a:pPr lvl="1"/>
            <a:r>
              <a:rPr lang="zh-CN" altLang="en-US" b="1" dirty="0"/>
              <a:t>单码代替密码 </a:t>
            </a:r>
            <a:r>
              <a:rPr lang="en-US" altLang="zh-CN" b="1" dirty="0"/>
              <a:t>: </a:t>
            </a:r>
            <a:r>
              <a:rPr lang="zh-CN" altLang="en-US" b="1" dirty="0"/>
              <a:t>用一个字母代替另一个</a:t>
            </a:r>
            <a:endParaRPr lang="en-US" altLang="zh-CN" b="1" dirty="0"/>
          </a:p>
        </p:txBody>
      </p:sp>
      <p:sp>
        <p:nvSpPr>
          <p:cNvPr id="23641" name="灯片编号占位符 5">
            <a:extLst>
              <a:ext uri="{FF2B5EF4-FFF2-40B4-BE49-F238E27FC236}">
                <a16:creationId xmlns:a16="http://schemas.microsoft.com/office/drawing/2014/main" id="{604CD91A-DD0C-4532-B4C6-6DAF4BFD6CF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fld id="{F893ED20-0B58-475D-AC28-F3EE02D30383}" type="slidenum">
              <a:rPr lang="en-US" altLang="zh-CN" sz="1000" b="0">
                <a:latin typeface="Times New Roman" panose="02020603050405020304" pitchFamily="18" charset="0"/>
                <a:ea typeface="宋体" panose="02010600030101010101" pitchFamily="2" charset="-122"/>
                <a:cs typeface="Times New Roman" panose="02020603050405020304" pitchFamily="18" charset="0"/>
              </a:rPr>
              <a:pPr>
                <a:spcBef>
                  <a:spcPct val="0"/>
                </a:spcBef>
                <a:buClrTx/>
                <a:buFontTx/>
                <a:buNone/>
              </a:pPr>
              <a:t>26</a:t>
            </a:fld>
            <a:endParaRPr lang="en-US" altLang="zh-CN" sz="1000" b="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642" name="Rectangle 2">
            <a:extLst>
              <a:ext uri="{FF2B5EF4-FFF2-40B4-BE49-F238E27FC236}">
                <a16:creationId xmlns:a16="http://schemas.microsoft.com/office/drawing/2014/main" id="{ED4989AC-4E79-49A2-ABCF-175FE2AC6F81}"/>
              </a:ext>
            </a:extLst>
          </p:cNvPr>
          <p:cNvSpPr>
            <a:spLocks noGrp="1" noChangeArrowheads="1"/>
          </p:cNvSpPr>
          <p:nvPr>
            <p:ph type="title"/>
          </p:nvPr>
        </p:nvSpPr>
        <p:spPr>
          <a:xfrm>
            <a:off x="1992313" y="549276"/>
            <a:ext cx="8001000" cy="836613"/>
          </a:xfrm>
        </p:spPr>
        <p:txBody>
          <a:bodyPr/>
          <a:lstStyle/>
          <a:p>
            <a:r>
              <a:rPr lang="zh-CN" altLang="en-US">
                <a:solidFill>
                  <a:srgbClr val="FF0000"/>
                </a:solidFill>
                <a:ea typeface="微软雅黑" panose="020B0503020204020204" pitchFamily="34" charset="-122"/>
              </a:rPr>
              <a:t>对称密钥密码学</a:t>
            </a:r>
          </a:p>
        </p:txBody>
      </p:sp>
      <p:sp>
        <p:nvSpPr>
          <p:cNvPr id="23643" name="Rectangle 5">
            <a:extLst>
              <a:ext uri="{FF2B5EF4-FFF2-40B4-BE49-F238E27FC236}">
                <a16:creationId xmlns:a16="http://schemas.microsoft.com/office/drawing/2014/main" id="{A5AFEF6E-1952-423B-AB45-DC5AA770435B}"/>
              </a:ext>
            </a:extLst>
          </p:cNvPr>
          <p:cNvSpPr>
            <a:spLocks noChangeArrowheads="1"/>
          </p:cNvSpPr>
          <p:nvPr/>
        </p:nvSpPr>
        <p:spPr bwMode="auto">
          <a:xfrm>
            <a:off x="1525588" y="2527301"/>
            <a:ext cx="831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400" dirty="0">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明文</a:t>
            </a:r>
            <a:endParaRPr lang="en-US" altLang="zh-CN" sz="2400" dirty="0">
              <a:solidFill>
                <a:schemeClr val="folHlin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644" name="Rectangle 6">
            <a:extLst>
              <a:ext uri="{FF2B5EF4-FFF2-40B4-BE49-F238E27FC236}">
                <a16:creationId xmlns:a16="http://schemas.microsoft.com/office/drawing/2014/main" id="{6BEA9CCD-B1B6-4B19-9BE2-4C0D1C6FDDA5}"/>
              </a:ext>
            </a:extLst>
          </p:cNvPr>
          <p:cNvSpPr>
            <a:spLocks noChangeArrowheads="1"/>
          </p:cNvSpPr>
          <p:nvPr/>
        </p:nvSpPr>
        <p:spPr bwMode="auto">
          <a:xfrm>
            <a:off x="1493837" y="2946401"/>
            <a:ext cx="80327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密文</a:t>
            </a:r>
            <a:endParaRPr lang="en-US"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645" name="Line 7">
            <a:extLst>
              <a:ext uri="{FF2B5EF4-FFF2-40B4-BE49-F238E27FC236}">
                <a16:creationId xmlns:a16="http://schemas.microsoft.com/office/drawing/2014/main" id="{DA52450D-6FBE-4777-8D87-D0850CF69933}"/>
              </a:ext>
            </a:extLst>
          </p:cNvPr>
          <p:cNvSpPr>
            <a:spLocks noChangeShapeType="1"/>
          </p:cNvSpPr>
          <p:nvPr/>
        </p:nvSpPr>
        <p:spPr bwMode="auto">
          <a:xfrm>
            <a:off x="2819400" y="2792413"/>
            <a:ext cx="0" cy="3095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46" name="Line 8">
            <a:extLst>
              <a:ext uri="{FF2B5EF4-FFF2-40B4-BE49-F238E27FC236}">
                <a16:creationId xmlns:a16="http://schemas.microsoft.com/office/drawing/2014/main" id="{36258939-565B-432F-8959-E2A23CB77808}"/>
              </a:ext>
            </a:extLst>
          </p:cNvPr>
          <p:cNvSpPr>
            <a:spLocks noChangeShapeType="1"/>
          </p:cNvSpPr>
          <p:nvPr/>
        </p:nvSpPr>
        <p:spPr bwMode="auto">
          <a:xfrm flipH="1">
            <a:off x="10129845" y="2890838"/>
            <a:ext cx="14280" cy="20808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47" name="Rectangle 9">
            <a:extLst>
              <a:ext uri="{FF2B5EF4-FFF2-40B4-BE49-F238E27FC236}">
                <a16:creationId xmlns:a16="http://schemas.microsoft.com/office/drawing/2014/main" id="{0FA6E885-E46E-44A9-B8FF-38EAEAE15B3B}"/>
              </a:ext>
            </a:extLst>
          </p:cNvPr>
          <p:cNvSpPr>
            <a:spLocks noChangeArrowheads="1"/>
          </p:cNvSpPr>
          <p:nvPr/>
        </p:nvSpPr>
        <p:spPr bwMode="auto">
          <a:xfrm>
            <a:off x="4410076" y="3913188"/>
            <a:ext cx="4239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明文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bob.  I  love  you.  A l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ce</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648" name="Rectangle 10">
            <a:extLst>
              <a:ext uri="{FF2B5EF4-FFF2-40B4-BE49-F238E27FC236}">
                <a16:creationId xmlns:a16="http://schemas.microsoft.com/office/drawing/2014/main" id="{008DDC9F-3DD2-4368-9C52-716167B6A3B2}"/>
              </a:ext>
            </a:extLst>
          </p:cNvPr>
          <p:cNvSpPr>
            <a:spLocks noChangeArrowheads="1"/>
          </p:cNvSpPr>
          <p:nvPr/>
        </p:nvSpPr>
        <p:spPr bwMode="auto">
          <a:xfrm>
            <a:off x="4365625" y="4338638"/>
            <a:ext cx="42947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密文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nan. u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xahq</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kag</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Mxuoq</a:t>
            </a:r>
            <a:endPar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649" name="Text Box 11">
            <a:extLst>
              <a:ext uri="{FF2B5EF4-FFF2-40B4-BE49-F238E27FC236}">
                <a16:creationId xmlns:a16="http://schemas.microsoft.com/office/drawing/2014/main" id="{1D0219D6-529F-4BD3-AD2F-CDC255742030}"/>
              </a:ext>
            </a:extLst>
          </p:cNvPr>
          <p:cNvSpPr txBox="1">
            <a:spLocks noChangeArrowheads="1"/>
          </p:cNvSpPr>
          <p:nvPr/>
        </p:nvSpPr>
        <p:spPr bwMode="auto">
          <a:xfrm>
            <a:off x="2357438" y="3789363"/>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400" u="sng"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例如：</a:t>
            </a:r>
          </a:p>
        </p:txBody>
      </p:sp>
      <p:sp>
        <p:nvSpPr>
          <p:cNvPr id="23650" name="Text Box 12">
            <a:extLst>
              <a:ext uri="{FF2B5EF4-FFF2-40B4-BE49-F238E27FC236}">
                <a16:creationId xmlns:a16="http://schemas.microsoft.com/office/drawing/2014/main" id="{637C917F-DEE7-4AFB-90AB-3E5494AD9E0A}"/>
              </a:ext>
            </a:extLst>
          </p:cNvPr>
          <p:cNvSpPr txBox="1">
            <a:spLocks noChangeArrowheads="1"/>
          </p:cNvSpPr>
          <p:nvPr/>
        </p:nvSpPr>
        <p:spPr bwMode="auto">
          <a:xfrm>
            <a:off x="2351088" y="5492751"/>
            <a:ext cx="4849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zh-CN" altLang="en-US" sz="2400"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400"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u="sng"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破译这种简单的密文有多难</a:t>
            </a:r>
            <a:r>
              <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14" name="组合 13">
            <a:extLst>
              <a:ext uri="{FF2B5EF4-FFF2-40B4-BE49-F238E27FC236}">
                <a16:creationId xmlns:a16="http://schemas.microsoft.com/office/drawing/2014/main" id="{86012265-D0DD-46EE-B374-27AF255ADD12}"/>
              </a:ext>
            </a:extLst>
          </p:cNvPr>
          <p:cNvGrpSpPr/>
          <p:nvPr/>
        </p:nvGrpSpPr>
        <p:grpSpPr>
          <a:xfrm>
            <a:off x="575187" y="1271466"/>
            <a:ext cx="11164529" cy="114881"/>
            <a:chOff x="575187" y="1227222"/>
            <a:chExt cx="11164529" cy="114881"/>
          </a:xfrm>
        </p:grpSpPr>
        <p:cxnSp>
          <p:nvCxnSpPr>
            <p:cNvPr id="15" name="直接连接符 14">
              <a:extLst>
                <a:ext uri="{FF2B5EF4-FFF2-40B4-BE49-F238E27FC236}">
                  <a16:creationId xmlns:a16="http://schemas.microsoft.com/office/drawing/2014/main" id="{AACBE9FE-95FA-4953-AC6A-ABF44D4D2102}"/>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矩形 15">
              <a:extLst>
                <a:ext uri="{FF2B5EF4-FFF2-40B4-BE49-F238E27FC236}">
                  <a16:creationId xmlns:a16="http://schemas.microsoft.com/office/drawing/2014/main" id="{9A33D566-8F6C-432F-BC16-AB59A55E0866}"/>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a:extLst>
              <a:ext uri="{FF2B5EF4-FFF2-40B4-BE49-F238E27FC236}">
                <a16:creationId xmlns:a16="http://schemas.microsoft.com/office/drawing/2014/main" id="{B2DF81E9-E36E-406E-A018-76ABE3FFFF6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a:solidFill>
                  <a:schemeClr val="accent2"/>
                </a:solidFill>
                <a:ea typeface="宋体" panose="02010600030101010101" pitchFamily="2" charset="-122"/>
              </a:rPr>
              <a:t>成 于 大 气     信 达 天 下</a:t>
            </a:r>
          </a:p>
        </p:txBody>
      </p:sp>
      <p:sp>
        <p:nvSpPr>
          <p:cNvPr id="25603" name="Rectangle 2">
            <a:extLst>
              <a:ext uri="{FF2B5EF4-FFF2-40B4-BE49-F238E27FC236}">
                <a16:creationId xmlns:a16="http://schemas.microsoft.com/office/drawing/2014/main" id="{BCEC4868-FEC0-4035-81CA-B9A3C39EDC95}"/>
              </a:ext>
            </a:extLst>
          </p:cNvPr>
          <p:cNvSpPr>
            <a:spLocks noGrp="1" noChangeArrowheads="1"/>
          </p:cNvSpPr>
          <p:nvPr>
            <p:ph type="title"/>
          </p:nvPr>
        </p:nvSpPr>
        <p:spPr>
          <a:xfrm>
            <a:off x="1774825" y="0"/>
            <a:ext cx="8229600" cy="1371600"/>
          </a:xfrm>
        </p:spPr>
        <p:txBody>
          <a:body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常见对称密码算法</a:t>
            </a:r>
          </a:p>
        </p:txBody>
      </p:sp>
      <p:sp>
        <p:nvSpPr>
          <p:cNvPr id="25604" name="Rectangle 3">
            <a:extLst>
              <a:ext uri="{FF2B5EF4-FFF2-40B4-BE49-F238E27FC236}">
                <a16:creationId xmlns:a16="http://schemas.microsoft.com/office/drawing/2014/main" id="{8319225C-D299-4DCB-82AD-D75AFF700862}"/>
              </a:ext>
            </a:extLst>
          </p:cNvPr>
          <p:cNvSpPr>
            <a:spLocks noGrp="1" noChangeArrowheads="1"/>
          </p:cNvSpPr>
          <p:nvPr>
            <p:ph type="body" idx="1"/>
          </p:nvPr>
        </p:nvSpPr>
        <p:spPr>
          <a:xfrm>
            <a:off x="589937" y="1232694"/>
            <a:ext cx="11724968" cy="5241848"/>
          </a:xfrm>
        </p:spPr>
        <p:txBody>
          <a:bodyPr>
            <a:normAutofit/>
          </a:bodyPr>
          <a:lstStyle/>
          <a:p>
            <a:pPr eaLnBrk="1" hangingPunct="1">
              <a:lnSpc>
                <a:spcPct val="150000"/>
              </a:lnSpc>
            </a:pPr>
            <a:r>
              <a:rPr lang="en-US" altLang="zh-CN" sz="2600" b="1" dirty="0"/>
              <a:t>1</a:t>
            </a:r>
            <a:r>
              <a:rPr lang="zh-CN" altLang="en-US" sz="2600" b="1" dirty="0"/>
              <a:t>、</a:t>
            </a:r>
            <a:r>
              <a:rPr lang="en-US" altLang="zh-CN" sz="2600" b="1" dirty="0">
                <a:solidFill>
                  <a:srgbClr val="CC0000"/>
                </a:solidFill>
              </a:rPr>
              <a:t>DES</a:t>
            </a:r>
          </a:p>
          <a:p>
            <a:pPr lvl="1" eaLnBrk="1" hangingPunct="1">
              <a:lnSpc>
                <a:spcPct val="150000"/>
              </a:lnSpc>
            </a:pPr>
            <a:r>
              <a:rPr lang="en-US" altLang="zh-CN" sz="2200" b="1" dirty="0"/>
              <a:t>DES</a:t>
            </a:r>
            <a:r>
              <a:rPr lang="zh-CN" altLang="en-US" sz="2200" b="1" dirty="0"/>
              <a:t>算法是最著名的对称密码算法被美国国家标准局和国家安全局选为数据加密标准。</a:t>
            </a:r>
            <a:r>
              <a:rPr lang="en-US" altLang="zh-CN" sz="2200" b="1" dirty="0"/>
              <a:t>DES</a:t>
            </a:r>
            <a:r>
              <a:rPr lang="zh-CN" altLang="en-US" sz="2200" b="1" dirty="0"/>
              <a:t>主要应用有：计算机网络通信、电子资金传送系统、保护用户文件、用户识别等。</a:t>
            </a:r>
          </a:p>
          <a:p>
            <a:pPr lvl="1" eaLnBrk="1" hangingPunct="1">
              <a:lnSpc>
                <a:spcPct val="150000"/>
              </a:lnSpc>
            </a:pPr>
            <a:r>
              <a:rPr lang="en-US" altLang="zh-CN" sz="2200" b="1" dirty="0"/>
              <a:t>DES</a:t>
            </a:r>
            <a:r>
              <a:rPr lang="zh-CN" altLang="en-US" sz="2200" b="1" dirty="0"/>
              <a:t>对</a:t>
            </a:r>
            <a:r>
              <a:rPr lang="en-US" altLang="zh-CN" sz="2200" b="1" dirty="0">
                <a:solidFill>
                  <a:srgbClr val="CC0000"/>
                </a:solidFill>
              </a:rPr>
              <a:t>64</a:t>
            </a:r>
            <a:r>
              <a:rPr lang="zh-CN" altLang="en-US" sz="2200" b="1" dirty="0">
                <a:solidFill>
                  <a:srgbClr val="CC0000"/>
                </a:solidFill>
              </a:rPr>
              <a:t>位二进制数据分组</a:t>
            </a:r>
            <a:r>
              <a:rPr lang="zh-CN" altLang="en-US" sz="2200" b="1" dirty="0"/>
              <a:t>加密产生</a:t>
            </a:r>
            <a:r>
              <a:rPr lang="en-US" altLang="zh-CN" sz="2200" b="1" dirty="0">
                <a:solidFill>
                  <a:srgbClr val="CC0000"/>
                </a:solidFill>
              </a:rPr>
              <a:t>64</a:t>
            </a:r>
            <a:r>
              <a:rPr lang="zh-CN" altLang="en-US" sz="2200" b="1" dirty="0">
                <a:solidFill>
                  <a:srgbClr val="CC0000"/>
                </a:solidFill>
              </a:rPr>
              <a:t>位密文数据</a:t>
            </a:r>
            <a:r>
              <a:rPr lang="zh-CN" altLang="en-US" sz="2200" b="1" dirty="0"/>
              <a:t>。</a:t>
            </a:r>
          </a:p>
          <a:p>
            <a:pPr lvl="1" eaLnBrk="1" hangingPunct="1">
              <a:lnSpc>
                <a:spcPct val="150000"/>
              </a:lnSpc>
            </a:pPr>
            <a:r>
              <a:rPr lang="en-US" altLang="zh-CN" sz="2200" b="1" dirty="0"/>
              <a:t>DES</a:t>
            </a:r>
            <a:r>
              <a:rPr lang="zh-CN" altLang="en-US" sz="2200" b="1" dirty="0"/>
              <a:t>的缺点是</a:t>
            </a:r>
            <a:r>
              <a:rPr lang="zh-CN" altLang="en-US" sz="2200" b="1" dirty="0">
                <a:solidFill>
                  <a:srgbClr val="CC0000"/>
                </a:solidFill>
              </a:rPr>
              <a:t>密钥太短（</a:t>
            </a:r>
            <a:r>
              <a:rPr lang="en-US" altLang="zh-CN" sz="2200" b="1" dirty="0">
                <a:solidFill>
                  <a:srgbClr val="CC0000"/>
                </a:solidFill>
              </a:rPr>
              <a:t>56</a:t>
            </a:r>
            <a:r>
              <a:rPr lang="zh-CN" altLang="en-US" sz="2200" b="1" dirty="0">
                <a:solidFill>
                  <a:srgbClr val="CC0000"/>
                </a:solidFill>
              </a:rPr>
              <a:t>位），</a:t>
            </a:r>
            <a:r>
              <a:rPr lang="zh-CN" altLang="en-US" sz="2200" b="1" dirty="0"/>
              <a:t>影响了它的保密强度。计算机的速度越来越快，最终能在合理的时间内完成对</a:t>
            </a:r>
            <a:r>
              <a:rPr lang="en-US" altLang="zh-CN" sz="2200" b="1" dirty="0"/>
              <a:t>56</a:t>
            </a:r>
            <a:r>
              <a:rPr lang="zh-CN" altLang="en-US" sz="2200" b="1" dirty="0"/>
              <a:t>位密钥的强力攻击。此外，由于</a:t>
            </a:r>
            <a:r>
              <a:rPr lang="en-US" altLang="zh-CN" sz="2200" b="1" dirty="0"/>
              <a:t>DES</a:t>
            </a:r>
            <a:r>
              <a:rPr lang="zh-CN" altLang="en-US" sz="2200" b="1" dirty="0"/>
              <a:t>算法完全公开，其安全性完全依赖于对密钥的保护，必须有可靠的信道来分发密钥，不适合在网络环境下单独使用。 </a:t>
            </a:r>
          </a:p>
        </p:txBody>
      </p:sp>
      <p:grpSp>
        <p:nvGrpSpPr>
          <p:cNvPr id="5" name="组合 4">
            <a:extLst>
              <a:ext uri="{FF2B5EF4-FFF2-40B4-BE49-F238E27FC236}">
                <a16:creationId xmlns:a16="http://schemas.microsoft.com/office/drawing/2014/main" id="{782C1185-B0A4-4CA4-8535-6F908864AA2A}"/>
              </a:ext>
            </a:extLst>
          </p:cNvPr>
          <p:cNvGrpSpPr/>
          <p:nvPr/>
        </p:nvGrpSpPr>
        <p:grpSpPr>
          <a:xfrm>
            <a:off x="575187" y="1227222"/>
            <a:ext cx="11164529" cy="114881"/>
            <a:chOff x="575187" y="1227222"/>
            <a:chExt cx="11164529" cy="114881"/>
          </a:xfrm>
        </p:grpSpPr>
        <p:cxnSp>
          <p:nvCxnSpPr>
            <p:cNvPr id="6" name="直接连接符 5">
              <a:extLst>
                <a:ext uri="{FF2B5EF4-FFF2-40B4-BE49-F238E27FC236}">
                  <a16:creationId xmlns:a16="http://schemas.microsoft.com/office/drawing/2014/main" id="{F413A8B3-7F39-43AD-81A2-C985BACD30D3}"/>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矩形 6">
              <a:extLst>
                <a:ext uri="{FF2B5EF4-FFF2-40B4-BE49-F238E27FC236}">
                  <a16:creationId xmlns:a16="http://schemas.microsoft.com/office/drawing/2014/main" id="{7D8F6298-DE7B-45D6-A0B2-EE1094F9FFCD}"/>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FBE0154-DF24-4BC4-8CC2-8FF2FE0D067B}"/>
              </a:ext>
            </a:extLst>
          </p:cNvPr>
          <p:cNvSpPr>
            <a:spLocks noGrp="1" noChangeArrowheads="1"/>
          </p:cNvSpPr>
          <p:nvPr>
            <p:ph type="ctrTitle"/>
          </p:nvPr>
        </p:nvSpPr>
        <p:spPr>
          <a:xfrm>
            <a:off x="2209800" y="189295"/>
            <a:ext cx="7772400" cy="914400"/>
          </a:xfrm>
        </p:spPr>
        <p:txBody>
          <a:bodyPr/>
          <a:lstStyle/>
          <a:p>
            <a:r>
              <a:rPr lang="zh-CN" altLang="en-US" sz="3400" b="1" dirty="0">
                <a:solidFill>
                  <a:srgbClr val="C00000"/>
                </a:solidFill>
                <a:latin typeface="微软雅黑" panose="020B0503020204020204" pitchFamily="34" charset="-122"/>
                <a:ea typeface="微软雅黑" panose="020B0503020204020204" pitchFamily="34" charset="-122"/>
              </a:rPr>
              <a:t>对称密钥实例：移位加密法</a:t>
            </a:r>
            <a:r>
              <a:rPr lang="en-US" altLang="zh-CN" sz="3400" b="1" dirty="0">
                <a:solidFill>
                  <a:srgbClr val="C00000"/>
                </a:solidFill>
                <a:latin typeface="微软雅黑" panose="020B0503020204020204" pitchFamily="34" charset="-122"/>
                <a:ea typeface="微软雅黑" panose="020B0503020204020204" pitchFamily="34" charset="-122"/>
              </a:rPr>
              <a:t>/</a:t>
            </a:r>
            <a:r>
              <a:rPr lang="zh-CN" altLang="en-US" sz="3400" b="1" dirty="0">
                <a:solidFill>
                  <a:srgbClr val="C00000"/>
                </a:solidFill>
                <a:latin typeface="微软雅黑" panose="020B0503020204020204" pitchFamily="34" charset="-122"/>
                <a:ea typeface="微软雅黑" panose="020B0503020204020204" pitchFamily="34" charset="-122"/>
              </a:rPr>
              <a:t>转换加密</a:t>
            </a:r>
          </a:p>
        </p:txBody>
      </p:sp>
      <p:sp>
        <p:nvSpPr>
          <p:cNvPr id="26627" name="Rectangle 3">
            <a:extLst>
              <a:ext uri="{FF2B5EF4-FFF2-40B4-BE49-F238E27FC236}">
                <a16:creationId xmlns:a16="http://schemas.microsoft.com/office/drawing/2014/main" id="{8C56637A-10D2-4D16-8A66-2C68CD703172}"/>
              </a:ext>
            </a:extLst>
          </p:cNvPr>
          <p:cNvSpPr>
            <a:spLocks noGrp="1" noChangeArrowheads="1"/>
          </p:cNvSpPr>
          <p:nvPr>
            <p:ph type="subTitle" idx="1"/>
          </p:nvPr>
        </p:nvSpPr>
        <p:spPr>
          <a:xfrm>
            <a:off x="2409825" y="1431924"/>
            <a:ext cx="9505950" cy="5021263"/>
          </a:xfrm>
        </p:spPr>
        <p:txBody>
          <a:bodyPr/>
          <a:lstStyle/>
          <a:p>
            <a:pPr algn="l">
              <a:lnSpc>
                <a:spcPct val="120000"/>
              </a:lnSpc>
            </a:pPr>
            <a:r>
              <a:rPr lang="zh-CN" altLang="en-US" sz="2100" b="1" dirty="0">
                <a:latin typeface="微软雅黑" panose="020B0503020204020204" pitchFamily="34" charset="-122"/>
                <a:ea typeface="微软雅黑" panose="020B0503020204020204" pitchFamily="34" charset="-122"/>
              </a:rPr>
              <a:t>移位加密法是通过重新安排原文字的顺序实现的。如</a:t>
            </a:r>
          </a:p>
          <a:p>
            <a:pPr algn="l">
              <a:lnSpc>
                <a:spcPct val="120000"/>
              </a:lnSpc>
            </a:pPr>
            <a:r>
              <a:rPr lang="en-US" altLang="zh-CN" sz="1900" b="1" dirty="0">
                <a:solidFill>
                  <a:schemeClr val="accent2"/>
                </a:solidFill>
                <a:latin typeface="微软雅黑" panose="020B0503020204020204" pitchFamily="34" charset="-122"/>
                <a:ea typeface="微软雅黑" panose="020B0503020204020204" pitchFamily="34" charset="-122"/>
              </a:rPr>
              <a:t>3   2   6    4   1  5</a:t>
            </a:r>
            <a:r>
              <a:rPr lang="en-US" altLang="zh-CN" sz="1900" b="1" dirty="0">
                <a:solidFill>
                  <a:srgbClr val="FFFFFF"/>
                </a:solidFill>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密钥为</a:t>
            </a:r>
            <a:r>
              <a:rPr lang="en-US" altLang="zh-CN" sz="1900" b="1" dirty="0">
                <a:latin typeface="微软雅黑" panose="020B0503020204020204" pitchFamily="34" charset="-122"/>
                <a:ea typeface="微软雅黑" panose="020B0503020204020204" pitchFamily="34" charset="-122"/>
              </a:rPr>
              <a:t>:</a:t>
            </a:r>
            <a:r>
              <a:rPr lang="en-US" altLang="zh-CN" sz="1900" b="1" u="sng" dirty="0">
                <a:solidFill>
                  <a:srgbClr val="FF0000"/>
                </a:solidFill>
                <a:latin typeface="微软雅黑" panose="020B0503020204020204" pitchFamily="34" charset="-122"/>
                <a:ea typeface="微软雅黑" panose="020B0503020204020204" pitchFamily="34" charset="-122"/>
              </a:rPr>
              <a:t>GERMAN</a:t>
            </a:r>
            <a:r>
              <a:rPr lang="zh-CN" altLang="en-US" sz="1900" b="1" dirty="0">
                <a:latin typeface="微软雅黑" panose="020B0503020204020204" pitchFamily="34" charset="-122"/>
                <a:ea typeface="微软雅黑" panose="020B0503020204020204" pitchFamily="34" charset="-122"/>
              </a:rPr>
              <a:t>，明文为：</a:t>
            </a:r>
            <a:r>
              <a:rPr lang="zh-CN" altLang="en-US" sz="1900" b="1" dirty="0">
                <a:solidFill>
                  <a:srgbClr val="FFFFFF"/>
                </a:solidFill>
                <a:latin typeface="微软雅黑" panose="020B0503020204020204" pitchFamily="34" charset="-122"/>
                <a:ea typeface="微软雅黑" panose="020B0503020204020204" pitchFamily="34" charset="-122"/>
              </a:rPr>
              <a:t>                                          </a:t>
            </a:r>
          </a:p>
          <a:p>
            <a:pPr algn="l">
              <a:lnSpc>
                <a:spcPct val="120000"/>
              </a:lnSpc>
            </a:pPr>
            <a:r>
              <a:rPr lang="en-US" altLang="zh-CN" sz="1900" b="1" dirty="0">
                <a:solidFill>
                  <a:srgbClr val="0000FF"/>
                </a:solidFill>
                <a:latin typeface="微软雅黑" panose="020B0503020204020204" pitchFamily="34" charset="-122"/>
                <a:ea typeface="微软雅黑" panose="020B0503020204020204" pitchFamily="34" charset="-122"/>
              </a:rPr>
              <a:t>G   E   R   M  A  N</a:t>
            </a:r>
            <a:r>
              <a:rPr lang="en-US" altLang="zh-CN" sz="1900" b="1" dirty="0">
                <a:solidFill>
                  <a:srgbClr val="FFFFFF"/>
                </a:solidFill>
                <a:latin typeface="微软雅黑" panose="020B0503020204020204" pitchFamily="34" charset="-122"/>
                <a:ea typeface="微软雅黑" panose="020B0503020204020204" pitchFamily="34" charset="-122"/>
              </a:rPr>
              <a:t>            </a:t>
            </a:r>
            <a:r>
              <a:rPr lang="en-US" altLang="zh-CN" sz="1900" b="1" dirty="0">
                <a:latin typeface="微软雅黑" panose="020B0503020204020204" pitchFamily="34" charset="-122"/>
                <a:ea typeface="微软雅黑" panose="020B0503020204020204" pitchFamily="34" charset="-122"/>
              </a:rPr>
              <a:t>it can allow students to get close up views!</a:t>
            </a:r>
          </a:p>
          <a:p>
            <a:pPr algn="l">
              <a:lnSpc>
                <a:spcPct val="120000"/>
              </a:lnSpc>
            </a:pPr>
            <a:r>
              <a:rPr lang="en-US" altLang="zh-CN" sz="1900" b="1" dirty="0">
                <a:latin typeface="微软雅黑" panose="020B0503020204020204" pitchFamily="34" charset="-122"/>
                <a:ea typeface="微软雅黑" panose="020B0503020204020204" pitchFamily="34" charset="-122"/>
              </a:rPr>
              <a:t>I   t  c  a   n  a</a:t>
            </a:r>
            <a:r>
              <a:rPr lang="en-US" altLang="zh-CN" sz="1900" b="1" dirty="0">
                <a:solidFill>
                  <a:srgbClr val="FFFFFF"/>
                </a:solidFill>
                <a:latin typeface="微软雅黑" panose="020B0503020204020204" pitchFamily="34" charset="-122"/>
                <a:ea typeface="微软雅黑" panose="020B0503020204020204" pitchFamily="34" charset="-122"/>
              </a:rPr>
              <a:t>                            </a:t>
            </a:r>
            <a:r>
              <a:rPr lang="en-US" altLang="zh-CN" sz="1900" b="1" dirty="0">
                <a:latin typeface="微软雅黑" panose="020B0503020204020204" pitchFamily="34" charset="-122"/>
                <a:ea typeface="微软雅黑" panose="020B0503020204020204" pitchFamily="34" charset="-122"/>
              </a:rPr>
              <a:t>    </a:t>
            </a:r>
          </a:p>
          <a:p>
            <a:pPr algn="l">
              <a:lnSpc>
                <a:spcPct val="120000"/>
              </a:lnSpc>
            </a:pPr>
            <a:r>
              <a:rPr lang="en-US" altLang="zh-CN" sz="1900" b="1" dirty="0">
                <a:latin typeface="微软雅黑" panose="020B0503020204020204" pitchFamily="34" charset="-122"/>
                <a:ea typeface="微软雅黑" panose="020B0503020204020204" pitchFamily="34" charset="-122"/>
              </a:rPr>
              <a:t>l   </a:t>
            </a:r>
            <a:r>
              <a:rPr lang="en-US" altLang="zh-CN" sz="1900" b="1" dirty="0" err="1">
                <a:latin typeface="微软雅黑" panose="020B0503020204020204" pitchFamily="34" charset="-122"/>
                <a:ea typeface="微软雅黑" panose="020B0503020204020204" pitchFamily="34" charset="-122"/>
              </a:rPr>
              <a:t>l</a:t>
            </a:r>
            <a:r>
              <a:rPr lang="en-US" altLang="zh-CN" sz="1900" b="1" dirty="0">
                <a:latin typeface="微软雅黑" panose="020B0503020204020204" pitchFamily="34" charset="-122"/>
                <a:ea typeface="微软雅黑" panose="020B0503020204020204" pitchFamily="34" charset="-122"/>
              </a:rPr>
              <a:t>  o  w  s  t</a:t>
            </a:r>
          </a:p>
          <a:p>
            <a:pPr algn="l">
              <a:lnSpc>
                <a:spcPct val="120000"/>
              </a:lnSpc>
            </a:pPr>
            <a:r>
              <a:rPr lang="en-US" altLang="zh-CN" sz="1900" b="1" dirty="0">
                <a:latin typeface="微软雅黑" panose="020B0503020204020204" pitchFamily="34" charset="-122"/>
                <a:ea typeface="微软雅黑" panose="020B0503020204020204" pitchFamily="34" charset="-122"/>
              </a:rPr>
              <a:t>U d  e  n  t  </a:t>
            </a:r>
            <a:r>
              <a:rPr lang="en-US" altLang="zh-CN" sz="1900" b="1" dirty="0">
                <a:solidFill>
                  <a:srgbClr val="C00000"/>
                </a:solidFill>
                <a:latin typeface="微软雅黑" panose="020B0503020204020204" pitchFamily="34" charset="-122"/>
                <a:ea typeface="微软雅黑" panose="020B0503020204020204" pitchFamily="34" charset="-122"/>
              </a:rPr>
              <a:t>s                           </a:t>
            </a:r>
            <a:r>
              <a:rPr lang="zh-CN" altLang="en-US" b="1" dirty="0">
                <a:solidFill>
                  <a:srgbClr val="C00000"/>
                </a:solidFill>
                <a:latin typeface="微软雅黑" panose="020B0503020204020204" pitchFamily="34" charset="-122"/>
                <a:ea typeface="微软雅黑" panose="020B0503020204020204" pitchFamily="34" charset="-122"/>
              </a:rPr>
              <a:t>则密文为：</a:t>
            </a:r>
          </a:p>
          <a:p>
            <a:pPr algn="l">
              <a:lnSpc>
                <a:spcPct val="120000"/>
              </a:lnSpc>
            </a:pPr>
            <a:r>
              <a:rPr lang="en-US" altLang="zh-CN" sz="1900" b="1" dirty="0">
                <a:latin typeface="微软雅黑" panose="020B0503020204020204" pitchFamily="34" charset="-122"/>
                <a:ea typeface="微软雅黑" panose="020B0503020204020204" pitchFamily="34" charset="-122"/>
              </a:rPr>
              <a:t>t  o  g  e  t  c</a:t>
            </a:r>
            <a:r>
              <a:rPr lang="en-US" altLang="zh-CN" sz="1900" b="1" dirty="0">
                <a:solidFill>
                  <a:srgbClr val="FFFFFF"/>
                </a:solidFill>
                <a:latin typeface="微软雅黑" panose="020B0503020204020204" pitchFamily="34" charset="-122"/>
                <a:ea typeface="微软雅黑" panose="020B0503020204020204" pitchFamily="34" charset="-122"/>
              </a:rPr>
              <a:t>                   </a:t>
            </a:r>
            <a:r>
              <a:rPr lang="en-US" altLang="zh-CN" sz="1900" b="1" dirty="0">
                <a:solidFill>
                  <a:schemeClr val="accent2"/>
                </a:solidFill>
                <a:latin typeface="微软雅黑" panose="020B0503020204020204" pitchFamily="34" charset="-122"/>
                <a:ea typeface="微软雅黑" panose="020B0503020204020204" pitchFamily="34" charset="-122"/>
              </a:rPr>
              <a:t> </a:t>
            </a:r>
            <a:r>
              <a:rPr lang="en-US" altLang="zh-CN" sz="1900" b="1" dirty="0" err="1">
                <a:solidFill>
                  <a:schemeClr val="accent2"/>
                </a:solidFill>
                <a:latin typeface="微软雅黑" panose="020B0503020204020204" pitchFamily="34" charset="-122"/>
                <a:ea typeface="微软雅黑" panose="020B0503020204020204" pitchFamily="34" charset="-122"/>
              </a:rPr>
              <a:t>aodt</a:t>
            </a:r>
            <a:r>
              <a:rPr lang="en-US" altLang="zh-CN" sz="1900" b="1" dirty="0">
                <a:solidFill>
                  <a:schemeClr val="accent2"/>
                </a:solidFill>
                <a:latin typeface="微软雅黑" panose="020B0503020204020204" pitchFamily="34" charset="-122"/>
                <a:ea typeface="微软雅黑" panose="020B0503020204020204" pitchFamily="34" charset="-122"/>
              </a:rPr>
              <a:t>  </a:t>
            </a:r>
            <a:r>
              <a:rPr lang="en-US" altLang="zh-CN" sz="1900" b="1" dirty="0" err="1">
                <a:solidFill>
                  <a:schemeClr val="accent2"/>
                </a:solidFill>
                <a:latin typeface="微软雅黑" panose="020B0503020204020204" pitchFamily="34" charset="-122"/>
                <a:ea typeface="微软雅黑" panose="020B0503020204020204" pitchFamily="34" charset="-122"/>
              </a:rPr>
              <a:t>e</a:t>
            </a:r>
            <a:r>
              <a:rPr lang="en-US" altLang="zh-CN" sz="1900" b="1" dirty="0" err="1">
                <a:solidFill>
                  <a:srgbClr val="009900"/>
                </a:solidFill>
                <a:latin typeface="微软雅黑" panose="020B0503020204020204" pitchFamily="34" charset="-122"/>
                <a:ea typeface="微软雅黑" panose="020B0503020204020204" pitchFamily="34" charset="-122"/>
              </a:rPr>
              <a:t>tastgo</a:t>
            </a:r>
            <a:r>
              <a:rPr lang="en-US" altLang="zh-CN" sz="1900" b="1" dirty="0">
                <a:solidFill>
                  <a:srgbClr val="009900"/>
                </a:solidFill>
                <a:latin typeface="微软雅黑" panose="020B0503020204020204" pitchFamily="34" charset="-122"/>
                <a:ea typeface="微软雅黑" panose="020B0503020204020204" pitchFamily="34" charset="-122"/>
              </a:rPr>
              <a:t> !</a:t>
            </a:r>
            <a:r>
              <a:rPr lang="en-US" altLang="zh-CN" sz="1900" b="1" dirty="0" err="1">
                <a:solidFill>
                  <a:srgbClr val="7030A0"/>
                </a:solidFill>
                <a:latin typeface="微软雅黑" panose="020B0503020204020204" pitchFamily="34" charset="-122"/>
                <a:ea typeface="微软雅黑" panose="020B0503020204020204" pitchFamily="34" charset="-122"/>
              </a:rPr>
              <a:t>i</a:t>
            </a:r>
            <a:r>
              <a:rPr lang="en-US" altLang="zh-CN" sz="1900" b="1" dirty="0">
                <a:solidFill>
                  <a:srgbClr val="7030A0"/>
                </a:solidFill>
                <a:latin typeface="微软雅黑" panose="020B0503020204020204" pitchFamily="34" charset="-122"/>
                <a:ea typeface="微软雅黑" panose="020B0503020204020204" pitchFamily="34" charset="-122"/>
              </a:rPr>
              <a:t>  n </a:t>
            </a:r>
            <a:r>
              <a:rPr lang="en-US" altLang="zh-CN" sz="1900" b="1" dirty="0" err="1">
                <a:solidFill>
                  <a:srgbClr val="7030A0"/>
                </a:solidFill>
                <a:latin typeface="微软雅黑" panose="020B0503020204020204" pitchFamily="34" charset="-122"/>
                <a:ea typeface="微软雅黑" panose="020B0503020204020204" pitchFamily="34" charset="-122"/>
              </a:rPr>
              <a:t>lps</a:t>
            </a:r>
            <a:r>
              <a:rPr lang="en-US" altLang="zh-CN" sz="1900" b="1" dirty="0" err="1">
                <a:solidFill>
                  <a:srgbClr val="FF9900"/>
                </a:solidFill>
                <a:latin typeface="微软雅黑" panose="020B0503020204020204" pitchFamily="34" charset="-122"/>
                <a:ea typeface="微软雅黑" panose="020B0503020204020204" pitchFamily="34" charset="-122"/>
              </a:rPr>
              <a:t>clu</a:t>
            </a:r>
            <a:r>
              <a:rPr lang="en-US" altLang="zh-CN" sz="1900" b="1" dirty="0">
                <a:solidFill>
                  <a:srgbClr val="FF9900"/>
                </a:solidFill>
                <a:latin typeface="微软雅黑" panose="020B0503020204020204" pitchFamily="34" charset="-122"/>
                <a:ea typeface="微软雅黑" panose="020B0503020204020204" pitchFamily="34" charset="-122"/>
              </a:rPr>
              <a:t> </a:t>
            </a:r>
            <a:r>
              <a:rPr lang="en-US" altLang="zh-CN" sz="1900" b="1" dirty="0" err="1">
                <a:solidFill>
                  <a:srgbClr val="FF9900"/>
                </a:solidFill>
                <a:latin typeface="微软雅黑" panose="020B0503020204020204" pitchFamily="34" charset="-122"/>
                <a:ea typeface="微软雅黑" panose="020B0503020204020204" pitchFamily="34" charset="-122"/>
              </a:rPr>
              <a:t>tei</a:t>
            </a:r>
            <a:r>
              <a:rPr lang="en-US" altLang="zh-CN" sz="1900" b="1" dirty="0" err="1">
                <a:solidFill>
                  <a:srgbClr val="002060"/>
                </a:solidFill>
                <a:latin typeface="微软雅黑" panose="020B0503020204020204" pitchFamily="34" charset="-122"/>
                <a:ea typeface="微软雅黑" panose="020B0503020204020204" pitchFamily="34" charset="-122"/>
              </a:rPr>
              <a:t>nweocuw</a:t>
            </a:r>
            <a:r>
              <a:rPr lang="en-US" altLang="zh-CN" sz="1900" b="1" dirty="0">
                <a:solidFill>
                  <a:srgbClr val="CC0000"/>
                </a:solidFill>
                <a:latin typeface="微软雅黑" panose="020B0503020204020204" pitchFamily="34" charset="-122"/>
                <a:ea typeface="微软雅黑" panose="020B0503020204020204" pitchFamily="34" charset="-122"/>
              </a:rPr>
              <a:t> </a:t>
            </a:r>
            <a:r>
              <a:rPr lang="en-US" altLang="zh-CN" sz="1900" b="1" dirty="0" err="1">
                <a:solidFill>
                  <a:srgbClr val="0000FF"/>
                </a:solidFill>
                <a:latin typeface="微软雅黑" panose="020B0503020204020204" pitchFamily="34" charset="-122"/>
                <a:ea typeface="微软雅黑" panose="020B0503020204020204" pitchFamily="34" charset="-122"/>
              </a:rPr>
              <a:t>ltsesv</a:t>
            </a:r>
            <a:r>
              <a:rPr lang="en-US" altLang="zh-CN" sz="1900" b="1" dirty="0">
                <a:solidFill>
                  <a:srgbClr val="FFFFFF"/>
                </a:solidFill>
                <a:latin typeface="微软雅黑" panose="020B0503020204020204" pitchFamily="34" charset="-122"/>
                <a:ea typeface="微软雅黑" panose="020B0503020204020204" pitchFamily="34" charset="-122"/>
              </a:rPr>
              <a:t> </a:t>
            </a:r>
          </a:p>
          <a:p>
            <a:pPr algn="l">
              <a:lnSpc>
                <a:spcPct val="120000"/>
              </a:lnSpc>
            </a:pPr>
            <a:r>
              <a:rPr lang="en-US" altLang="zh-CN" sz="1900" b="1" dirty="0">
                <a:latin typeface="微软雅黑" panose="020B0503020204020204" pitchFamily="34" charset="-122"/>
                <a:ea typeface="微软雅黑" panose="020B0503020204020204" pitchFamily="34" charset="-122"/>
              </a:rPr>
              <a:t>l   o  s  e  u  p</a:t>
            </a:r>
          </a:p>
          <a:p>
            <a:pPr algn="l">
              <a:lnSpc>
                <a:spcPct val="120000"/>
              </a:lnSpc>
            </a:pPr>
            <a:r>
              <a:rPr lang="en-US" altLang="zh-CN" sz="1900" b="1" dirty="0">
                <a:latin typeface="微软雅黑" panose="020B0503020204020204" pitchFamily="34" charset="-122"/>
                <a:ea typeface="微软雅黑" panose="020B0503020204020204" pitchFamily="34" charset="-122"/>
              </a:rPr>
              <a:t>V </a:t>
            </a:r>
            <a:r>
              <a:rPr lang="zh-CN" altLang="en-US" sz="1900" b="1" dirty="0">
                <a:latin typeface="微软雅黑" panose="020B0503020204020204" pitchFamily="34" charset="-122"/>
                <a:ea typeface="微软雅黑" panose="020B0503020204020204" pitchFamily="34" charset="-122"/>
              </a:rPr>
              <a:t> </a:t>
            </a:r>
            <a:r>
              <a:rPr lang="en-US" altLang="zh-CN" sz="1900" b="1" dirty="0">
                <a:latin typeface="微软雅黑" panose="020B0503020204020204" pitchFamily="34" charset="-122"/>
                <a:ea typeface="微软雅黑" panose="020B0503020204020204" pitchFamily="34" charset="-122"/>
              </a:rPr>
              <a:t>I  e  w  s  </a:t>
            </a:r>
            <a:r>
              <a:rPr lang="zh-CN" altLang="en-US" sz="1900" b="1" dirty="0">
                <a:latin typeface="微软雅黑" panose="020B0503020204020204" pitchFamily="34" charset="-122"/>
                <a:ea typeface="微软雅黑" panose="020B0503020204020204" pitchFamily="34" charset="-122"/>
              </a:rPr>
              <a:t>！</a:t>
            </a:r>
            <a:endParaRPr lang="en-US" altLang="zh-CN" sz="1900" b="1" dirty="0">
              <a:latin typeface="微软雅黑" panose="020B0503020204020204" pitchFamily="34" charset="-122"/>
              <a:ea typeface="微软雅黑" panose="020B0503020204020204" pitchFamily="34" charset="-122"/>
            </a:endParaRPr>
          </a:p>
          <a:p>
            <a:pPr algn="l">
              <a:lnSpc>
                <a:spcPct val="120000"/>
              </a:lnSpc>
            </a:pPr>
            <a:r>
              <a:rPr lang="en-US" altLang="zh-CN" sz="2600" b="1" dirty="0">
                <a:latin typeface="微软雅黑" panose="020B0503020204020204" pitchFamily="34" charset="-122"/>
                <a:ea typeface="微软雅黑" panose="020B0503020204020204" pitchFamily="34" charset="-122"/>
              </a:rPr>
              <a:t>     </a:t>
            </a:r>
          </a:p>
        </p:txBody>
      </p:sp>
      <p:sp>
        <p:nvSpPr>
          <p:cNvPr id="114698" name="Rectangle 10">
            <a:extLst>
              <a:ext uri="{FF2B5EF4-FFF2-40B4-BE49-F238E27FC236}">
                <a16:creationId xmlns:a16="http://schemas.microsoft.com/office/drawing/2014/main" id="{5858218E-B9E2-4067-BE88-ACDCAC941FBE}"/>
              </a:ext>
            </a:extLst>
          </p:cNvPr>
          <p:cNvSpPr>
            <a:spLocks noChangeArrowheads="1"/>
          </p:cNvSpPr>
          <p:nvPr/>
        </p:nvSpPr>
        <p:spPr bwMode="auto">
          <a:xfrm>
            <a:off x="5227638" y="1961959"/>
            <a:ext cx="5440362" cy="143986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a:solidFill>
                <a:srgbClr val="C00000"/>
              </a:solidFill>
              <a:latin typeface="微软雅黑" panose="020B0503020204020204" pitchFamily="34" charset="-122"/>
              <a:ea typeface="微软雅黑" panose="020B0503020204020204" pitchFamily="34" charset="-122"/>
            </a:endParaRPr>
          </a:p>
        </p:txBody>
      </p:sp>
      <p:sp>
        <p:nvSpPr>
          <p:cNvPr id="114699" name="Rectangle 11">
            <a:extLst>
              <a:ext uri="{FF2B5EF4-FFF2-40B4-BE49-F238E27FC236}">
                <a16:creationId xmlns:a16="http://schemas.microsoft.com/office/drawing/2014/main" id="{DA015ED7-1CFD-4D0A-B41F-F6070F0F74EC}"/>
              </a:ext>
            </a:extLst>
          </p:cNvPr>
          <p:cNvSpPr>
            <a:spLocks noChangeArrowheads="1"/>
          </p:cNvSpPr>
          <p:nvPr/>
        </p:nvSpPr>
        <p:spPr bwMode="auto">
          <a:xfrm>
            <a:off x="5227638" y="4285868"/>
            <a:ext cx="5440362" cy="14414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lgn="ctr" eaLnBrk="1" hangingPunct="1">
              <a:spcBef>
                <a:spcPct val="0"/>
              </a:spcBef>
              <a:buClrTx/>
              <a:buFontTx/>
              <a:buNone/>
            </a:pPr>
            <a:endParaRPr lang="zh-CN" altLang="en-US" sz="180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EC26EEEA-B149-4222-B889-656447C98477}"/>
              </a:ext>
            </a:extLst>
          </p:cNvPr>
          <p:cNvGraphicFramePr>
            <a:graphicFrameLocks noGrp="1"/>
          </p:cNvGraphicFramePr>
          <p:nvPr/>
        </p:nvGraphicFramePr>
        <p:xfrm>
          <a:off x="2409825" y="2792413"/>
          <a:ext cx="2173290" cy="2925840"/>
        </p:xfrm>
        <a:graphic>
          <a:graphicData uri="http://schemas.openxmlformats.org/drawingml/2006/table">
            <a:tbl>
              <a:tblPr firstRow="1" bandRow="1">
                <a:tableStyleId>{5C22544A-7EE6-4342-B048-85BDC9FD1C3A}</a:tableStyleId>
              </a:tblPr>
              <a:tblGrid>
                <a:gridCol w="332280">
                  <a:extLst>
                    <a:ext uri="{9D8B030D-6E8A-4147-A177-3AD203B41FA5}">
                      <a16:colId xmlns:a16="http://schemas.microsoft.com/office/drawing/2014/main" val="20000"/>
                    </a:ext>
                  </a:extLst>
                </a:gridCol>
                <a:gridCol w="368202">
                  <a:extLst>
                    <a:ext uri="{9D8B030D-6E8A-4147-A177-3AD203B41FA5}">
                      <a16:colId xmlns:a16="http://schemas.microsoft.com/office/drawing/2014/main" val="20001"/>
                    </a:ext>
                  </a:extLst>
                </a:gridCol>
                <a:gridCol w="368202">
                  <a:extLst>
                    <a:ext uri="{9D8B030D-6E8A-4147-A177-3AD203B41FA5}">
                      <a16:colId xmlns:a16="http://schemas.microsoft.com/office/drawing/2014/main" val="20002"/>
                    </a:ext>
                  </a:extLst>
                </a:gridCol>
                <a:gridCol w="368202">
                  <a:extLst>
                    <a:ext uri="{9D8B030D-6E8A-4147-A177-3AD203B41FA5}">
                      <a16:colId xmlns:a16="http://schemas.microsoft.com/office/drawing/2014/main" val="20003"/>
                    </a:ext>
                  </a:extLst>
                </a:gridCol>
                <a:gridCol w="368202">
                  <a:extLst>
                    <a:ext uri="{9D8B030D-6E8A-4147-A177-3AD203B41FA5}">
                      <a16:colId xmlns:a16="http://schemas.microsoft.com/office/drawing/2014/main" val="20004"/>
                    </a:ext>
                  </a:extLst>
                </a:gridCol>
                <a:gridCol w="368202">
                  <a:extLst>
                    <a:ext uri="{9D8B030D-6E8A-4147-A177-3AD203B41FA5}">
                      <a16:colId xmlns:a16="http://schemas.microsoft.com/office/drawing/2014/main" val="20005"/>
                    </a:ext>
                  </a:extLst>
                </a:gridCol>
              </a:tblGrid>
              <a:tr h="365720">
                <a:tc>
                  <a:txBody>
                    <a:bodyPr/>
                    <a:lstStyle/>
                    <a:p>
                      <a:pPr algn="ctr"/>
                      <a:r>
                        <a:rPr lang="en-US" altLang="zh-CN" sz="1800" dirty="0" err="1"/>
                        <a:t>i</a:t>
                      </a:r>
                      <a:endParaRPr lang="zh-CN" altLang="en-US" sz="1800" dirty="0"/>
                    </a:p>
                  </a:txBody>
                  <a:tcPr marL="91410" marR="91410" marT="45705" marB="45705" anchor="ctr"/>
                </a:tc>
                <a:tc>
                  <a:txBody>
                    <a:bodyPr/>
                    <a:lstStyle/>
                    <a:p>
                      <a:pPr algn="ctr"/>
                      <a:r>
                        <a:rPr lang="en-US" altLang="zh-CN" sz="1800" dirty="0"/>
                        <a:t>t</a:t>
                      </a:r>
                      <a:endParaRPr lang="zh-CN" altLang="en-US" sz="1800" dirty="0"/>
                    </a:p>
                  </a:txBody>
                  <a:tcPr marL="91410" marR="91410" marT="45705" marB="45705" anchor="ctr"/>
                </a:tc>
                <a:tc>
                  <a:txBody>
                    <a:bodyPr/>
                    <a:lstStyle/>
                    <a:p>
                      <a:pPr algn="ctr"/>
                      <a:r>
                        <a:rPr lang="en-US" altLang="zh-CN" sz="1800" dirty="0"/>
                        <a:t> </a:t>
                      </a:r>
                      <a:endParaRPr lang="zh-CN" altLang="en-US" sz="1800" dirty="0"/>
                    </a:p>
                  </a:txBody>
                  <a:tcPr marL="91410" marR="91410" marT="45705" marB="45705" anchor="ctr"/>
                </a:tc>
                <a:tc>
                  <a:txBody>
                    <a:bodyPr/>
                    <a:lstStyle/>
                    <a:p>
                      <a:pPr algn="ctr"/>
                      <a:r>
                        <a:rPr lang="en-US" altLang="zh-CN" sz="1800" dirty="0"/>
                        <a:t>c</a:t>
                      </a:r>
                      <a:endParaRPr lang="zh-CN" altLang="en-US" sz="1800" dirty="0"/>
                    </a:p>
                  </a:txBody>
                  <a:tcPr marL="91410" marR="91410" marT="45705" marB="45705" anchor="ctr"/>
                </a:tc>
                <a:tc>
                  <a:txBody>
                    <a:bodyPr/>
                    <a:lstStyle/>
                    <a:p>
                      <a:pPr algn="ctr"/>
                      <a:r>
                        <a:rPr lang="en-US" altLang="zh-CN" sz="1800" dirty="0"/>
                        <a:t>a</a:t>
                      </a:r>
                      <a:endParaRPr lang="zh-CN" altLang="en-US" sz="1800" dirty="0"/>
                    </a:p>
                  </a:txBody>
                  <a:tcPr marL="91410" marR="91410" marT="45705" marB="45705" anchor="ctr"/>
                </a:tc>
                <a:tc>
                  <a:txBody>
                    <a:bodyPr/>
                    <a:lstStyle/>
                    <a:p>
                      <a:pPr algn="ctr"/>
                      <a:r>
                        <a:rPr lang="en-US" altLang="zh-CN" sz="1800" dirty="0"/>
                        <a:t>n</a:t>
                      </a:r>
                      <a:endParaRPr lang="zh-CN" altLang="en-US" sz="1800" dirty="0"/>
                    </a:p>
                  </a:txBody>
                  <a:tcPr marL="91410" marR="91410" marT="45705" marB="45705" anchor="ctr"/>
                </a:tc>
                <a:extLst>
                  <a:ext uri="{0D108BD9-81ED-4DB2-BD59-A6C34878D82A}">
                    <a16:rowId xmlns:a16="http://schemas.microsoft.com/office/drawing/2014/main" val="10000"/>
                  </a:ext>
                </a:extLst>
              </a:tr>
              <a:tr h="365720">
                <a:tc>
                  <a:txBody>
                    <a:bodyPr/>
                    <a:lstStyle/>
                    <a:p>
                      <a:pPr algn="ctr"/>
                      <a:r>
                        <a:rPr lang="en-US" altLang="zh-CN" sz="1800" dirty="0"/>
                        <a:t> </a:t>
                      </a:r>
                      <a:endParaRPr lang="zh-CN" altLang="en-US" sz="1800" dirty="0"/>
                    </a:p>
                  </a:txBody>
                  <a:tcPr marL="91410" marR="91410" marT="45705" marB="45705" anchor="ctr"/>
                </a:tc>
                <a:tc>
                  <a:txBody>
                    <a:bodyPr/>
                    <a:lstStyle/>
                    <a:p>
                      <a:pPr algn="ctr"/>
                      <a:r>
                        <a:rPr lang="en-US" altLang="zh-CN" sz="1800" dirty="0"/>
                        <a:t>a</a:t>
                      </a:r>
                      <a:endParaRPr lang="zh-CN" altLang="en-US" sz="1800" dirty="0"/>
                    </a:p>
                  </a:txBody>
                  <a:tcPr marL="91410" marR="91410" marT="45705" marB="45705" anchor="ctr"/>
                </a:tc>
                <a:tc>
                  <a:txBody>
                    <a:bodyPr/>
                    <a:lstStyle/>
                    <a:p>
                      <a:pPr algn="ctr"/>
                      <a:r>
                        <a:rPr lang="en-US" altLang="zh-CN" sz="1800" dirty="0"/>
                        <a:t>l</a:t>
                      </a:r>
                      <a:endParaRPr lang="zh-CN" altLang="en-US" sz="1800" dirty="0"/>
                    </a:p>
                  </a:txBody>
                  <a:tcPr marL="91410" marR="91410" marT="45705" marB="45705" anchor="ctr"/>
                </a:tc>
                <a:tc>
                  <a:txBody>
                    <a:bodyPr/>
                    <a:lstStyle/>
                    <a:p>
                      <a:pPr algn="ctr"/>
                      <a:r>
                        <a:rPr lang="en-US" altLang="zh-CN" sz="1800" dirty="0"/>
                        <a:t>l</a:t>
                      </a:r>
                      <a:endParaRPr lang="zh-CN" altLang="en-US" sz="1800" dirty="0"/>
                    </a:p>
                  </a:txBody>
                  <a:tcPr marL="91410" marR="91410" marT="45705" marB="45705" anchor="ctr"/>
                </a:tc>
                <a:tc>
                  <a:txBody>
                    <a:bodyPr/>
                    <a:lstStyle/>
                    <a:p>
                      <a:pPr algn="ctr"/>
                      <a:r>
                        <a:rPr lang="en-US" altLang="zh-CN" sz="1800" dirty="0"/>
                        <a:t>o</a:t>
                      </a:r>
                      <a:endParaRPr lang="zh-CN" altLang="en-US" sz="1800" dirty="0"/>
                    </a:p>
                  </a:txBody>
                  <a:tcPr marL="91410" marR="91410" marT="45705" marB="45705" anchor="ctr"/>
                </a:tc>
                <a:tc>
                  <a:txBody>
                    <a:bodyPr/>
                    <a:lstStyle/>
                    <a:p>
                      <a:pPr algn="ctr"/>
                      <a:r>
                        <a:rPr lang="en-US" altLang="zh-CN" sz="1800" dirty="0"/>
                        <a:t>w</a:t>
                      </a:r>
                      <a:endParaRPr lang="zh-CN" altLang="en-US" sz="1800" dirty="0"/>
                    </a:p>
                  </a:txBody>
                  <a:tcPr marL="91410" marR="91410" marT="45705" marB="45705" anchor="ctr"/>
                </a:tc>
                <a:extLst>
                  <a:ext uri="{0D108BD9-81ED-4DB2-BD59-A6C34878D82A}">
                    <a16:rowId xmlns:a16="http://schemas.microsoft.com/office/drawing/2014/main" val="10001"/>
                  </a:ext>
                </a:extLst>
              </a:tr>
              <a:tr h="365720">
                <a:tc>
                  <a:txBody>
                    <a:bodyPr/>
                    <a:lstStyle/>
                    <a:p>
                      <a:pPr algn="ctr"/>
                      <a:r>
                        <a:rPr lang="en-US" altLang="zh-CN" sz="1800" dirty="0"/>
                        <a:t> </a:t>
                      </a:r>
                      <a:endParaRPr lang="zh-CN" altLang="en-US" sz="1800" dirty="0"/>
                    </a:p>
                  </a:txBody>
                  <a:tcPr marL="91410" marR="91410" marT="45705" marB="45705" anchor="ctr"/>
                </a:tc>
                <a:tc>
                  <a:txBody>
                    <a:bodyPr/>
                    <a:lstStyle/>
                    <a:p>
                      <a:pPr algn="ctr"/>
                      <a:r>
                        <a:rPr lang="en-US" altLang="zh-CN" sz="1800" dirty="0"/>
                        <a:t>s</a:t>
                      </a:r>
                      <a:endParaRPr lang="zh-CN" altLang="en-US" sz="1800" dirty="0"/>
                    </a:p>
                  </a:txBody>
                  <a:tcPr marL="91410" marR="91410" marT="45705" marB="45705" anchor="ctr"/>
                </a:tc>
                <a:tc>
                  <a:txBody>
                    <a:bodyPr/>
                    <a:lstStyle/>
                    <a:p>
                      <a:pPr algn="ctr"/>
                      <a:r>
                        <a:rPr lang="en-US" altLang="zh-CN" sz="1800" dirty="0"/>
                        <a:t>t</a:t>
                      </a:r>
                      <a:endParaRPr lang="zh-CN" altLang="en-US" sz="1800" dirty="0"/>
                    </a:p>
                  </a:txBody>
                  <a:tcPr marL="91410" marR="91410" marT="45705" marB="45705" anchor="ctr"/>
                </a:tc>
                <a:tc>
                  <a:txBody>
                    <a:bodyPr/>
                    <a:lstStyle/>
                    <a:p>
                      <a:pPr algn="ctr"/>
                      <a:r>
                        <a:rPr lang="en-US" altLang="zh-CN" sz="1800" dirty="0"/>
                        <a:t>u</a:t>
                      </a:r>
                      <a:endParaRPr lang="zh-CN" altLang="en-US" sz="1800" dirty="0"/>
                    </a:p>
                  </a:txBody>
                  <a:tcPr marL="91410" marR="91410" marT="45705" marB="45705" anchor="ctr"/>
                </a:tc>
                <a:tc>
                  <a:txBody>
                    <a:bodyPr/>
                    <a:lstStyle/>
                    <a:p>
                      <a:pPr algn="ctr"/>
                      <a:r>
                        <a:rPr lang="en-US" altLang="zh-CN" sz="1800" dirty="0"/>
                        <a:t>d</a:t>
                      </a:r>
                      <a:endParaRPr lang="zh-CN" altLang="en-US" sz="1800" dirty="0"/>
                    </a:p>
                  </a:txBody>
                  <a:tcPr marL="91410" marR="91410" marT="45705" marB="45705" anchor="ctr"/>
                </a:tc>
                <a:tc>
                  <a:txBody>
                    <a:bodyPr/>
                    <a:lstStyle/>
                    <a:p>
                      <a:pPr algn="ctr"/>
                      <a:r>
                        <a:rPr lang="en-US" altLang="zh-CN" sz="1800" dirty="0"/>
                        <a:t>e</a:t>
                      </a:r>
                      <a:endParaRPr lang="zh-CN" altLang="en-US" sz="1800" dirty="0"/>
                    </a:p>
                  </a:txBody>
                  <a:tcPr marL="91410" marR="91410" marT="45705" marB="45705" anchor="ctr"/>
                </a:tc>
                <a:extLst>
                  <a:ext uri="{0D108BD9-81ED-4DB2-BD59-A6C34878D82A}">
                    <a16:rowId xmlns:a16="http://schemas.microsoft.com/office/drawing/2014/main" val="10002"/>
                  </a:ext>
                </a:extLst>
              </a:tr>
              <a:tr h="365720">
                <a:tc>
                  <a:txBody>
                    <a:bodyPr/>
                    <a:lstStyle/>
                    <a:p>
                      <a:pPr algn="ctr"/>
                      <a:r>
                        <a:rPr lang="en-US" altLang="zh-CN" sz="1800" dirty="0"/>
                        <a:t>n</a:t>
                      </a:r>
                      <a:endParaRPr lang="zh-CN" altLang="en-US" sz="1800" dirty="0"/>
                    </a:p>
                  </a:txBody>
                  <a:tcPr marL="91410" marR="91410" marT="45705" marB="45705" anchor="ctr"/>
                </a:tc>
                <a:tc>
                  <a:txBody>
                    <a:bodyPr/>
                    <a:lstStyle/>
                    <a:p>
                      <a:pPr algn="ctr"/>
                      <a:r>
                        <a:rPr lang="en-US" altLang="zh-CN" sz="1800" dirty="0"/>
                        <a:t>t</a:t>
                      </a:r>
                      <a:endParaRPr lang="zh-CN" altLang="en-US" sz="1800" dirty="0"/>
                    </a:p>
                  </a:txBody>
                  <a:tcPr marL="91410" marR="91410" marT="45705" marB="45705" anchor="ctr"/>
                </a:tc>
                <a:tc>
                  <a:txBody>
                    <a:bodyPr/>
                    <a:lstStyle/>
                    <a:p>
                      <a:pPr algn="ctr"/>
                      <a:r>
                        <a:rPr lang="en-US" altLang="zh-CN" sz="1800" dirty="0"/>
                        <a:t>s</a:t>
                      </a:r>
                      <a:endParaRPr lang="zh-CN" altLang="en-US" sz="1800" dirty="0"/>
                    </a:p>
                  </a:txBody>
                  <a:tcPr marL="91410" marR="91410" marT="45705" marB="45705" anchor="ctr"/>
                </a:tc>
                <a:tc>
                  <a:txBody>
                    <a:bodyPr/>
                    <a:lstStyle/>
                    <a:p>
                      <a:pPr algn="ctr"/>
                      <a:r>
                        <a:rPr lang="en-US" altLang="zh-CN" sz="1800" dirty="0"/>
                        <a:t> </a:t>
                      </a:r>
                      <a:endParaRPr lang="zh-CN" altLang="en-US" sz="1800" dirty="0"/>
                    </a:p>
                  </a:txBody>
                  <a:tcPr marL="91410" marR="91410" marT="45705" marB="45705" anchor="ctr"/>
                </a:tc>
                <a:tc>
                  <a:txBody>
                    <a:bodyPr/>
                    <a:lstStyle/>
                    <a:p>
                      <a:pPr algn="ctr"/>
                      <a:r>
                        <a:rPr lang="en-US" altLang="zh-CN" sz="1800" dirty="0"/>
                        <a:t>t</a:t>
                      </a:r>
                      <a:endParaRPr lang="zh-CN" altLang="en-US" sz="1800" dirty="0"/>
                    </a:p>
                  </a:txBody>
                  <a:tcPr marL="91410" marR="91410" marT="45705" marB="45705" anchor="ctr"/>
                </a:tc>
                <a:tc>
                  <a:txBody>
                    <a:bodyPr/>
                    <a:lstStyle/>
                    <a:p>
                      <a:pPr algn="ctr"/>
                      <a:r>
                        <a:rPr lang="en-US" altLang="zh-CN" sz="1800" dirty="0"/>
                        <a:t>o</a:t>
                      </a:r>
                      <a:endParaRPr lang="zh-CN" altLang="en-US" sz="1800" dirty="0"/>
                    </a:p>
                  </a:txBody>
                  <a:tcPr marL="91410" marR="91410" marT="45705" marB="45705" anchor="ctr"/>
                </a:tc>
                <a:extLst>
                  <a:ext uri="{0D108BD9-81ED-4DB2-BD59-A6C34878D82A}">
                    <a16:rowId xmlns:a16="http://schemas.microsoft.com/office/drawing/2014/main" val="10003"/>
                  </a:ext>
                </a:extLst>
              </a:tr>
              <a:tr h="365720">
                <a:tc>
                  <a:txBody>
                    <a:bodyPr/>
                    <a:lstStyle/>
                    <a:p>
                      <a:pPr algn="ctr"/>
                      <a:r>
                        <a:rPr lang="en-US" altLang="zh-CN" sz="1800" dirty="0"/>
                        <a:t> </a:t>
                      </a:r>
                      <a:endParaRPr lang="zh-CN" altLang="en-US" sz="1800" dirty="0"/>
                    </a:p>
                  </a:txBody>
                  <a:tcPr marL="91410" marR="91410" marT="45705" marB="45705" anchor="ctr"/>
                </a:tc>
                <a:tc>
                  <a:txBody>
                    <a:bodyPr/>
                    <a:lstStyle/>
                    <a:p>
                      <a:pPr algn="ctr"/>
                      <a:r>
                        <a:rPr lang="en-US" altLang="zh-CN" sz="1800" dirty="0"/>
                        <a:t>g</a:t>
                      </a:r>
                      <a:endParaRPr lang="zh-CN" altLang="en-US" sz="1800" dirty="0"/>
                    </a:p>
                  </a:txBody>
                  <a:tcPr marL="91410" marR="91410" marT="45705" marB="45705" anchor="ctr"/>
                </a:tc>
                <a:tc>
                  <a:txBody>
                    <a:bodyPr/>
                    <a:lstStyle/>
                    <a:p>
                      <a:pPr algn="ctr"/>
                      <a:r>
                        <a:rPr lang="en-US" altLang="zh-CN" sz="1800" dirty="0"/>
                        <a:t>e</a:t>
                      </a:r>
                      <a:endParaRPr lang="zh-CN" altLang="en-US" sz="1800" dirty="0"/>
                    </a:p>
                  </a:txBody>
                  <a:tcPr marL="91410" marR="91410" marT="45705" marB="45705" anchor="ctr"/>
                </a:tc>
                <a:tc>
                  <a:txBody>
                    <a:bodyPr/>
                    <a:lstStyle/>
                    <a:p>
                      <a:pPr algn="ctr"/>
                      <a:r>
                        <a:rPr lang="en-US" altLang="zh-CN" sz="1800" dirty="0"/>
                        <a:t> t</a:t>
                      </a:r>
                      <a:endParaRPr lang="zh-CN" altLang="en-US" sz="1800" dirty="0"/>
                    </a:p>
                  </a:txBody>
                  <a:tcPr marL="91410" marR="91410" marT="45705" marB="45705" anchor="ctr"/>
                </a:tc>
                <a:tc>
                  <a:txBody>
                    <a:bodyPr/>
                    <a:lstStyle/>
                    <a:p>
                      <a:pPr algn="ctr"/>
                      <a:r>
                        <a:rPr lang="en-US" altLang="zh-CN" sz="1800" dirty="0"/>
                        <a:t> </a:t>
                      </a:r>
                      <a:endParaRPr lang="zh-CN" altLang="en-US" sz="1800" dirty="0"/>
                    </a:p>
                  </a:txBody>
                  <a:tcPr marL="91410" marR="91410" marT="45705" marB="45705" anchor="ctr"/>
                </a:tc>
                <a:tc>
                  <a:txBody>
                    <a:bodyPr/>
                    <a:lstStyle/>
                    <a:p>
                      <a:pPr algn="ctr"/>
                      <a:r>
                        <a:rPr lang="en-US" altLang="zh-CN" sz="1800" dirty="0"/>
                        <a:t>c</a:t>
                      </a:r>
                      <a:endParaRPr lang="zh-CN" altLang="en-US" sz="1800" dirty="0"/>
                    </a:p>
                  </a:txBody>
                  <a:tcPr marL="91410" marR="91410" marT="45705" marB="45705" anchor="ctr"/>
                </a:tc>
                <a:extLst>
                  <a:ext uri="{0D108BD9-81ED-4DB2-BD59-A6C34878D82A}">
                    <a16:rowId xmlns:a16="http://schemas.microsoft.com/office/drawing/2014/main" val="10004"/>
                  </a:ext>
                </a:extLst>
              </a:tr>
              <a:tr h="365720">
                <a:tc>
                  <a:txBody>
                    <a:bodyPr/>
                    <a:lstStyle/>
                    <a:p>
                      <a:pPr algn="ctr"/>
                      <a:r>
                        <a:rPr lang="en-US" altLang="zh-CN" sz="1800" dirty="0"/>
                        <a:t>l</a:t>
                      </a:r>
                      <a:endParaRPr lang="zh-CN" altLang="en-US" sz="1800" dirty="0"/>
                    </a:p>
                  </a:txBody>
                  <a:tcPr marL="91410" marR="91410" marT="45705" marB="45705" anchor="ctr"/>
                </a:tc>
                <a:tc>
                  <a:txBody>
                    <a:bodyPr/>
                    <a:lstStyle/>
                    <a:p>
                      <a:pPr algn="ctr"/>
                      <a:r>
                        <a:rPr lang="en-US" altLang="zh-CN" sz="1800" dirty="0"/>
                        <a:t>o</a:t>
                      </a:r>
                      <a:endParaRPr lang="zh-CN" altLang="en-US" sz="1800" dirty="0"/>
                    </a:p>
                  </a:txBody>
                  <a:tcPr marL="91410" marR="91410" marT="45705" marB="45705" anchor="ctr"/>
                </a:tc>
                <a:tc>
                  <a:txBody>
                    <a:bodyPr/>
                    <a:lstStyle/>
                    <a:p>
                      <a:pPr algn="ctr"/>
                      <a:r>
                        <a:rPr lang="en-US" altLang="zh-CN" sz="1800" dirty="0"/>
                        <a:t>s</a:t>
                      </a:r>
                      <a:endParaRPr lang="zh-CN" altLang="en-US" sz="1800" dirty="0"/>
                    </a:p>
                  </a:txBody>
                  <a:tcPr marL="91410" marR="91410" marT="45705" marB="45705" anchor="ctr"/>
                </a:tc>
                <a:tc>
                  <a:txBody>
                    <a:bodyPr/>
                    <a:lstStyle/>
                    <a:p>
                      <a:pPr algn="ctr"/>
                      <a:r>
                        <a:rPr lang="en-US" altLang="zh-CN" sz="1800" dirty="0"/>
                        <a:t>e</a:t>
                      </a:r>
                      <a:endParaRPr lang="zh-CN" altLang="en-US" sz="1800" dirty="0"/>
                    </a:p>
                  </a:txBody>
                  <a:tcPr marL="91410" marR="91410" marT="45705" marB="45705" anchor="ctr"/>
                </a:tc>
                <a:tc>
                  <a:txBody>
                    <a:bodyPr/>
                    <a:lstStyle/>
                    <a:p>
                      <a:pPr algn="ctr"/>
                      <a:r>
                        <a:rPr lang="en-US" altLang="zh-CN" sz="1800" dirty="0"/>
                        <a:t> </a:t>
                      </a:r>
                      <a:endParaRPr lang="zh-CN" altLang="en-US" sz="1800" dirty="0"/>
                    </a:p>
                  </a:txBody>
                  <a:tcPr marL="91410" marR="91410" marT="45705" marB="45705" anchor="ctr"/>
                </a:tc>
                <a:tc>
                  <a:txBody>
                    <a:bodyPr/>
                    <a:lstStyle/>
                    <a:p>
                      <a:pPr algn="ctr"/>
                      <a:r>
                        <a:rPr lang="en-US" altLang="zh-CN" sz="1800" dirty="0"/>
                        <a:t>u</a:t>
                      </a:r>
                      <a:endParaRPr lang="zh-CN" altLang="en-US" sz="1800" dirty="0"/>
                    </a:p>
                  </a:txBody>
                  <a:tcPr marL="91410" marR="91410" marT="45705" marB="45705" anchor="ctr"/>
                </a:tc>
                <a:extLst>
                  <a:ext uri="{0D108BD9-81ED-4DB2-BD59-A6C34878D82A}">
                    <a16:rowId xmlns:a16="http://schemas.microsoft.com/office/drawing/2014/main" val="10005"/>
                  </a:ext>
                </a:extLst>
              </a:tr>
              <a:tr h="365720">
                <a:tc>
                  <a:txBody>
                    <a:bodyPr/>
                    <a:lstStyle/>
                    <a:p>
                      <a:pPr algn="ctr"/>
                      <a:r>
                        <a:rPr lang="en-US" altLang="zh-CN" sz="1800" dirty="0"/>
                        <a:t>p</a:t>
                      </a:r>
                      <a:endParaRPr lang="zh-CN" altLang="en-US" sz="1800" dirty="0"/>
                    </a:p>
                  </a:txBody>
                  <a:tcPr marL="91410" marR="91410" marT="45705" marB="45705" anchor="ctr"/>
                </a:tc>
                <a:tc>
                  <a:txBody>
                    <a:bodyPr/>
                    <a:lstStyle/>
                    <a:p>
                      <a:pPr algn="ctr"/>
                      <a:endParaRPr lang="zh-CN" altLang="en-US" sz="1800"/>
                    </a:p>
                  </a:txBody>
                  <a:tcPr marL="91410" marR="91410" marT="45705" marB="45705" anchor="ctr"/>
                </a:tc>
                <a:tc>
                  <a:txBody>
                    <a:bodyPr/>
                    <a:lstStyle/>
                    <a:p>
                      <a:pPr algn="ctr"/>
                      <a:r>
                        <a:rPr lang="en-US" altLang="zh-CN" sz="1800" dirty="0"/>
                        <a:t>v</a:t>
                      </a:r>
                      <a:endParaRPr lang="zh-CN" altLang="en-US" sz="1800" dirty="0"/>
                    </a:p>
                  </a:txBody>
                  <a:tcPr marL="91410" marR="91410" marT="45705" marB="45705" anchor="ctr"/>
                </a:tc>
                <a:tc>
                  <a:txBody>
                    <a:bodyPr/>
                    <a:lstStyle/>
                    <a:p>
                      <a:pPr algn="ctr"/>
                      <a:r>
                        <a:rPr lang="en-US" altLang="zh-CN" sz="1800" dirty="0" err="1"/>
                        <a:t>i</a:t>
                      </a:r>
                      <a:endParaRPr lang="zh-CN" altLang="en-US" sz="1800" dirty="0"/>
                    </a:p>
                  </a:txBody>
                  <a:tcPr marL="91410" marR="91410" marT="45705" marB="45705" anchor="ctr"/>
                </a:tc>
                <a:tc>
                  <a:txBody>
                    <a:bodyPr/>
                    <a:lstStyle/>
                    <a:p>
                      <a:pPr algn="ctr"/>
                      <a:r>
                        <a:rPr lang="en-US" altLang="zh-CN" sz="1800" dirty="0"/>
                        <a:t>e</a:t>
                      </a:r>
                      <a:endParaRPr lang="zh-CN" altLang="en-US" sz="1800" dirty="0"/>
                    </a:p>
                  </a:txBody>
                  <a:tcPr marL="91410" marR="91410" marT="45705" marB="45705" anchor="ctr"/>
                </a:tc>
                <a:tc>
                  <a:txBody>
                    <a:bodyPr/>
                    <a:lstStyle/>
                    <a:p>
                      <a:pPr algn="ctr"/>
                      <a:r>
                        <a:rPr lang="en-US" altLang="zh-CN" sz="1800" dirty="0"/>
                        <a:t>w</a:t>
                      </a:r>
                      <a:endParaRPr lang="zh-CN" altLang="en-US" sz="1800" dirty="0"/>
                    </a:p>
                  </a:txBody>
                  <a:tcPr marL="91410" marR="91410" marT="45705" marB="45705" anchor="ctr"/>
                </a:tc>
                <a:extLst>
                  <a:ext uri="{0D108BD9-81ED-4DB2-BD59-A6C34878D82A}">
                    <a16:rowId xmlns:a16="http://schemas.microsoft.com/office/drawing/2014/main" val="10006"/>
                  </a:ext>
                </a:extLst>
              </a:tr>
              <a:tr h="365720">
                <a:tc>
                  <a:txBody>
                    <a:bodyPr/>
                    <a:lstStyle/>
                    <a:p>
                      <a:pPr algn="ctr"/>
                      <a:r>
                        <a:rPr lang="en-US" altLang="zh-CN" sz="1800" dirty="0"/>
                        <a:t>s</a:t>
                      </a:r>
                      <a:endParaRPr lang="zh-CN" altLang="en-US" sz="1800" dirty="0"/>
                    </a:p>
                  </a:txBody>
                  <a:tcPr marL="91410" marR="91410" marT="45705" marB="45705" anchor="ctr"/>
                </a:tc>
                <a:tc>
                  <a:txBody>
                    <a:bodyPr/>
                    <a:lstStyle/>
                    <a:p>
                      <a:pPr algn="ctr"/>
                      <a:r>
                        <a:rPr lang="en-US" altLang="zh-CN" sz="1800" b="1" dirty="0"/>
                        <a:t>!</a:t>
                      </a:r>
                      <a:endParaRPr lang="zh-CN" altLang="en-US" sz="1800" b="1" dirty="0"/>
                    </a:p>
                  </a:txBody>
                  <a:tcPr marL="91410" marR="91410" marT="45705" marB="45705" anchor="ctr"/>
                </a:tc>
                <a:tc>
                  <a:txBody>
                    <a:bodyPr/>
                    <a:lstStyle/>
                    <a:p>
                      <a:pPr algn="ctr"/>
                      <a:endParaRPr lang="zh-CN" altLang="en-US" sz="1800" dirty="0"/>
                    </a:p>
                  </a:txBody>
                  <a:tcPr marL="91410" marR="91410" marT="45705" marB="45705" anchor="ctr">
                    <a:solidFill>
                      <a:schemeClr val="bg1"/>
                    </a:solidFill>
                  </a:tcPr>
                </a:tc>
                <a:tc>
                  <a:txBody>
                    <a:bodyPr/>
                    <a:lstStyle/>
                    <a:p>
                      <a:pPr algn="ctr"/>
                      <a:endParaRPr lang="zh-CN" altLang="en-US" sz="1800" dirty="0"/>
                    </a:p>
                  </a:txBody>
                  <a:tcPr marL="91410" marR="91410" marT="45705" marB="45705" anchor="ctr">
                    <a:solidFill>
                      <a:schemeClr val="bg1"/>
                    </a:solidFill>
                  </a:tcPr>
                </a:tc>
                <a:tc>
                  <a:txBody>
                    <a:bodyPr/>
                    <a:lstStyle/>
                    <a:p>
                      <a:pPr algn="ctr"/>
                      <a:endParaRPr lang="zh-CN" altLang="en-US" sz="1800" dirty="0"/>
                    </a:p>
                  </a:txBody>
                  <a:tcPr marL="91410" marR="91410" marT="45705" marB="45705" anchor="ctr">
                    <a:solidFill>
                      <a:schemeClr val="bg1"/>
                    </a:solidFill>
                  </a:tcPr>
                </a:tc>
                <a:tc>
                  <a:txBody>
                    <a:bodyPr/>
                    <a:lstStyle/>
                    <a:p>
                      <a:pPr algn="ctr"/>
                      <a:endParaRPr lang="zh-CN" altLang="en-US" sz="1800" dirty="0"/>
                    </a:p>
                  </a:txBody>
                  <a:tcPr marL="91410" marR="91410" marT="45705" marB="45705" anchor="c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698"/>
                                        </p:tgtEl>
                                        <p:attrNameLst>
                                          <p:attrName>style.visibility</p:attrName>
                                        </p:attrNameLst>
                                      </p:cBhvr>
                                      <p:to>
                                        <p:strVal val="visible"/>
                                      </p:to>
                                    </p:set>
                                    <p:animEffect transition="in" filter="fade">
                                      <p:cBhvr>
                                        <p:cTn id="7" dur="2000"/>
                                        <p:tgtEl>
                                          <p:spTgt spid="114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699"/>
                                        </p:tgtEl>
                                        <p:attrNameLst>
                                          <p:attrName>style.visibility</p:attrName>
                                        </p:attrNameLst>
                                      </p:cBhvr>
                                      <p:to>
                                        <p:strVal val="visible"/>
                                      </p:to>
                                    </p:set>
                                    <p:animEffect transition="in" filter="fade">
                                      <p:cBhvr>
                                        <p:cTn id="12" dur="20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8" grpId="0" animBg="1"/>
      <p:bldP spid="11469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BC55F75-D99D-43E3-BCDC-804113A18AD3}"/>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对称密钥特点：</a:t>
            </a:r>
          </a:p>
        </p:txBody>
      </p:sp>
      <p:sp>
        <p:nvSpPr>
          <p:cNvPr id="28675" name="Rectangle 3">
            <a:extLst>
              <a:ext uri="{FF2B5EF4-FFF2-40B4-BE49-F238E27FC236}">
                <a16:creationId xmlns:a16="http://schemas.microsoft.com/office/drawing/2014/main" id="{2F946228-7845-4A2E-9F70-0AFD6DE0CFC5}"/>
              </a:ext>
            </a:extLst>
          </p:cNvPr>
          <p:cNvSpPr>
            <a:spLocks noGrp="1" noChangeArrowheads="1"/>
          </p:cNvSpPr>
          <p:nvPr>
            <p:ph type="body" idx="1"/>
          </p:nvPr>
        </p:nvSpPr>
        <p:spPr/>
        <p:txBody>
          <a:bodyPr/>
          <a:lstStyle/>
          <a:p>
            <a:pPr marL="514350" indent="-514350">
              <a:buNone/>
            </a:pPr>
            <a:r>
              <a:rPr lang="en-US" altLang="zh-CN" b="1" dirty="0">
                <a:solidFill>
                  <a:srgbClr val="FF0000"/>
                </a:solidFill>
              </a:rPr>
              <a:t>1.</a:t>
            </a:r>
          </a:p>
          <a:p>
            <a:pPr marL="514350" indent="-514350">
              <a:buNone/>
            </a:pPr>
            <a:r>
              <a:rPr lang="en-US" altLang="zh-CN" b="1" dirty="0">
                <a:solidFill>
                  <a:srgbClr val="FF0000"/>
                </a:solidFill>
              </a:rPr>
              <a:t>2.</a:t>
            </a:r>
          </a:p>
          <a:p>
            <a:pPr marL="514350" indent="-514350">
              <a:buNone/>
            </a:pPr>
            <a:r>
              <a:rPr lang="en-US" altLang="zh-CN" b="1" dirty="0">
                <a:solidFill>
                  <a:srgbClr val="FF0000"/>
                </a:solidFill>
              </a:rPr>
              <a:t>3.</a:t>
            </a:r>
          </a:p>
          <a:p>
            <a:pPr marL="514350" indent="-514350">
              <a:buFont typeface="Verdana" panose="020B0604030504040204" pitchFamily="34" charset="0"/>
              <a:buAutoNum type="arabicPeriod"/>
            </a:pPr>
            <a:endParaRPr lang="zh-CN" altLang="en-US" b="1" dirty="0">
              <a:solidFill>
                <a:srgbClr val="FF0000"/>
              </a:solidFill>
            </a:endParaRPr>
          </a:p>
        </p:txBody>
      </p:sp>
      <p:grpSp>
        <p:nvGrpSpPr>
          <p:cNvPr id="4" name="组合 3">
            <a:extLst>
              <a:ext uri="{FF2B5EF4-FFF2-40B4-BE49-F238E27FC236}">
                <a16:creationId xmlns:a16="http://schemas.microsoft.com/office/drawing/2014/main" id="{C60F4383-263E-4506-9055-2DE36062D4A9}"/>
              </a:ext>
            </a:extLst>
          </p:cNvPr>
          <p:cNvGrpSpPr/>
          <p:nvPr/>
        </p:nvGrpSpPr>
        <p:grpSpPr>
          <a:xfrm>
            <a:off x="575187" y="1374703"/>
            <a:ext cx="11164529" cy="114881"/>
            <a:chOff x="575187" y="1227222"/>
            <a:chExt cx="11164529" cy="114881"/>
          </a:xfrm>
        </p:grpSpPr>
        <p:cxnSp>
          <p:nvCxnSpPr>
            <p:cNvPr id="5" name="直接连接符 4">
              <a:extLst>
                <a:ext uri="{FF2B5EF4-FFF2-40B4-BE49-F238E27FC236}">
                  <a16:creationId xmlns:a16="http://schemas.microsoft.com/office/drawing/2014/main" id="{7174EEF5-7370-428C-98C4-88311A27F153}"/>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矩形 5">
              <a:extLst>
                <a:ext uri="{FF2B5EF4-FFF2-40B4-BE49-F238E27FC236}">
                  <a16:creationId xmlns:a16="http://schemas.microsoft.com/office/drawing/2014/main" id="{3D9E7179-647B-4B64-9904-7BAE8E964D59}"/>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C69EA-FC85-42AE-85C0-2BFB96E11FF5}"/>
              </a:ext>
            </a:extLst>
          </p:cNvPr>
          <p:cNvSpPr>
            <a:spLocks noGrp="1"/>
          </p:cNvSpPr>
          <p:nvPr>
            <p:ph type="title"/>
          </p:nvPr>
        </p:nvSpPr>
        <p:spPr>
          <a:xfrm>
            <a:off x="683342" y="302969"/>
            <a:ext cx="8229600" cy="1114425"/>
          </a:xfrm>
        </p:spPr>
        <p:txBody>
          <a:bodyPr>
            <a:normAutofit/>
          </a:bodyPr>
          <a:lstStyle/>
          <a:p>
            <a:pPr>
              <a:defRPr/>
            </a:pPr>
            <a:r>
              <a:rPr lang="en-US" altLang="zh-CN" sz="4800" dirty="0">
                <a:solidFill>
                  <a:srgbClr val="FF0000"/>
                </a:solidFill>
                <a:latin typeface="微软雅黑" pitchFamily="34" charset="-122"/>
                <a:ea typeface="微软雅黑" pitchFamily="34" charset="-122"/>
              </a:rPr>
              <a:t>Web</a:t>
            </a:r>
            <a:r>
              <a:rPr lang="zh-CN" altLang="en-US" sz="4800" dirty="0">
                <a:solidFill>
                  <a:srgbClr val="FF0000"/>
                </a:solidFill>
                <a:latin typeface="微软雅黑" pitchFamily="34" charset="-122"/>
                <a:ea typeface="微软雅黑" pitchFamily="34" charset="-122"/>
              </a:rPr>
              <a:t>服务</a:t>
            </a:r>
            <a:r>
              <a:rPr lang="en-US" altLang="zh-CN" sz="4800" dirty="0">
                <a:solidFill>
                  <a:srgbClr val="FF0000"/>
                </a:solidFill>
                <a:latin typeface="微软雅黑" pitchFamily="34" charset="-122"/>
                <a:ea typeface="微软雅黑" pitchFamily="34" charset="-122"/>
              </a:rPr>
              <a:t>__WWW  </a:t>
            </a:r>
            <a:endParaRPr lang="zh-CN" altLang="en-US" sz="4800" dirty="0">
              <a:solidFill>
                <a:srgbClr val="FF0000"/>
              </a:solidFill>
              <a:latin typeface="微软雅黑" pitchFamily="34" charset="-122"/>
              <a:ea typeface="微软雅黑" pitchFamily="34" charset="-122"/>
            </a:endParaRPr>
          </a:p>
        </p:txBody>
      </p:sp>
      <p:sp>
        <p:nvSpPr>
          <p:cNvPr id="3" name="内容占位符 2">
            <a:extLst>
              <a:ext uri="{FF2B5EF4-FFF2-40B4-BE49-F238E27FC236}">
                <a16:creationId xmlns:a16="http://schemas.microsoft.com/office/drawing/2014/main" id="{C52957EC-1E4C-4BAB-B804-69CD3A6119FD}"/>
              </a:ext>
            </a:extLst>
          </p:cNvPr>
          <p:cNvSpPr>
            <a:spLocks noGrp="1" noChangeArrowheads="1"/>
          </p:cNvSpPr>
          <p:nvPr>
            <p:ph idx="1"/>
          </p:nvPr>
        </p:nvSpPr>
        <p:spPr>
          <a:xfrm>
            <a:off x="1032387" y="1933348"/>
            <a:ext cx="9221276" cy="3886200"/>
          </a:xfrm>
        </p:spPr>
        <p:txBody>
          <a:bodyPr/>
          <a:lstStyle/>
          <a:p>
            <a:r>
              <a:rPr lang="en-US" altLang="zh-CN" sz="4000" dirty="0">
                <a:solidFill>
                  <a:srgbClr val="FF0000"/>
                </a:solidFill>
                <a:latin typeface="微软雅黑" panose="020B0503020204020204" pitchFamily="34" charset="-122"/>
                <a:ea typeface="微软雅黑" panose="020B0503020204020204" pitchFamily="34" charset="-122"/>
              </a:rPr>
              <a:t>www</a:t>
            </a:r>
            <a:r>
              <a:rPr lang="en-US" altLang="zh-CN" dirty="0"/>
              <a:t>=World Wide Web</a:t>
            </a:r>
            <a:r>
              <a:rPr lang="zh-CN" altLang="en-US" dirty="0"/>
              <a:t> （</a:t>
            </a:r>
            <a:r>
              <a:rPr lang="en-US" altLang="zh-CN" dirty="0"/>
              <a:t>World Wide Web</a:t>
            </a:r>
            <a:r>
              <a:rPr lang="zh-CN" altLang="en-US" dirty="0"/>
              <a:t>，也称</a:t>
            </a:r>
            <a:r>
              <a:rPr lang="en-US" altLang="zh-CN" dirty="0"/>
              <a:t>Web</a:t>
            </a:r>
            <a:r>
              <a:rPr lang="zh-CN" altLang="en-US" dirty="0"/>
              <a:t>或万维网）是</a:t>
            </a:r>
            <a:r>
              <a:rPr lang="en-US" altLang="zh-CN" dirty="0"/>
              <a:t>Internet</a:t>
            </a:r>
            <a:r>
              <a:rPr lang="zh-CN" altLang="en-US" dirty="0"/>
              <a:t>上集文本、声音、动画、视频等多种媒体信息于一身的信息服务系统。</a:t>
            </a:r>
            <a:endParaRPr lang="en-US" altLang="zh-CN" dirty="0"/>
          </a:p>
          <a:p>
            <a:r>
              <a:rPr lang="en-US" altLang="zh-CN" sz="3600" dirty="0">
                <a:solidFill>
                  <a:srgbClr val="FF0000"/>
                </a:solidFill>
              </a:rPr>
              <a:t>HTML</a:t>
            </a:r>
            <a:endParaRPr lang="en-US" altLang="zh-CN" sz="3600" dirty="0"/>
          </a:p>
          <a:p>
            <a:pPr>
              <a:buFont typeface="Wingdings" panose="05000000000000000000" pitchFamily="2" charset="2"/>
              <a:buNone/>
            </a:pPr>
            <a:endParaRPr lang="en-US" altLang="zh-CN" dirty="0">
              <a:solidFill>
                <a:srgbClr val="FF000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0CACD9A0-9A77-439E-89BA-C6CD4219508A}"/>
              </a:ext>
            </a:extLst>
          </p:cNvPr>
          <p:cNvGrpSpPr/>
          <p:nvPr/>
        </p:nvGrpSpPr>
        <p:grpSpPr>
          <a:xfrm>
            <a:off x="575187" y="1359954"/>
            <a:ext cx="11164529" cy="114881"/>
            <a:chOff x="575187" y="1227222"/>
            <a:chExt cx="11164529" cy="114881"/>
          </a:xfrm>
        </p:grpSpPr>
        <p:cxnSp>
          <p:nvCxnSpPr>
            <p:cNvPr id="5" name="直接连接符 4">
              <a:extLst>
                <a:ext uri="{FF2B5EF4-FFF2-40B4-BE49-F238E27FC236}">
                  <a16:creationId xmlns:a16="http://schemas.microsoft.com/office/drawing/2014/main" id="{139634F5-E568-4E77-8412-CE34835C7E9E}"/>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矩形 5">
              <a:extLst>
                <a:ext uri="{FF2B5EF4-FFF2-40B4-BE49-F238E27FC236}">
                  <a16:creationId xmlns:a16="http://schemas.microsoft.com/office/drawing/2014/main" id="{CA02BFD7-A8BD-458B-8A5C-412CA9E5788E}"/>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a:extLst>
              <a:ext uri="{FF2B5EF4-FFF2-40B4-BE49-F238E27FC236}">
                <a16:creationId xmlns:a16="http://schemas.microsoft.com/office/drawing/2014/main" id="{AEB433EF-CA78-49A1-A95E-49250BDBC98F}"/>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a:solidFill>
                  <a:schemeClr val="accent2"/>
                </a:solidFill>
                <a:ea typeface="宋体" panose="02010600030101010101" pitchFamily="2" charset="-122"/>
              </a:rPr>
              <a:t>成 于 大 气     信 达 天 下</a:t>
            </a:r>
          </a:p>
        </p:txBody>
      </p:sp>
      <p:sp>
        <p:nvSpPr>
          <p:cNvPr id="30723" name="Rectangle 2">
            <a:extLst>
              <a:ext uri="{FF2B5EF4-FFF2-40B4-BE49-F238E27FC236}">
                <a16:creationId xmlns:a16="http://schemas.microsoft.com/office/drawing/2014/main" id="{BA064F0B-8605-48F1-86D5-73B43358218C}"/>
              </a:ext>
            </a:extLst>
          </p:cNvPr>
          <p:cNvSpPr>
            <a:spLocks noGrp="1" noChangeArrowheads="1"/>
          </p:cNvSpPr>
          <p:nvPr>
            <p:ph type="title"/>
          </p:nvPr>
        </p:nvSpPr>
        <p:spPr>
          <a:xfrm>
            <a:off x="1651819" y="0"/>
            <a:ext cx="8570094" cy="1371600"/>
          </a:xfrm>
        </p:spPr>
        <p:txBody>
          <a:bodyPr/>
          <a:lstStyle/>
          <a:p>
            <a:pPr eaLnBrk="1" hangingPunct="1"/>
            <a:r>
              <a:rPr lang="zh-CN" altLang="en-US" dirty="0">
                <a:solidFill>
                  <a:srgbClr val="C00000"/>
                </a:solidFill>
                <a:latin typeface="微软雅黑" panose="020B0503020204020204" pitchFamily="34" charset="-122"/>
                <a:ea typeface="微软雅黑" panose="020B0503020204020204" pitchFamily="34" charset="-122"/>
              </a:rPr>
              <a:t>公钥密码技术</a:t>
            </a:r>
          </a:p>
        </p:txBody>
      </p:sp>
      <p:sp>
        <p:nvSpPr>
          <p:cNvPr id="30724" name="Rectangle 3">
            <a:extLst>
              <a:ext uri="{FF2B5EF4-FFF2-40B4-BE49-F238E27FC236}">
                <a16:creationId xmlns:a16="http://schemas.microsoft.com/office/drawing/2014/main" id="{57FDCA61-88FD-447A-BF3F-0C51C964B000}"/>
              </a:ext>
            </a:extLst>
          </p:cNvPr>
          <p:cNvSpPr>
            <a:spLocks noGrp="1" noChangeArrowheads="1"/>
          </p:cNvSpPr>
          <p:nvPr>
            <p:ph type="body" idx="1"/>
          </p:nvPr>
        </p:nvSpPr>
        <p:spPr>
          <a:xfrm>
            <a:off x="707923" y="1371600"/>
            <a:ext cx="10913806" cy="3568701"/>
          </a:xfrm>
        </p:spPr>
        <p:txBody>
          <a:bodyPr>
            <a:normAutofit/>
          </a:bodyPr>
          <a:lstStyle/>
          <a:p>
            <a:pPr eaLnBrk="1" hangingPunct="1">
              <a:lnSpc>
                <a:spcPct val="100000"/>
              </a:lnSpc>
            </a:pPr>
            <a:r>
              <a:rPr lang="zh-CN" altLang="en-US" b="1" dirty="0">
                <a:solidFill>
                  <a:srgbClr val="CC0000"/>
                </a:solidFill>
              </a:rPr>
              <a:t>公开密钥（</a:t>
            </a:r>
            <a:r>
              <a:rPr lang="en-US" altLang="zh-CN" b="1" dirty="0">
                <a:solidFill>
                  <a:srgbClr val="CC0000"/>
                </a:solidFill>
              </a:rPr>
              <a:t>public key</a:t>
            </a:r>
            <a:r>
              <a:rPr lang="zh-CN" altLang="en-US" b="1" dirty="0">
                <a:solidFill>
                  <a:srgbClr val="CC0000"/>
                </a:solidFill>
              </a:rPr>
              <a:t>）</a:t>
            </a:r>
            <a:r>
              <a:rPr lang="zh-CN" altLang="en-US" b="1" dirty="0"/>
              <a:t>主要的特点就是加密和解密密钥</a:t>
            </a:r>
            <a:r>
              <a:rPr lang="zh-CN" altLang="en-US" b="1" dirty="0">
                <a:solidFill>
                  <a:srgbClr val="CC0000"/>
                </a:solidFill>
              </a:rPr>
              <a:t>不同</a:t>
            </a:r>
            <a:r>
              <a:rPr lang="zh-CN" altLang="en-US" b="1" dirty="0"/>
              <a:t>。每个用户保存着一对密钥：公开密钥和秘密密钥（称私钥），因此这种体制又称为双钥或非对称密钥密码体制。</a:t>
            </a:r>
          </a:p>
          <a:p>
            <a:pPr eaLnBrk="1" hangingPunct="1">
              <a:lnSpc>
                <a:spcPct val="100000"/>
              </a:lnSpc>
            </a:pPr>
            <a:r>
              <a:rPr lang="zh-CN" altLang="en-US" b="1" dirty="0"/>
              <a:t>相对于对称加密技术，公钥算法运算速度较慢，但</a:t>
            </a:r>
            <a:r>
              <a:rPr lang="zh-CN" altLang="en-US" b="1" dirty="0">
                <a:solidFill>
                  <a:srgbClr val="CC0000"/>
                </a:solidFill>
              </a:rPr>
              <a:t>密钥的管理和使用方便</a:t>
            </a:r>
            <a:r>
              <a:rPr lang="zh-CN" altLang="en-US" b="1" dirty="0"/>
              <a:t>，易于实现，更适合网络环境中密码技术应用需求。</a:t>
            </a:r>
          </a:p>
          <a:p>
            <a:pPr eaLnBrk="1" hangingPunct="1">
              <a:lnSpc>
                <a:spcPct val="100000"/>
              </a:lnSpc>
            </a:pPr>
            <a:endParaRPr lang="en-US" altLang="zh-CN" b="1" dirty="0"/>
          </a:p>
        </p:txBody>
      </p:sp>
      <p:graphicFrame>
        <p:nvGraphicFramePr>
          <p:cNvPr id="30725" name="Object 4">
            <a:extLst>
              <a:ext uri="{FF2B5EF4-FFF2-40B4-BE49-F238E27FC236}">
                <a16:creationId xmlns:a16="http://schemas.microsoft.com/office/drawing/2014/main" id="{8D0DABB8-FF19-4E30-AC17-6B6F2E652577}"/>
              </a:ext>
            </a:extLst>
          </p:cNvPr>
          <p:cNvGraphicFramePr>
            <a:graphicFrameLocks noChangeAspect="1"/>
          </p:cNvGraphicFramePr>
          <p:nvPr/>
        </p:nvGraphicFramePr>
        <p:xfrm>
          <a:off x="2566988" y="4581525"/>
          <a:ext cx="6769100" cy="1868488"/>
        </p:xfrm>
        <a:graphic>
          <a:graphicData uri="http://schemas.openxmlformats.org/presentationml/2006/ole">
            <mc:AlternateContent xmlns:mc="http://schemas.openxmlformats.org/markup-compatibility/2006">
              <mc:Choice xmlns:v="urn:schemas-microsoft-com:vml" Requires="v">
                <p:oleObj r:id="rId2" imgW="3211678" imgH="886663" progId="Visio.Drawing.11">
                  <p:embed/>
                </p:oleObj>
              </mc:Choice>
              <mc:Fallback>
                <p:oleObj r:id="rId2" imgW="3211678" imgH="886663" progId="Visio.Drawing.11">
                  <p:embed/>
                  <p:pic>
                    <p:nvPicPr>
                      <p:cNvPr id="30725" name="Object 4">
                        <a:extLst>
                          <a:ext uri="{FF2B5EF4-FFF2-40B4-BE49-F238E27FC236}">
                            <a16:creationId xmlns:a16="http://schemas.microsoft.com/office/drawing/2014/main" id="{8D0DABB8-FF19-4E30-AC17-6B6F2E652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4581525"/>
                        <a:ext cx="6769100" cy="186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a:extLst>
              <a:ext uri="{FF2B5EF4-FFF2-40B4-BE49-F238E27FC236}">
                <a16:creationId xmlns:a16="http://schemas.microsoft.com/office/drawing/2014/main" id="{06AB73E7-F8D0-4FCA-B408-144C076C4C43}"/>
              </a:ext>
            </a:extLst>
          </p:cNvPr>
          <p:cNvGrpSpPr/>
          <p:nvPr/>
        </p:nvGrpSpPr>
        <p:grpSpPr>
          <a:xfrm>
            <a:off x="575187" y="1168230"/>
            <a:ext cx="11164529" cy="114881"/>
            <a:chOff x="575187" y="1227222"/>
            <a:chExt cx="11164529" cy="114881"/>
          </a:xfrm>
        </p:grpSpPr>
        <p:cxnSp>
          <p:nvCxnSpPr>
            <p:cNvPr id="7" name="直接连接符 6">
              <a:extLst>
                <a:ext uri="{FF2B5EF4-FFF2-40B4-BE49-F238E27FC236}">
                  <a16:creationId xmlns:a16="http://schemas.microsoft.com/office/drawing/2014/main" id="{75326088-0AD0-452C-AA37-FE46D352CF14}"/>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矩形 7">
              <a:extLst>
                <a:ext uri="{FF2B5EF4-FFF2-40B4-BE49-F238E27FC236}">
                  <a16:creationId xmlns:a16="http://schemas.microsoft.com/office/drawing/2014/main" id="{14990A7C-941E-4BAB-919A-9D1980FD353C}"/>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0E8A9E3C-C3B7-49B1-8186-E48FEAF3F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286250"/>
            <a:ext cx="9144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标题 1">
            <a:extLst>
              <a:ext uri="{FF2B5EF4-FFF2-40B4-BE49-F238E27FC236}">
                <a16:creationId xmlns:a16="http://schemas.microsoft.com/office/drawing/2014/main" id="{56516F30-4B94-4AA8-93F4-FDA413395E30}"/>
              </a:ext>
            </a:extLst>
          </p:cNvPr>
          <p:cNvPicPr>
            <a:picLocks noGrp="1" noChangeArrowheads="1"/>
          </p:cNvPicPr>
          <p:nvPr>
            <p:ph type="title" idx="4294967295"/>
          </p:nvPr>
        </p:nvPicPr>
        <p:blipFill>
          <a:blip r:embed="rId4">
            <a:extLst>
              <a:ext uri="{28A0092B-C50C-407E-A947-70E740481C1C}">
                <a14:useLocalDpi xmlns:a14="http://schemas.microsoft.com/office/drawing/2010/main" val="0"/>
              </a:ext>
            </a:extLst>
          </a:blip>
          <a:srcRect l="20439"/>
          <a:stretch>
            <a:fillRect/>
          </a:stretch>
        </p:blipFill>
        <p:spPr>
          <a:xfrm>
            <a:off x="650928" y="0"/>
            <a:ext cx="9009266" cy="1158876"/>
          </a:xfrm>
        </p:spPr>
      </p:pic>
      <p:sp>
        <p:nvSpPr>
          <p:cNvPr id="31748" name="内容占位符 7">
            <a:extLst>
              <a:ext uri="{FF2B5EF4-FFF2-40B4-BE49-F238E27FC236}">
                <a16:creationId xmlns:a16="http://schemas.microsoft.com/office/drawing/2014/main" id="{5840923B-BFE3-4CB1-9E4A-726789F0EDEF}"/>
              </a:ext>
            </a:extLst>
          </p:cNvPr>
          <p:cNvSpPr txBox="1">
            <a:spLocks/>
          </p:cNvSpPr>
          <p:nvPr/>
        </p:nvSpPr>
        <p:spPr bwMode="auto">
          <a:xfrm>
            <a:off x="855406" y="836614"/>
            <a:ext cx="11017046"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lnSpc>
                <a:spcPct val="150000"/>
              </a:lnSpc>
              <a:spcBef>
                <a:spcPct val="0"/>
              </a:spcBef>
              <a:spcAft>
                <a:spcPts val="1200"/>
              </a:spcAft>
              <a:buClrTx/>
              <a:buFont typeface="Wingdings" panose="05000000000000000000" pitchFamily="2" charset="2"/>
              <a:buChar char="l"/>
            </a:pPr>
            <a:r>
              <a:rPr lang="zh-CN" altLang="en-US" sz="2800" dirty="0">
                <a:solidFill>
                  <a:schemeClr val="accent2"/>
                </a:solidFill>
                <a:latin typeface="黑体" panose="02010609060101010101" pitchFamily="49" charset="-122"/>
                <a:ea typeface="黑体" panose="02010609060101010101" pitchFamily="49" charset="-122"/>
                <a:cs typeface="微软雅黑" panose="020B0503020204020204" pitchFamily="34" charset="-122"/>
              </a:rPr>
              <a:t>非对称加密</a:t>
            </a:r>
            <a:r>
              <a:rPr lang="en-US" altLang="zh-CN" sz="2800" b="0" dirty="0">
                <a:solidFill>
                  <a:srgbClr val="595959"/>
                </a:solidFill>
                <a:latin typeface="微软雅黑" panose="020B0503020204020204" pitchFamily="34" charset="-122"/>
                <a:ea typeface="黑体" panose="02010609060101010101" pitchFamily="49" charset="-122"/>
                <a:cs typeface="微软雅黑" panose="020B0503020204020204" pitchFamily="34" charset="-122"/>
              </a:rPr>
              <a:t>(</a:t>
            </a:r>
            <a:r>
              <a:rPr lang="zh-CN" altLang="en-US" sz="2800" b="0" dirty="0">
                <a:solidFill>
                  <a:srgbClr val="0000FF"/>
                </a:solidFill>
                <a:latin typeface="微软雅黑" panose="020B0503020204020204" pitchFamily="34" charset="-122"/>
                <a:ea typeface="黑体" panose="02010609060101010101" pitchFamily="49" charset="-122"/>
                <a:cs typeface="微软雅黑" panose="020B0503020204020204" pitchFamily="34" charset="-122"/>
              </a:rPr>
              <a:t>又称公钥加密，属公钥密码体制</a:t>
            </a:r>
            <a:r>
              <a:rPr lang="en-US" altLang="zh-CN" sz="2800" b="0" dirty="0">
                <a:solidFill>
                  <a:srgbClr val="595959"/>
                </a:solidFill>
                <a:latin typeface="微软雅黑" panose="020B0503020204020204" pitchFamily="34" charset="-122"/>
                <a:ea typeface="黑体" panose="02010609060101010101" pitchFamily="49" charset="-122"/>
                <a:cs typeface="微软雅黑" panose="020B0503020204020204" pitchFamily="34" charset="-122"/>
              </a:rPr>
              <a:t>)</a:t>
            </a:r>
            <a:endParaRPr lang="zh-CN" altLang="en-US" sz="2800" b="0" dirty="0">
              <a:solidFill>
                <a:srgbClr val="595959"/>
              </a:solidFill>
              <a:latin typeface="微软雅黑" panose="020B0503020204020204" pitchFamily="34" charset="-122"/>
              <a:ea typeface="黑体" panose="02010609060101010101" pitchFamily="49" charset="-122"/>
              <a:cs typeface="微软雅黑" panose="020B0503020204020204" pitchFamily="34" charset="-122"/>
            </a:endParaRPr>
          </a:p>
          <a:p>
            <a:pPr lvl="1">
              <a:spcBef>
                <a:spcPct val="0"/>
              </a:spcBef>
              <a:spcAft>
                <a:spcPts val="600"/>
              </a:spcAft>
              <a:buClrTx/>
              <a:buFont typeface="Wingdings" panose="05000000000000000000" pitchFamily="2" charset="2"/>
              <a:buChar char="p"/>
            </a:pPr>
            <a:r>
              <a:rPr lang="zh-CN" altLang="en-US"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两把钥匙：私钥</a:t>
            </a:r>
            <a:r>
              <a:rPr lang="en-US" altLang="zh-CN"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a:t>
            </a:r>
            <a:r>
              <a:rPr lang="zh-CN" altLang="en-US"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用户保存</a:t>
            </a:r>
            <a:r>
              <a:rPr lang="en-US" altLang="zh-CN"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a:t>
            </a:r>
            <a:r>
              <a:rPr lang="zh-CN" altLang="en-US"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公钥</a:t>
            </a:r>
            <a:r>
              <a:rPr lang="en-US" altLang="zh-CN"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a:t>
            </a:r>
            <a:r>
              <a:rPr lang="zh-CN" altLang="en-US"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公布给所有人</a:t>
            </a:r>
            <a:r>
              <a:rPr lang="en-US" altLang="zh-CN"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a:t>
            </a:r>
          </a:p>
          <a:p>
            <a:pPr lvl="1">
              <a:lnSpc>
                <a:spcPct val="150000"/>
              </a:lnSpc>
              <a:spcBef>
                <a:spcPct val="0"/>
              </a:spcBef>
              <a:spcAft>
                <a:spcPts val="600"/>
              </a:spcAft>
              <a:buClrTx/>
              <a:buFont typeface="Wingdings" panose="05000000000000000000" pitchFamily="2" charset="2"/>
              <a:buChar char="p"/>
            </a:pPr>
            <a:r>
              <a:rPr lang="zh-CN" altLang="en-US"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甲、乙、丙保密通信过程</a:t>
            </a:r>
            <a:endParaRPr lang="en-US" altLang="zh-CN"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endParaRPr>
          </a:p>
          <a:p>
            <a:pPr lvl="2">
              <a:lnSpc>
                <a:spcPct val="120000"/>
              </a:lnSpc>
              <a:spcBef>
                <a:spcPct val="0"/>
              </a:spcBef>
              <a:spcAft>
                <a:spcPts val="600"/>
              </a:spcAft>
              <a:buClrTx/>
              <a:buFont typeface="Wingdings" panose="05000000000000000000" pitchFamily="2" charset="2"/>
              <a:buChar char="Ø"/>
            </a:pPr>
            <a:r>
              <a:rPr lang="zh-CN" altLang="en-US" sz="2400" dirty="0">
                <a:solidFill>
                  <a:srgbClr val="CC0000"/>
                </a:solidFill>
                <a:latin typeface="微软雅黑" panose="020B0503020204020204" pitchFamily="34" charset="-122"/>
                <a:ea typeface="黑体" panose="02010609060101010101" pitchFamily="49" charset="-122"/>
                <a:cs typeface="微软雅黑" panose="020B0503020204020204" pitchFamily="34" charset="-122"/>
              </a:rPr>
              <a:t>甲用乙的公钥对信息加密， 乙用自己的私钥对密文解密</a:t>
            </a:r>
            <a:endParaRPr lang="en-US" altLang="zh-CN" sz="2400" dirty="0">
              <a:solidFill>
                <a:srgbClr val="CC0000"/>
              </a:solidFill>
              <a:latin typeface="微软雅黑" panose="020B0503020204020204" pitchFamily="34" charset="-122"/>
              <a:ea typeface="黑体" panose="02010609060101010101" pitchFamily="49" charset="-122"/>
              <a:cs typeface="微软雅黑" panose="020B0503020204020204" pitchFamily="34" charset="-122"/>
            </a:endParaRPr>
          </a:p>
          <a:p>
            <a:pPr lvl="2">
              <a:lnSpc>
                <a:spcPct val="120000"/>
              </a:lnSpc>
              <a:spcBef>
                <a:spcPct val="0"/>
              </a:spcBef>
              <a:spcAft>
                <a:spcPts val="600"/>
              </a:spcAft>
              <a:buClrTx/>
              <a:buFont typeface="Wingdings" panose="05000000000000000000" pitchFamily="2" charset="2"/>
              <a:buChar char="Ø"/>
            </a:pPr>
            <a:r>
              <a:rPr lang="zh-CN" altLang="en-US" sz="2400" dirty="0">
                <a:solidFill>
                  <a:srgbClr val="CC0000"/>
                </a:solidFill>
                <a:latin typeface="微软雅黑" panose="020B0503020204020204" pitchFamily="34" charset="-122"/>
                <a:ea typeface="黑体" panose="02010609060101010101" pitchFamily="49" charset="-122"/>
                <a:cs typeface="微软雅黑" panose="020B0503020204020204" pitchFamily="34" charset="-122"/>
              </a:rPr>
              <a:t>乙用甲的公钥对信息加密， 甲用自己的私钥对密文解密</a:t>
            </a:r>
            <a:endParaRPr lang="en-US" altLang="zh-CN" sz="2600" dirty="0">
              <a:solidFill>
                <a:srgbClr val="CC0000"/>
              </a:solidFill>
              <a:latin typeface="微软雅黑" panose="020B0503020204020204" pitchFamily="34" charset="-122"/>
              <a:ea typeface="黑体" panose="02010609060101010101" pitchFamily="49" charset="-122"/>
              <a:cs typeface="微软雅黑" panose="020B0503020204020204" pitchFamily="34" charset="-122"/>
            </a:endParaRPr>
          </a:p>
          <a:p>
            <a:pPr lvl="1">
              <a:lnSpc>
                <a:spcPct val="150000"/>
              </a:lnSpc>
              <a:spcBef>
                <a:spcPct val="0"/>
              </a:spcBef>
              <a:spcAft>
                <a:spcPts val="600"/>
              </a:spcAft>
              <a:buClrTx/>
              <a:buFont typeface="Wingdings" panose="05000000000000000000" pitchFamily="2" charset="2"/>
              <a:buChar char="p"/>
            </a:pPr>
            <a:r>
              <a:rPr lang="zh-CN" altLang="en-US"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典型算法：</a:t>
            </a:r>
            <a:r>
              <a:rPr lang="en-US" altLang="zh-CN"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RSA(</a:t>
            </a:r>
            <a:r>
              <a:rPr lang="zh-CN" altLang="en-US"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基于大数分解难题</a:t>
            </a:r>
            <a:r>
              <a:rPr lang="en-US" altLang="zh-CN" sz="2800" dirty="0">
                <a:solidFill>
                  <a:srgbClr val="004D7F"/>
                </a:solidFill>
                <a:latin typeface="微软雅黑" panose="020B0503020204020204" pitchFamily="34" charset="-122"/>
                <a:ea typeface="黑体" panose="02010609060101010101" pitchFamily="49" charset="-122"/>
                <a:cs typeface="微软雅黑" panose="020B0503020204020204" pitchFamily="34" charset="-122"/>
              </a:rPr>
              <a:t>)</a:t>
            </a:r>
            <a:endParaRPr lang="zh-CN" altLang="en-US" dirty="0">
              <a:solidFill>
                <a:srgbClr val="595959"/>
              </a:solidFill>
              <a:latin typeface="微软雅黑" panose="020B0503020204020204" pitchFamily="34" charset="-122"/>
              <a:ea typeface="黑体" panose="02010609060101010101" pitchFamily="49" charset="-122"/>
              <a:cs typeface="微软雅黑" panose="020B0503020204020204" pitchFamily="34" charset="-122"/>
            </a:endParaRPr>
          </a:p>
        </p:txBody>
      </p:sp>
      <p:grpSp>
        <p:nvGrpSpPr>
          <p:cNvPr id="5" name="组合 4">
            <a:extLst>
              <a:ext uri="{FF2B5EF4-FFF2-40B4-BE49-F238E27FC236}">
                <a16:creationId xmlns:a16="http://schemas.microsoft.com/office/drawing/2014/main" id="{C6B9AF0A-02CB-4E85-9547-39B8FAA6C392}"/>
              </a:ext>
            </a:extLst>
          </p:cNvPr>
          <p:cNvGrpSpPr/>
          <p:nvPr/>
        </p:nvGrpSpPr>
        <p:grpSpPr>
          <a:xfrm>
            <a:off x="513734" y="933606"/>
            <a:ext cx="11232000" cy="114881"/>
            <a:chOff x="575186" y="1227222"/>
            <a:chExt cx="11232000" cy="114881"/>
          </a:xfrm>
        </p:grpSpPr>
        <p:cxnSp>
          <p:nvCxnSpPr>
            <p:cNvPr id="6" name="直接连接符 5">
              <a:extLst>
                <a:ext uri="{FF2B5EF4-FFF2-40B4-BE49-F238E27FC236}">
                  <a16:creationId xmlns:a16="http://schemas.microsoft.com/office/drawing/2014/main" id="{B5E6BAE7-E8F8-4497-BB22-7F75A651210A}"/>
                </a:ext>
              </a:extLst>
            </p:cNvPr>
            <p:cNvCxnSpPr/>
            <p:nvPr/>
          </p:nvCxnSpPr>
          <p:spPr>
            <a:xfrm>
              <a:off x="575186" y="1227222"/>
              <a:ext cx="11232000" cy="36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21F773A9-B8AC-4D5E-BCE5-EBCB9035BE29}"/>
                </a:ext>
              </a:extLst>
            </p:cNvPr>
            <p:cNvSpPr/>
            <p:nvPr/>
          </p:nvSpPr>
          <p:spPr>
            <a:xfrm>
              <a:off x="575187" y="1227222"/>
              <a:ext cx="7890387" cy="1148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a:extLst>
              <a:ext uri="{FF2B5EF4-FFF2-40B4-BE49-F238E27FC236}">
                <a16:creationId xmlns:a16="http://schemas.microsoft.com/office/drawing/2014/main" id="{8B165874-177C-48B4-AA6F-05937B0E56DC}"/>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a:solidFill>
                  <a:schemeClr val="accent2"/>
                </a:solidFill>
                <a:ea typeface="宋体" panose="02010600030101010101" pitchFamily="2" charset="-122"/>
              </a:rPr>
              <a:t>成 于 大 气     信 达 天 下</a:t>
            </a:r>
          </a:p>
        </p:txBody>
      </p:sp>
      <p:sp>
        <p:nvSpPr>
          <p:cNvPr id="33795" name="Rectangle 2">
            <a:extLst>
              <a:ext uri="{FF2B5EF4-FFF2-40B4-BE49-F238E27FC236}">
                <a16:creationId xmlns:a16="http://schemas.microsoft.com/office/drawing/2014/main" id="{7E61DF6D-351E-4DB0-8C02-6CE89841A39D}"/>
              </a:ext>
            </a:extLst>
          </p:cNvPr>
          <p:cNvSpPr>
            <a:spLocks noGrp="1" noChangeArrowheads="1"/>
          </p:cNvSpPr>
          <p:nvPr>
            <p:ph type="title"/>
          </p:nvPr>
        </p:nvSpPr>
        <p:spPr>
          <a:xfrm>
            <a:off x="720213" y="136525"/>
            <a:ext cx="10515600" cy="1325563"/>
          </a:xfrm>
        </p:spPr>
        <p:txBody>
          <a:body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典型的公钥密码算法</a:t>
            </a:r>
          </a:p>
        </p:txBody>
      </p:sp>
      <p:sp>
        <p:nvSpPr>
          <p:cNvPr id="33796" name="Rectangle 3">
            <a:extLst>
              <a:ext uri="{FF2B5EF4-FFF2-40B4-BE49-F238E27FC236}">
                <a16:creationId xmlns:a16="http://schemas.microsoft.com/office/drawing/2014/main" id="{135690B3-B573-4CF9-8EDF-CBDE9E5D2506}"/>
              </a:ext>
            </a:extLst>
          </p:cNvPr>
          <p:cNvSpPr>
            <a:spLocks noGrp="1" noChangeArrowheads="1"/>
          </p:cNvSpPr>
          <p:nvPr>
            <p:ph type="body" idx="1"/>
          </p:nvPr>
        </p:nvSpPr>
        <p:spPr>
          <a:xfrm>
            <a:off x="589935" y="1268361"/>
            <a:ext cx="11297264" cy="5087989"/>
          </a:xfrm>
          <a:solidFill>
            <a:schemeClr val="accent1">
              <a:lumMod val="75000"/>
            </a:schemeClr>
          </a:solidFill>
        </p:spPr>
        <p:txBody>
          <a:bodyPr/>
          <a:lstStyle/>
          <a:p>
            <a:pPr eaLnBrk="1" hangingPunct="1">
              <a:lnSpc>
                <a:spcPct val="150000"/>
              </a:lnSpc>
            </a:pPr>
            <a:r>
              <a:rPr lang="zh-CN" altLang="en-US" b="1" dirty="0">
                <a:solidFill>
                  <a:schemeClr val="bg1"/>
                </a:solidFill>
              </a:rPr>
              <a:t>典型的</a:t>
            </a:r>
            <a:r>
              <a:rPr lang="zh-CN" altLang="en-US" b="1" dirty="0">
                <a:solidFill>
                  <a:schemeClr val="accent2"/>
                </a:solidFill>
                <a:latin typeface="微软雅黑" panose="020B0503020204020204" pitchFamily="34" charset="-122"/>
                <a:ea typeface="微软雅黑" panose="020B0503020204020204" pitchFamily="34" charset="-122"/>
              </a:rPr>
              <a:t>非对称</a:t>
            </a:r>
            <a:r>
              <a:rPr lang="zh-CN" altLang="en-US" dirty="0">
                <a:solidFill>
                  <a:schemeClr val="bg1"/>
                </a:solidFill>
              </a:rPr>
              <a:t>密码算法有</a:t>
            </a:r>
            <a:r>
              <a:rPr lang="zh-CN" altLang="en-US" dirty="0"/>
              <a:t>：</a:t>
            </a:r>
            <a:r>
              <a:rPr lang="en-US" altLang="zh-CN" b="1" dirty="0">
                <a:solidFill>
                  <a:srgbClr val="FFFF00"/>
                </a:solidFill>
              </a:rPr>
              <a:t>RSA</a:t>
            </a:r>
            <a:r>
              <a:rPr lang="zh-CN" altLang="en-US" b="1" dirty="0">
                <a:solidFill>
                  <a:srgbClr val="FFFF00"/>
                </a:solidFill>
              </a:rPr>
              <a:t>算法、</a:t>
            </a:r>
            <a:r>
              <a:rPr lang="en-US" altLang="zh-CN" b="1" dirty="0">
                <a:solidFill>
                  <a:srgbClr val="FFFF00"/>
                </a:solidFill>
              </a:rPr>
              <a:t>DH</a:t>
            </a:r>
            <a:r>
              <a:rPr lang="zh-CN" altLang="en-US" b="1" dirty="0">
                <a:solidFill>
                  <a:srgbClr val="FFFF00"/>
                </a:solidFill>
              </a:rPr>
              <a:t>算法</a:t>
            </a:r>
            <a:r>
              <a:rPr lang="zh-CN" altLang="en-US" dirty="0">
                <a:solidFill>
                  <a:schemeClr val="bg1"/>
                </a:solidFill>
              </a:rPr>
              <a:t>等</a:t>
            </a:r>
            <a:r>
              <a:rPr lang="zh-CN" altLang="en-US" dirty="0"/>
              <a:t>。</a:t>
            </a:r>
          </a:p>
          <a:p>
            <a:pPr eaLnBrk="1" hangingPunct="1">
              <a:lnSpc>
                <a:spcPct val="150000"/>
              </a:lnSpc>
            </a:pPr>
            <a:r>
              <a:rPr lang="zh-CN" altLang="en-US" b="1" dirty="0">
                <a:solidFill>
                  <a:srgbClr val="FFFF00"/>
                </a:solidFill>
              </a:rPr>
              <a:t> （</a:t>
            </a:r>
            <a:r>
              <a:rPr lang="en-US" altLang="zh-CN" b="1" dirty="0">
                <a:solidFill>
                  <a:srgbClr val="FFFF00"/>
                </a:solidFill>
              </a:rPr>
              <a:t>1</a:t>
            </a:r>
            <a:r>
              <a:rPr lang="zh-CN" altLang="en-US" b="1" dirty="0">
                <a:solidFill>
                  <a:srgbClr val="FFFF00"/>
                </a:solidFill>
              </a:rPr>
              <a:t>）</a:t>
            </a:r>
            <a:r>
              <a:rPr lang="en-US" altLang="zh-CN" b="1" dirty="0">
                <a:solidFill>
                  <a:srgbClr val="FFFF00"/>
                </a:solidFill>
              </a:rPr>
              <a:t>RSA</a:t>
            </a:r>
          </a:p>
          <a:p>
            <a:pPr lvl="1" eaLnBrk="1" hangingPunct="1">
              <a:lnSpc>
                <a:spcPct val="150000"/>
              </a:lnSpc>
            </a:pPr>
            <a:r>
              <a:rPr lang="en-US" altLang="zh-CN" dirty="0">
                <a:solidFill>
                  <a:schemeClr val="bg1"/>
                </a:solidFill>
              </a:rPr>
              <a:t>1978</a:t>
            </a:r>
            <a:r>
              <a:rPr lang="zh-CN" altLang="en-US" dirty="0">
                <a:solidFill>
                  <a:schemeClr val="bg1"/>
                </a:solidFill>
              </a:rPr>
              <a:t>年诞生的</a:t>
            </a:r>
            <a:r>
              <a:rPr lang="en-US" altLang="zh-CN" dirty="0">
                <a:solidFill>
                  <a:schemeClr val="bg1"/>
                </a:solidFill>
              </a:rPr>
              <a:t>RSA</a:t>
            </a:r>
            <a:r>
              <a:rPr lang="zh-CN" altLang="en-US" dirty="0">
                <a:solidFill>
                  <a:schemeClr val="bg1"/>
                </a:solidFill>
              </a:rPr>
              <a:t>公钥密码算法是一种公认十分安全的公钥密码算法。它的命名取自三个创始人：</a:t>
            </a:r>
            <a:r>
              <a:rPr lang="en-US" altLang="zh-CN" dirty="0">
                <a:solidFill>
                  <a:schemeClr val="bg1"/>
                </a:solidFill>
              </a:rPr>
              <a:t>Rivest</a:t>
            </a:r>
            <a:r>
              <a:rPr lang="zh-CN" altLang="en-US" dirty="0">
                <a:solidFill>
                  <a:schemeClr val="bg1"/>
                </a:solidFill>
              </a:rPr>
              <a:t>、</a:t>
            </a:r>
            <a:r>
              <a:rPr lang="en-US" altLang="zh-CN" dirty="0">
                <a:solidFill>
                  <a:schemeClr val="bg1"/>
                </a:solidFill>
              </a:rPr>
              <a:t>Shamir</a:t>
            </a:r>
            <a:r>
              <a:rPr lang="zh-CN" altLang="en-US" dirty="0">
                <a:solidFill>
                  <a:schemeClr val="bg1"/>
                </a:solidFill>
              </a:rPr>
              <a:t>和</a:t>
            </a:r>
            <a:r>
              <a:rPr lang="en-US" altLang="zh-CN" dirty="0">
                <a:solidFill>
                  <a:schemeClr val="bg1"/>
                </a:solidFill>
              </a:rPr>
              <a:t>Adelman</a:t>
            </a:r>
            <a:r>
              <a:rPr lang="zh-CN" altLang="en-US" dirty="0">
                <a:solidFill>
                  <a:schemeClr val="bg1"/>
                </a:solidFill>
              </a:rPr>
              <a:t>。</a:t>
            </a:r>
            <a:r>
              <a:rPr lang="en-US" altLang="zh-CN" dirty="0">
                <a:solidFill>
                  <a:schemeClr val="bg1"/>
                </a:solidFill>
              </a:rPr>
              <a:t>RSA</a:t>
            </a:r>
            <a:r>
              <a:rPr lang="zh-CN" altLang="en-US" dirty="0">
                <a:solidFill>
                  <a:schemeClr val="bg1"/>
                </a:solidFill>
              </a:rPr>
              <a:t>算法的安全性基于数论中大素数分解的困难性，它采用足够大的整数，其因子分解越困难，密码就越难以破译，加密强度就越高。</a:t>
            </a:r>
            <a:r>
              <a:rPr lang="en-US" altLang="zh-CN" dirty="0">
                <a:solidFill>
                  <a:schemeClr val="bg1"/>
                </a:solidFill>
              </a:rPr>
              <a:t>RSA</a:t>
            </a:r>
            <a:r>
              <a:rPr lang="zh-CN" altLang="en-US" dirty="0">
                <a:solidFill>
                  <a:schemeClr val="bg1"/>
                </a:solidFill>
              </a:rPr>
              <a:t>公钥密码算法是目前网络上进行保密通信和数字签名最有效的安全算法。 </a:t>
            </a:r>
          </a:p>
        </p:txBody>
      </p:sp>
      <p:sp>
        <p:nvSpPr>
          <p:cNvPr id="178180" name="Picture 2">
            <a:extLst>
              <a:ext uri="{FF2B5EF4-FFF2-40B4-BE49-F238E27FC236}">
                <a16:creationId xmlns:a16="http://schemas.microsoft.com/office/drawing/2014/main" id="{8081CAFF-97E6-45C1-91E5-A48CB95887F0}"/>
              </a:ext>
            </a:extLst>
          </p:cNvPr>
          <p:cNvSpPr>
            <a:spLocks noChangeAspect="1" noChangeArrowheads="1"/>
          </p:cNvSpPr>
          <p:nvPr/>
        </p:nvSpPr>
        <p:spPr bwMode="auto">
          <a:xfrm>
            <a:off x="2238375" y="0"/>
            <a:ext cx="771525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78180"/>
                                        </p:tgtEl>
                                        <p:attrNameLst>
                                          <p:attrName>style.visibility</p:attrName>
                                        </p:attrNameLst>
                                      </p:cBhvr>
                                      <p:to>
                                        <p:strVal val="visible"/>
                                      </p:to>
                                    </p:set>
                                    <p:animEffect transition="in" filter="fade">
                                      <p:cBhvr>
                                        <p:cTn id="7" dur="2000"/>
                                        <p:tgtEl>
                                          <p:spTgt spid="17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a:extLst>
              <a:ext uri="{FF2B5EF4-FFF2-40B4-BE49-F238E27FC236}">
                <a16:creationId xmlns:a16="http://schemas.microsoft.com/office/drawing/2014/main" id="{620ABE59-CE70-4B7E-8970-4FD8D99EFEC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a:solidFill>
                  <a:schemeClr val="accent2"/>
                </a:solidFill>
                <a:ea typeface="宋体" panose="02010600030101010101" pitchFamily="2" charset="-122"/>
              </a:rPr>
              <a:t>成 于 大 气     信 达 天 下</a:t>
            </a:r>
          </a:p>
        </p:txBody>
      </p:sp>
      <p:sp>
        <p:nvSpPr>
          <p:cNvPr id="34819" name="Rectangle 2">
            <a:extLst>
              <a:ext uri="{FF2B5EF4-FFF2-40B4-BE49-F238E27FC236}">
                <a16:creationId xmlns:a16="http://schemas.microsoft.com/office/drawing/2014/main" id="{7A04F340-BCA1-4E87-8836-99071054DEAF}"/>
              </a:ext>
            </a:extLst>
          </p:cNvPr>
          <p:cNvSpPr>
            <a:spLocks noGrp="1" noChangeArrowheads="1"/>
          </p:cNvSpPr>
          <p:nvPr>
            <p:ph type="title"/>
          </p:nvPr>
        </p:nvSpPr>
        <p:spPr/>
        <p:txBody>
          <a:bodyPr/>
          <a:lstStyle/>
          <a:p>
            <a:pPr eaLnBrk="1" hangingPunct="1"/>
            <a:r>
              <a:rPr lang="zh-CN" altLang="en-US"/>
              <a:t>典型的公钥密码算法（续）</a:t>
            </a:r>
          </a:p>
        </p:txBody>
      </p:sp>
      <p:sp>
        <p:nvSpPr>
          <p:cNvPr id="34820" name="Rectangle 3">
            <a:extLst>
              <a:ext uri="{FF2B5EF4-FFF2-40B4-BE49-F238E27FC236}">
                <a16:creationId xmlns:a16="http://schemas.microsoft.com/office/drawing/2014/main" id="{06A8EF41-252C-499D-8A89-0FBDDF79A038}"/>
              </a:ext>
            </a:extLst>
          </p:cNvPr>
          <p:cNvSpPr>
            <a:spLocks noGrp="1" noChangeArrowheads="1"/>
          </p:cNvSpPr>
          <p:nvPr>
            <p:ph type="body" idx="1"/>
          </p:nvPr>
        </p:nvSpPr>
        <p:spPr>
          <a:xfrm>
            <a:off x="838200" y="1460090"/>
            <a:ext cx="10739284" cy="4716873"/>
          </a:xfrm>
          <a:solidFill>
            <a:schemeClr val="accent1">
              <a:lumMod val="75000"/>
            </a:schemeClr>
          </a:solidFill>
        </p:spPr>
        <p:txBody>
          <a:bodyPr vert="horz" lIns="91440" tIns="45720" rIns="91440" bIns="45720" rtlCol="0">
            <a:normAutofit/>
          </a:bodyPr>
          <a:lstStyle/>
          <a:p>
            <a:pPr>
              <a:lnSpc>
                <a:spcPct val="150000"/>
              </a:lnSpc>
            </a:pPr>
            <a:r>
              <a:rPr lang="zh-CN" altLang="en-US" b="1" dirty="0">
                <a:solidFill>
                  <a:srgbClr val="FFFF00"/>
                </a:solidFill>
                <a:latin typeface="微软雅黑" panose="020B0503020204020204" pitchFamily="34" charset="-122"/>
                <a:ea typeface="微软雅黑" panose="020B0503020204020204" pitchFamily="34" charset="-122"/>
              </a:rPr>
              <a:t>（</a:t>
            </a:r>
            <a:r>
              <a:rPr lang="en-US" altLang="zh-CN" b="1" dirty="0">
                <a:solidFill>
                  <a:srgbClr val="FFFF00"/>
                </a:solidFill>
                <a:latin typeface="微软雅黑" panose="020B0503020204020204" pitchFamily="34" charset="-122"/>
                <a:ea typeface="微软雅黑" panose="020B0503020204020204" pitchFamily="34" charset="-122"/>
              </a:rPr>
              <a:t>2</a:t>
            </a:r>
            <a:r>
              <a:rPr lang="zh-CN" altLang="en-US" b="1" dirty="0">
                <a:solidFill>
                  <a:srgbClr val="FFFF00"/>
                </a:solidFill>
                <a:latin typeface="微软雅黑" panose="020B0503020204020204" pitchFamily="34" charset="-122"/>
                <a:ea typeface="微软雅黑" panose="020B0503020204020204" pitchFamily="34" charset="-122"/>
              </a:rPr>
              <a:t>）</a:t>
            </a:r>
            <a:r>
              <a:rPr lang="en-US" altLang="zh-CN" b="1" dirty="0">
                <a:solidFill>
                  <a:srgbClr val="FFFF00"/>
                </a:solidFill>
                <a:latin typeface="微软雅黑" panose="020B0503020204020204" pitchFamily="34" charset="-122"/>
                <a:ea typeface="微软雅黑" panose="020B0503020204020204" pitchFamily="34" charset="-122"/>
              </a:rPr>
              <a:t>Diffie-Hellman</a:t>
            </a:r>
            <a:r>
              <a:rPr lang="zh-CN" altLang="en-US" b="1" dirty="0">
                <a:solidFill>
                  <a:srgbClr val="FFFF00"/>
                </a:solidFill>
                <a:latin typeface="微软雅黑" panose="020B0503020204020204" pitchFamily="34" charset="-122"/>
                <a:ea typeface="微软雅黑" panose="020B0503020204020204" pitchFamily="34" charset="-122"/>
              </a:rPr>
              <a:t>算法（</a:t>
            </a:r>
            <a:r>
              <a:rPr lang="en-US" altLang="zh-CN" b="1" dirty="0">
                <a:solidFill>
                  <a:srgbClr val="FFFF00"/>
                </a:solidFill>
                <a:latin typeface="微软雅黑" panose="020B0503020204020204" pitchFamily="34" charset="-122"/>
                <a:ea typeface="微软雅黑" panose="020B0503020204020204" pitchFamily="34" charset="-122"/>
              </a:rPr>
              <a:t>DH</a:t>
            </a:r>
            <a:r>
              <a:rPr lang="zh-CN" altLang="en-US" b="1" dirty="0">
                <a:solidFill>
                  <a:srgbClr val="FFFF00"/>
                </a:solidFill>
                <a:latin typeface="微软雅黑" panose="020B0503020204020204" pitchFamily="34" charset="-122"/>
                <a:ea typeface="微软雅黑" panose="020B0503020204020204" pitchFamily="34" charset="-122"/>
              </a:rPr>
              <a:t>）</a:t>
            </a:r>
          </a:p>
          <a:p>
            <a:pPr lvl="1">
              <a:lnSpc>
                <a:spcPct val="150000"/>
              </a:lnSpc>
            </a:pPr>
            <a:r>
              <a:rPr lang="en-US" altLang="zh-CN" dirty="0">
                <a:solidFill>
                  <a:schemeClr val="bg1"/>
                </a:solidFill>
              </a:rPr>
              <a:t>20</a:t>
            </a:r>
            <a:r>
              <a:rPr lang="zh-CN" altLang="en-US" dirty="0">
                <a:solidFill>
                  <a:schemeClr val="bg1"/>
                </a:solidFill>
              </a:rPr>
              <a:t>世纪</a:t>
            </a:r>
            <a:r>
              <a:rPr lang="en-US" altLang="zh-CN" dirty="0">
                <a:solidFill>
                  <a:schemeClr val="bg1"/>
                </a:solidFill>
              </a:rPr>
              <a:t>70</a:t>
            </a:r>
            <a:r>
              <a:rPr lang="zh-CN" altLang="en-US" dirty="0">
                <a:solidFill>
                  <a:schemeClr val="bg1"/>
                </a:solidFill>
              </a:rPr>
              <a:t>年代中期，斯坦福大学的研究生</a:t>
            </a:r>
            <a:r>
              <a:rPr lang="en-US" altLang="zh-CN" dirty="0">
                <a:solidFill>
                  <a:schemeClr val="bg1"/>
                </a:solidFill>
              </a:rPr>
              <a:t>Whitefield Diffie</a:t>
            </a:r>
            <a:r>
              <a:rPr lang="zh-CN" altLang="en-US" dirty="0">
                <a:solidFill>
                  <a:schemeClr val="bg1"/>
                </a:solidFill>
              </a:rPr>
              <a:t>和教授</a:t>
            </a:r>
            <a:r>
              <a:rPr lang="en-US" altLang="zh-CN" dirty="0">
                <a:solidFill>
                  <a:schemeClr val="bg1"/>
                </a:solidFill>
              </a:rPr>
              <a:t>Martin Hellman</a:t>
            </a:r>
            <a:r>
              <a:rPr lang="zh-CN" altLang="en-US" dirty="0">
                <a:solidFill>
                  <a:schemeClr val="bg1"/>
                </a:solidFill>
              </a:rPr>
              <a:t>提出了一个通过交换公开信息建立一个共享会话密钥的方案，即</a:t>
            </a:r>
            <a:r>
              <a:rPr lang="en-US" altLang="zh-CN" dirty="0">
                <a:solidFill>
                  <a:schemeClr val="bg1"/>
                </a:solidFill>
              </a:rPr>
              <a:t>DH</a:t>
            </a:r>
            <a:r>
              <a:rPr lang="zh-CN" altLang="en-US" dirty="0">
                <a:solidFill>
                  <a:schemeClr val="bg1"/>
                </a:solidFill>
              </a:rPr>
              <a:t>算法。</a:t>
            </a:r>
          </a:p>
          <a:p>
            <a:pPr lvl="1">
              <a:lnSpc>
                <a:spcPct val="150000"/>
              </a:lnSpc>
            </a:pPr>
            <a:r>
              <a:rPr lang="zh-CN" altLang="en-US" dirty="0">
                <a:solidFill>
                  <a:schemeClr val="bg1"/>
                </a:solidFill>
              </a:rPr>
              <a:t>无需生成一个共享的会话密钥然后用公钥密码技术进行分发，而是利用公钥密码技术在通信双方生成一个会话密钥。通信的双方都有一个秘密值和两个公开值，将秘密值和公开值结合，通信的双方就可以生成相同的秘密数值，即会话密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B3F60A4-8BAA-46E4-A216-866CB718DF65}"/>
              </a:ext>
            </a:extLst>
          </p:cNvPr>
          <p:cNvSpPr>
            <a:spLocks noGrp="1" noChangeArrowheads="1"/>
          </p:cNvSpPr>
          <p:nvPr>
            <p:ph type="title"/>
          </p:nvPr>
        </p:nvSpPr>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非对称密钥特点：</a:t>
            </a:r>
          </a:p>
        </p:txBody>
      </p:sp>
      <p:sp>
        <p:nvSpPr>
          <p:cNvPr id="36867" name="Rectangle 3">
            <a:extLst>
              <a:ext uri="{FF2B5EF4-FFF2-40B4-BE49-F238E27FC236}">
                <a16:creationId xmlns:a16="http://schemas.microsoft.com/office/drawing/2014/main" id="{4CA77878-8591-41C4-B5A9-B2DD154C686C}"/>
              </a:ext>
            </a:extLst>
          </p:cNvPr>
          <p:cNvSpPr>
            <a:spLocks noGrp="1" noChangeArrowheads="1"/>
          </p:cNvSpPr>
          <p:nvPr>
            <p:ph type="body" idx="1"/>
          </p:nvPr>
        </p:nvSpPr>
        <p:spPr/>
        <p:txBody>
          <a:bodyPr/>
          <a:lstStyle/>
          <a:p>
            <a:pPr marL="0" indent="0">
              <a:buNone/>
            </a:pPr>
            <a:r>
              <a:rPr lang="en-US" altLang="zh-CN" b="1" dirty="0">
                <a:solidFill>
                  <a:srgbClr val="C00000"/>
                </a:solidFill>
              </a:rPr>
              <a:t>1.</a:t>
            </a:r>
            <a:r>
              <a:rPr lang="zh-CN" altLang="en-US" b="1" dirty="0"/>
              <a:t>公钥与私钥不一样，私钥不可伪造</a:t>
            </a:r>
            <a:endParaRPr lang="en-US" altLang="zh-CN" b="1" dirty="0"/>
          </a:p>
          <a:p>
            <a:pPr marL="0" indent="0">
              <a:buNone/>
            </a:pPr>
            <a:r>
              <a:rPr lang="en-US" altLang="zh-CN" b="1" dirty="0">
                <a:solidFill>
                  <a:srgbClr val="C00000"/>
                </a:solidFill>
              </a:rPr>
              <a:t>2.</a:t>
            </a:r>
            <a:r>
              <a:rPr lang="zh-CN" altLang="en-US" b="1" dirty="0"/>
              <a:t>私钥</a:t>
            </a:r>
            <a:r>
              <a:rPr lang="en-US" altLang="zh-CN" b="1" dirty="0">
                <a:sym typeface="Wingdings" panose="05000000000000000000" pitchFamily="2" charset="2"/>
              </a:rPr>
              <a:t></a:t>
            </a:r>
            <a:r>
              <a:rPr lang="zh-CN" altLang="en-US" b="1" dirty="0">
                <a:sym typeface="Wingdings" panose="05000000000000000000" pitchFamily="2" charset="2"/>
              </a:rPr>
              <a:t>公钥，不可逆的</a:t>
            </a:r>
            <a:endParaRPr lang="en-US" altLang="zh-CN" b="1" dirty="0"/>
          </a:p>
          <a:p>
            <a:pPr marL="0" indent="0">
              <a:buNone/>
            </a:pPr>
            <a:r>
              <a:rPr lang="en-US" altLang="zh-CN" b="1" dirty="0">
                <a:solidFill>
                  <a:srgbClr val="C00000"/>
                </a:solidFill>
              </a:rPr>
              <a:t>3.</a:t>
            </a:r>
            <a:r>
              <a:rPr lang="zh-CN" altLang="en-US" b="1" dirty="0"/>
              <a:t>公钥公开用于加密，私钥保留用于解密</a:t>
            </a:r>
            <a:endParaRPr lang="en-US" altLang="zh-CN" b="1" dirty="0"/>
          </a:p>
          <a:p>
            <a:pPr marL="0" indent="0">
              <a:buNone/>
            </a:pPr>
            <a:r>
              <a:rPr lang="en-US" altLang="zh-CN" b="1" dirty="0">
                <a:solidFill>
                  <a:srgbClr val="C00000"/>
                </a:solidFill>
              </a:rPr>
              <a:t>4.</a:t>
            </a:r>
            <a:r>
              <a:rPr lang="zh-CN" altLang="en-US" b="1" dirty="0"/>
              <a:t>速度慢</a:t>
            </a:r>
            <a:endParaRPr lang="en-US" altLang="zh-CN" b="1" dirty="0"/>
          </a:p>
          <a:p>
            <a:pPr marL="0" indent="0">
              <a:buNone/>
            </a:pPr>
            <a:endParaRPr lang="en-US" altLang="zh-CN" b="1" dirty="0">
              <a:solidFill>
                <a:srgbClr val="C00000"/>
              </a:solidFill>
            </a:endParaRPr>
          </a:p>
          <a:p>
            <a:pPr marL="0" indent="0">
              <a:buNone/>
            </a:pPr>
            <a:endParaRPr lang="en-US" altLang="zh-CN" b="1" dirty="0">
              <a:solidFill>
                <a:srgbClr val="C00000"/>
              </a:solidFill>
            </a:endParaRPr>
          </a:p>
          <a:p>
            <a:pPr marL="0" indent="0">
              <a:buNone/>
            </a:pPr>
            <a:r>
              <a:rPr lang="en-US" altLang="zh-CN" b="1" dirty="0">
                <a:solidFill>
                  <a:srgbClr val="C00000"/>
                </a:solidFill>
              </a:rPr>
              <a:t>http---》https</a:t>
            </a:r>
            <a:endParaRPr lang="zh-CN" altLang="en-US" b="1" dirty="0">
              <a:solidFill>
                <a:srgbClr val="C00000"/>
              </a:solidFill>
            </a:endParaRPr>
          </a:p>
        </p:txBody>
      </p:sp>
      <p:grpSp>
        <p:nvGrpSpPr>
          <p:cNvPr id="4" name="组合 3">
            <a:extLst>
              <a:ext uri="{FF2B5EF4-FFF2-40B4-BE49-F238E27FC236}">
                <a16:creationId xmlns:a16="http://schemas.microsoft.com/office/drawing/2014/main" id="{748857F0-DF1D-4BC4-93F6-210BF6DEE195}"/>
              </a:ext>
            </a:extLst>
          </p:cNvPr>
          <p:cNvGrpSpPr/>
          <p:nvPr/>
        </p:nvGrpSpPr>
        <p:grpSpPr>
          <a:xfrm>
            <a:off x="575187" y="1389454"/>
            <a:ext cx="11164529" cy="114881"/>
            <a:chOff x="575187" y="1227222"/>
            <a:chExt cx="11164529" cy="114881"/>
          </a:xfrm>
        </p:grpSpPr>
        <p:cxnSp>
          <p:nvCxnSpPr>
            <p:cNvPr id="5" name="直接连接符 4">
              <a:extLst>
                <a:ext uri="{FF2B5EF4-FFF2-40B4-BE49-F238E27FC236}">
                  <a16:creationId xmlns:a16="http://schemas.microsoft.com/office/drawing/2014/main" id="{F26FA826-8174-4518-B3CB-7FF25D66176D}"/>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矩形 5">
              <a:extLst>
                <a:ext uri="{FF2B5EF4-FFF2-40B4-BE49-F238E27FC236}">
                  <a16:creationId xmlns:a16="http://schemas.microsoft.com/office/drawing/2014/main" id="{0F0C9770-FB05-4237-A744-87A20583D8B2}"/>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a:extLst>
              <a:ext uri="{FF2B5EF4-FFF2-40B4-BE49-F238E27FC236}">
                <a16:creationId xmlns:a16="http://schemas.microsoft.com/office/drawing/2014/main" id="{5E0FB671-7703-4287-AEE6-600F4C3615B2}"/>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a:solidFill>
                  <a:schemeClr val="accent2"/>
                </a:solidFill>
                <a:ea typeface="宋体" panose="02010600030101010101" pitchFamily="2" charset="-122"/>
              </a:rPr>
              <a:t>成 于 大 气     信 达 天 下</a:t>
            </a:r>
          </a:p>
        </p:txBody>
      </p:sp>
      <p:sp>
        <p:nvSpPr>
          <p:cNvPr id="38915" name="Rectangle 2">
            <a:extLst>
              <a:ext uri="{FF2B5EF4-FFF2-40B4-BE49-F238E27FC236}">
                <a16:creationId xmlns:a16="http://schemas.microsoft.com/office/drawing/2014/main" id="{7EEDAD80-9FBD-45B5-B7DB-0065EAD67FB7}"/>
              </a:ext>
            </a:extLst>
          </p:cNvPr>
          <p:cNvSpPr>
            <a:spLocks noGrp="1" noChangeArrowheads="1"/>
          </p:cNvSpPr>
          <p:nvPr>
            <p:ph type="title"/>
          </p:nvPr>
        </p:nvSpPr>
        <p:spPr>
          <a:xfrm>
            <a:off x="750887" y="90042"/>
            <a:ext cx="9351758" cy="1371600"/>
          </a:xfrm>
        </p:spPr>
        <p:txBody>
          <a:bodyPr/>
          <a:lstStyle/>
          <a:p>
            <a:pPr marL="571500" indent="-571500" eaLnBrk="1" hangingPunct="1">
              <a:buFont typeface="Arial" panose="020B0604020202020204" pitchFamily="34" charset="0"/>
              <a:buChar char="•"/>
            </a:pPr>
            <a:r>
              <a:rPr lang="zh-CN" altLang="en-US" b="1" dirty="0">
                <a:solidFill>
                  <a:srgbClr val="C00000"/>
                </a:solidFill>
                <a:latin typeface="黑体" panose="02010609060101010101" pitchFamily="49" charset="-122"/>
                <a:ea typeface="黑体" panose="02010609060101010101" pitchFamily="49" charset="-122"/>
              </a:rPr>
              <a:t>数字签名 </a:t>
            </a:r>
          </a:p>
        </p:txBody>
      </p:sp>
      <p:sp>
        <p:nvSpPr>
          <p:cNvPr id="38916" name="Rectangle 3">
            <a:extLst>
              <a:ext uri="{FF2B5EF4-FFF2-40B4-BE49-F238E27FC236}">
                <a16:creationId xmlns:a16="http://schemas.microsoft.com/office/drawing/2014/main" id="{577EAD79-5D84-4413-B098-73556D4DA90D}"/>
              </a:ext>
            </a:extLst>
          </p:cNvPr>
          <p:cNvSpPr>
            <a:spLocks noGrp="1" noChangeArrowheads="1"/>
          </p:cNvSpPr>
          <p:nvPr>
            <p:ph type="body" idx="1"/>
          </p:nvPr>
        </p:nvSpPr>
        <p:spPr>
          <a:xfrm>
            <a:off x="696812" y="1093787"/>
            <a:ext cx="11042904" cy="4670425"/>
          </a:xfrm>
        </p:spPr>
        <p:txBody>
          <a:bodyPr/>
          <a:lstStyle/>
          <a:p>
            <a:pPr eaLnBrk="1" hangingPunct="1">
              <a:lnSpc>
                <a:spcPct val="150000"/>
              </a:lnSpc>
              <a:buFont typeface="Wingdings" panose="05000000000000000000" pitchFamily="2" charset="2"/>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pPr>
            <a:r>
              <a:rPr lang="zh-CN" altLang="en-US" b="1" dirty="0">
                <a:latin typeface="微软雅黑" panose="020B0503020204020204" pitchFamily="34" charset="-122"/>
                <a:ea typeface="微软雅黑" panose="020B0503020204020204" pitchFamily="34" charset="-122"/>
              </a:rPr>
              <a:t>数字签名的签名算法至少要满足以下条件：签名者事后不能否认；接收者只能验证；</a:t>
            </a:r>
            <a:r>
              <a:rPr lang="zh-CN" altLang="en-US" b="1" dirty="0">
                <a:solidFill>
                  <a:srgbClr val="CC0000"/>
                </a:solidFill>
                <a:latin typeface="微软雅黑" panose="020B0503020204020204" pitchFamily="34" charset="-122"/>
                <a:ea typeface="微软雅黑" panose="020B0503020204020204" pitchFamily="34" charset="-122"/>
              </a:rPr>
              <a:t>任何人不能伪造签名</a:t>
            </a:r>
            <a:r>
              <a:rPr lang="zh-CN" altLang="en-US" b="1" dirty="0">
                <a:latin typeface="微软雅黑" panose="020B0503020204020204" pitchFamily="34" charset="-122"/>
                <a:ea typeface="微软雅黑" panose="020B0503020204020204" pitchFamily="34" charset="-122"/>
              </a:rPr>
              <a:t>（包括接收者）；双方对签名的真伪发生争执时，由权威第三方进行仲裁。</a:t>
            </a:r>
          </a:p>
        </p:txBody>
      </p:sp>
      <p:grpSp>
        <p:nvGrpSpPr>
          <p:cNvPr id="5" name="组合 4">
            <a:extLst>
              <a:ext uri="{FF2B5EF4-FFF2-40B4-BE49-F238E27FC236}">
                <a16:creationId xmlns:a16="http://schemas.microsoft.com/office/drawing/2014/main" id="{75B284EA-A5AB-4FCD-A10C-7D54EE664012}"/>
              </a:ext>
            </a:extLst>
          </p:cNvPr>
          <p:cNvGrpSpPr/>
          <p:nvPr/>
        </p:nvGrpSpPr>
        <p:grpSpPr>
          <a:xfrm>
            <a:off x="575187" y="1389454"/>
            <a:ext cx="11164529" cy="114881"/>
            <a:chOff x="575187" y="1227222"/>
            <a:chExt cx="11164529" cy="114881"/>
          </a:xfrm>
        </p:grpSpPr>
        <p:cxnSp>
          <p:nvCxnSpPr>
            <p:cNvPr id="6" name="直接连接符 5">
              <a:extLst>
                <a:ext uri="{FF2B5EF4-FFF2-40B4-BE49-F238E27FC236}">
                  <a16:creationId xmlns:a16="http://schemas.microsoft.com/office/drawing/2014/main" id="{C84ED561-7701-4027-9E82-BFB0554269B3}"/>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矩形 6">
              <a:extLst>
                <a:ext uri="{FF2B5EF4-FFF2-40B4-BE49-F238E27FC236}">
                  <a16:creationId xmlns:a16="http://schemas.microsoft.com/office/drawing/2014/main" id="{D6AC9E94-76B0-44E5-A784-577CD1CCB265}"/>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a:extLst>
              <a:ext uri="{FF2B5EF4-FFF2-40B4-BE49-F238E27FC236}">
                <a16:creationId xmlns:a16="http://schemas.microsoft.com/office/drawing/2014/main" id="{4A89F45A-FFB8-457A-A26B-5631F4DA05A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a:solidFill>
                  <a:schemeClr val="accent2"/>
                </a:solidFill>
                <a:ea typeface="宋体" panose="02010600030101010101" pitchFamily="2" charset="-122"/>
              </a:rPr>
              <a:t>成 于 大 气     信 达 天 下</a:t>
            </a:r>
          </a:p>
        </p:txBody>
      </p:sp>
      <p:sp>
        <p:nvSpPr>
          <p:cNvPr id="39939" name="Rectangle 2">
            <a:extLst>
              <a:ext uri="{FF2B5EF4-FFF2-40B4-BE49-F238E27FC236}">
                <a16:creationId xmlns:a16="http://schemas.microsoft.com/office/drawing/2014/main" id="{69417D99-29B6-4F48-B57F-4D440D2E92A2}"/>
              </a:ext>
            </a:extLst>
          </p:cNvPr>
          <p:cNvSpPr>
            <a:spLocks noGrp="1" noChangeArrowheads="1"/>
          </p:cNvSpPr>
          <p:nvPr>
            <p:ph type="title"/>
          </p:nvPr>
        </p:nvSpPr>
        <p:spPr>
          <a:xfrm>
            <a:off x="693174" y="0"/>
            <a:ext cx="9384276" cy="1371600"/>
          </a:xfrm>
        </p:spPr>
        <p:txBody>
          <a:bodyPr/>
          <a:lstStyle/>
          <a:p>
            <a:pPr eaLnBrk="1" hangingPunct="1"/>
            <a:r>
              <a:rPr lang="en-US" altLang="zh-CN" b="1" dirty="0">
                <a:solidFill>
                  <a:srgbClr val="C00000"/>
                </a:solidFill>
                <a:latin typeface="黑体" panose="02010609060101010101" pitchFamily="49" charset="-122"/>
                <a:ea typeface="黑体" panose="02010609060101010101" pitchFamily="49" charset="-122"/>
              </a:rPr>
              <a:t>1</a:t>
            </a:r>
            <a:r>
              <a:rPr lang="zh-CN" altLang="en-US" b="1" dirty="0">
                <a:solidFill>
                  <a:srgbClr val="C00000"/>
                </a:solidFill>
                <a:latin typeface="黑体" panose="02010609060101010101" pitchFamily="49" charset="-122"/>
                <a:ea typeface="黑体" panose="02010609060101010101" pitchFamily="49" charset="-122"/>
              </a:rPr>
              <a:t>．数字签名的原理 </a:t>
            </a:r>
          </a:p>
        </p:txBody>
      </p:sp>
      <p:sp>
        <p:nvSpPr>
          <p:cNvPr id="39940" name="Rectangle 3">
            <a:extLst>
              <a:ext uri="{FF2B5EF4-FFF2-40B4-BE49-F238E27FC236}">
                <a16:creationId xmlns:a16="http://schemas.microsoft.com/office/drawing/2014/main" id="{0C1F3AED-998D-4B0C-BA1B-D7007C3F72C0}"/>
              </a:ext>
            </a:extLst>
          </p:cNvPr>
          <p:cNvSpPr>
            <a:spLocks noGrp="1" noChangeArrowheads="1"/>
          </p:cNvSpPr>
          <p:nvPr>
            <p:ph type="body" idx="1"/>
          </p:nvPr>
        </p:nvSpPr>
        <p:spPr>
          <a:xfrm>
            <a:off x="855406" y="1628776"/>
            <a:ext cx="9417307" cy="2232025"/>
          </a:xfrm>
        </p:spPr>
        <p:txBody>
          <a:bodyPr/>
          <a:lstStyle/>
          <a:p>
            <a:pPr eaLnBrk="1" hangingPunct="1"/>
            <a:r>
              <a:rPr lang="zh-CN" altLang="en-US" b="1" dirty="0"/>
              <a:t>目前的数字签名体制多建立在</a:t>
            </a:r>
            <a:r>
              <a:rPr lang="zh-CN" altLang="en-US" b="1" dirty="0">
                <a:solidFill>
                  <a:srgbClr val="CC0000"/>
                </a:solidFill>
              </a:rPr>
              <a:t>公开密码算法基础</a:t>
            </a:r>
            <a:r>
              <a:rPr lang="zh-CN" altLang="en-US" b="1" dirty="0"/>
              <a:t>上，其工作原理如图所示 </a:t>
            </a:r>
          </a:p>
        </p:txBody>
      </p:sp>
      <p:sp>
        <p:nvSpPr>
          <p:cNvPr id="39941" name="Rectangle 4">
            <a:extLst>
              <a:ext uri="{FF2B5EF4-FFF2-40B4-BE49-F238E27FC236}">
                <a16:creationId xmlns:a16="http://schemas.microsoft.com/office/drawing/2014/main" id="{D603F500-7F59-45BE-BE99-44EEBCFB2281}"/>
              </a:ext>
            </a:extLst>
          </p:cNvPr>
          <p:cNvSpPr>
            <a:spLocks noChangeArrowheads="1"/>
          </p:cNvSpPr>
          <p:nvPr/>
        </p:nvSpPr>
        <p:spPr bwMode="auto">
          <a:xfrm>
            <a:off x="1524001" y="24442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graphicFrame>
        <p:nvGraphicFramePr>
          <p:cNvPr id="39942" name="Object 5">
            <a:extLst>
              <a:ext uri="{FF2B5EF4-FFF2-40B4-BE49-F238E27FC236}">
                <a16:creationId xmlns:a16="http://schemas.microsoft.com/office/drawing/2014/main" id="{73736884-0BD3-4740-A5DF-ECB93C6491E4}"/>
              </a:ext>
            </a:extLst>
          </p:cNvPr>
          <p:cNvGraphicFramePr>
            <a:graphicFrameLocks noChangeAspect="1"/>
          </p:cNvGraphicFramePr>
          <p:nvPr/>
        </p:nvGraphicFramePr>
        <p:xfrm>
          <a:off x="1992314" y="2636838"/>
          <a:ext cx="8459787" cy="3600450"/>
        </p:xfrm>
        <a:graphic>
          <a:graphicData uri="http://schemas.openxmlformats.org/presentationml/2006/ole">
            <mc:AlternateContent xmlns:mc="http://schemas.openxmlformats.org/markup-compatibility/2006">
              <mc:Choice xmlns:v="urn:schemas-microsoft-com:vml" Requires="v">
                <p:oleObj r:id="rId2" imgW="4687214" imgH="1598676" progId="Visio.Drawing.11">
                  <p:embed/>
                </p:oleObj>
              </mc:Choice>
              <mc:Fallback>
                <p:oleObj r:id="rId2" imgW="4687214" imgH="1598676" progId="Visio.Drawing.11">
                  <p:embed/>
                  <p:pic>
                    <p:nvPicPr>
                      <p:cNvPr id="39942" name="Object 5">
                        <a:extLst>
                          <a:ext uri="{FF2B5EF4-FFF2-40B4-BE49-F238E27FC236}">
                            <a16:creationId xmlns:a16="http://schemas.microsoft.com/office/drawing/2014/main" id="{73736884-0BD3-4740-A5DF-ECB93C6491E4}"/>
                          </a:ext>
                        </a:extLst>
                      </p:cNvPr>
                      <p:cNvPicPr>
                        <a:picLocks noChangeAspect="1" noChangeArrowheads="1"/>
                      </p:cNvPicPr>
                      <p:nvPr/>
                    </p:nvPicPr>
                    <p:blipFill>
                      <a:blip r:embed="rId3">
                        <a:lum bright="-36000" contrast="60000"/>
                        <a:extLst>
                          <a:ext uri="{28A0092B-C50C-407E-A947-70E740481C1C}">
                            <a14:useLocalDpi xmlns:a14="http://schemas.microsoft.com/office/drawing/2010/main" val="0"/>
                          </a:ext>
                        </a:extLst>
                      </a:blip>
                      <a:srcRect/>
                      <a:stretch>
                        <a:fillRect/>
                      </a:stretch>
                    </p:blipFill>
                    <p:spPr bwMode="auto">
                      <a:xfrm>
                        <a:off x="1992314" y="2636838"/>
                        <a:ext cx="84597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6">
            <a:extLst>
              <a:ext uri="{FF2B5EF4-FFF2-40B4-BE49-F238E27FC236}">
                <a16:creationId xmlns:a16="http://schemas.microsoft.com/office/drawing/2014/main" id="{13846360-B481-4C92-9D3B-8D79CCC8D556}"/>
              </a:ext>
            </a:extLst>
          </p:cNvPr>
          <p:cNvGrpSpPr/>
          <p:nvPr/>
        </p:nvGrpSpPr>
        <p:grpSpPr>
          <a:xfrm>
            <a:off x="575187" y="1389454"/>
            <a:ext cx="11164529" cy="114881"/>
            <a:chOff x="575187" y="1227222"/>
            <a:chExt cx="11164529" cy="114881"/>
          </a:xfrm>
        </p:grpSpPr>
        <p:cxnSp>
          <p:nvCxnSpPr>
            <p:cNvPr id="8" name="直接连接符 7">
              <a:extLst>
                <a:ext uri="{FF2B5EF4-FFF2-40B4-BE49-F238E27FC236}">
                  <a16:creationId xmlns:a16="http://schemas.microsoft.com/office/drawing/2014/main" id="{9350244A-FAB1-42A1-874B-2024291C75F4}"/>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矩形 8">
              <a:extLst>
                <a:ext uri="{FF2B5EF4-FFF2-40B4-BE49-F238E27FC236}">
                  <a16:creationId xmlns:a16="http://schemas.microsoft.com/office/drawing/2014/main" id="{4BFFDD70-F4D2-4BF9-B8EF-05FD1C800E74}"/>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a:extLst>
              <a:ext uri="{FF2B5EF4-FFF2-40B4-BE49-F238E27FC236}">
                <a16:creationId xmlns:a16="http://schemas.microsoft.com/office/drawing/2014/main" id="{B527A5B7-C81A-470F-8DB6-8003F97B3CE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a:spcBef>
                <a:spcPct val="0"/>
              </a:spcBef>
              <a:buClrTx/>
              <a:buFontTx/>
              <a:buNone/>
            </a:pPr>
            <a:r>
              <a:rPr lang="zh-CN" altLang="en-US" sz="1400">
                <a:solidFill>
                  <a:schemeClr val="accent2"/>
                </a:solidFill>
                <a:ea typeface="宋体" panose="02010600030101010101" pitchFamily="2" charset="-122"/>
              </a:rPr>
              <a:t>成 于 大 气     信 达 天 下</a:t>
            </a:r>
          </a:p>
        </p:txBody>
      </p:sp>
      <p:sp>
        <p:nvSpPr>
          <p:cNvPr id="40963" name="Rectangle 2">
            <a:extLst>
              <a:ext uri="{FF2B5EF4-FFF2-40B4-BE49-F238E27FC236}">
                <a16:creationId xmlns:a16="http://schemas.microsoft.com/office/drawing/2014/main" id="{958FF814-4A47-4B14-9ED9-0045268B783F}"/>
              </a:ext>
            </a:extLst>
          </p:cNvPr>
          <p:cNvSpPr>
            <a:spLocks noGrp="1" noChangeArrowheads="1"/>
          </p:cNvSpPr>
          <p:nvPr>
            <p:ph type="title"/>
          </p:nvPr>
        </p:nvSpPr>
        <p:spPr>
          <a:xfrm>
            <a:off x="575187" y="63890"/>
            <a:ext cx="10515600" cy="1325563"/>
          </a:xfrm>
        </p:spPr>
        <p:txBody>
          <a:body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数字签名（续）</a:t>
            </a:r>
          </a:p>
        </p:txBody>
      </p:sp>
      <p:sp>
        <p:nvSpPr>
          <p:cNvPr id="40964" name="Rectangle 3">
            <a:extLst>
              <a:ext uri="{FF2B5EF4-FFF2-40B4-BE49-F238E27FC236}">
                <a16:creationId xmlns:a16="http://schemas.microsoft.com/office/drawing/2014/main" id="{ABABBB3B-8FB0-4079-9ACD-2B8ED8C336FA}"/>
              </a:ext>
            </a:extLst>
          </p:cNvPr>
          <p:cNvSpPr>
            <a:spLocks noGrp="1" noChangeArrowheads="1"/>
          </p:cNvSpPr>
          <p:nvPr>
            <p:ph type="body" idx="1"/>
          </p:nvPr>
        </p:nvSpPr>
        <p:spPr>
          <a:xfrm>
            <a:off x="786581" y="1007809"/>
            <a:ext cx="10618838" cy="4327525"/>
          </a:xfrm>
        </p:spPr>
        <p:txBody>
          <a:bodyPr/>
          <a:lstStyle/>
          <a:p>
            <a:pPr eaLnBrk="1" hangingPunct="1">
              <a:lnSpc>
                <a:spcPct val="150000"/>
              </a:lnSpc>
              <a:buFont typeface="Wingdings" panose="05000000000000000000" pitchFamily="2" charset="2"/>
              <a:buNone/>
            </a:pPr>
            <a:endParaRPr lang="en-US" altLang="zh-CN" sz="3400" b="1" dirty="0"/>
          </a:p>
          <a:p>
            <a:pPr eaLnBrk="1" hangingPunct="1">
              <a:lnSpc>
                <a:spcPct val="150000"/>
              </a:lnSpc>
            </a:pPr>
            <a:r>
              <a:rPr lang="zh-CN" altLang="en-US" sz="3400" b="1" dirty="0">
                <a:solidFill>
                  <a:srgbClr val="CC0000"/>
                </a:solidFill>
              </a:rPr>
              <a:t>数字签名与数据加密完全独立</a:t>
            </a:r>
            <a:r>
              <a:rPr lang="zh-CN" altLang="en-US" sz="3400" b="1" dirty="0"/>
              <a:t>。数据可以既签名又加密、只签名、只加密，当然，也可以既不签名也不加密。个人应用领域，常用在电子邮件系统中，对邮件进行加密或签名。</a:t>
            </a:r>
          </a:p>
        </p:txBody>
      </p:sp>
      <p:grpSp>
        <p:nvGrpSpPr>
          <p:cNvPr id="5" name="组合 4">
            <a:extLst>
              <a:ext uri="{FF2B5EF4-FFF2-40B4-BE49-F238E27FC236}">
                <a16:creationId xmlns:a16="http://schemas.microsoft.com/office/drawing/2014/main" id="{3B9E3B69-B6DE-40B5-8FED-F7CBFCF2DBE6}"/>
              </a:ext>
            </a:extLst>
          </p:cNvPr>
          <p:cNvGrpSpPr/>
          <p:nvPr/>
        </p:nvGrpSpPr>
        <p:grpSpPr>
          <a:xfrm>
            <a:off x="575187" y="1389454"/>
            <a:ext cx="11164529" cy="114881"/>
            <a:chOff x="575187" y="1227222"/>
            <a:chExt cx="11164529" cy="114881"/>
          </a:xfrm>
        </p:grpSpPr>
        <p:cxnSp>
          <p:nvCxnSpPr>
            <p:cNvPr id="6" name="直接连接符 5">
              <a:extLst>
                <a:ext uri="{FF2B5EF4-FFF2-40B4-BE49-F238E27FC236}">
                  <a16:creationId xmlns:a16="http://schemas.microsoft.com/office/drawing/2014/main" id="{4751EFB3-1571-46AB-8D8B-675EFED8BE15}"/>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矩形 6">
              <a:extLst>
                <a:ext uri="{FF2B5EF4-FFF2-40B4-BE49-F238E27FC236}">
                  <a16:creationId xmlns:a16="http://schemas.microsoft.com/office/drawing/2014/main" id="{DFA98AD9-852B-45AD-A4F6-1B64B9D07134}"/>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04CD5A0-D740-4CB9-84F0-3B733B7C4842}"/>
              </a:ext>
            </a:extLst>
          </p:cNvPr>
          <p:cNvSpPr>
            <a:spLocks noGrp="1" noChangeArrowheads="1"/>
          </p:cNvSpPr>
          <p:nvPr>
            <p:ph type="ctrTitle"/>
          </p:nvPr>
        </p:nvSpPr>
        <p:spPr>
          <a:xfrm>
            <a:off x="2133600" y="381000"/>
            <a:ext cx="7772400" cy="838200"/>
          </a:xfrm>
        </p:spPr>
        <p:txBody>
          <a:bodyPr/>
          <a:lstStyle/>
          <a:p>
            <a:r>
              <a:rPr lang="zh-CN" altLang="en-US" sz="3400" b="1" dirty="0">
                <a:solidFill>
                  <a:srgbClr val="0000FF"/>
                </a:solidFill>
                <a:latin typeface="微软雅黑" panose="020B0503020204020204" pitchFamily="34" charset="-122"/>
                <a:ea typeface="微软雅黑" panose="020B0503020204020204" pitchFamily="34" charset="-122"/>
              </a:rPr>
              <a:t>公钥应用示例：</a:t>
            </a:r>
            <a:r>
              <a:rPr lang="zh-CN" altLang="en-US" sz="3400" b="1" dirty="0">
                <a:solidFill>
                  <a:srgbClr val="C00000"/>
                </a:solidFill>
                <a:latin typeface="微软雅黑" panose="020B0503020204020204" pitchFamily="34" charset="-122"/>
                <a:ea typeface="微软雅黑" panose="020B0503020204020204" pitchFamily="34" charset="-122"/>
              </a:rPr>
              <a:t>数字签名</a:t>
            </a:r>
            <a:r>
              <a:rPr lang="en-US" altLang="zh-CN" sz="3400" b="1" dirty="0">
                <a:solidFill>
                  <a:srgbClr val="C00000"/>
                </a:solidFill>
                <a:latin typeface="微软雅黑" panose="020B0503020204020204" pitchFamily="34" charset="-122"/>
                <a:ea typeface="微软雅黑" panose="020B0503020204020204" pitchFamily="34" charset="-122"/>
              </a:rPr>
              <a:t>---</a:t>
            </a:r>
            <a:r>
              <a:rPr lang="zh-CN" altLang="en-US" sz="3400" b="1" dirty="0">
                <a:solidFill>
                  <a:srgbClr val="C00000"/>
                </a:solidFill>
                <a:latin typeface="微软雅黑" panose="020B0503020204020204" pitchFamily="34" charset="-122"/>
                <a:ea typeface="微软雅黑" panose="020B0503020204020204" pitchFamily="34" charset="-122"/>
              </a:rPr>
              <a:t>数字证书</a:t>
            </a:r>
          </a:p>
        </p:txBody>
      </p:sp>
      <p:sp>
        <p:nvSpPr>
          <p:cNvPr id="41987" name="Rectangle 3">
            <a:extLst>
              <a:ext uri="{FF2B5EF4-FFF2-40B4-BE49-F238E27FC236}">
                <a16:creationId xmlns:a16="http://schemas.microsoft.com/office/drawing/2014/main" id="{5FEC524C-14D2-46DE-941F-E6F39FBF72CE}"/>
              </a:ext>
            </a:extLst>
          </p:cNvPr>
          <p:cNvSpPr>
            <a:spLocks noGrp="1" noChangeArrowheads="1"/>
          </p:cNvSpPr>
          <p:nvPr>
            <p:ph type="subTitle" idx="1"/>
          </p:nvPr>
        </p:nvSpPr>
        <p:spPr>
          <a:xfrm>
            <a:off x="1966555" y="1868487"/>
            <a:ext cx="9773161" cy="4608513"/>
          </a:xfrm>
        </p:spPr>
        <p:txBody>
          <a:bodyPr/>
          <a:lstStyle/>
          <a:p>
            <a:pPr marL="609600" indent="-609600" algn="l"/>
            <a:r>
              <a:rPr lang="en-US" altLang="zh-CN" sz="2500" b="1" dirty="0">
                <a:solidFill>
                  <a:schemeClr val="tx2"/>
                </a:solidFill>
              </a:rPr>
              <a:t>1  </a:t>
            </a:r>
            <a:r>
              <a:rPr lang="zh-CN" altLang="en-US" sz="2500" b="1" dirty="0">
                <a:solidFill>
                  <a:schemeClr val="tx2"/>
                </a:solidFill>
              </a:rPr>
              <a:t>张三拥有密钥环 </a:t>
            </a:r>
            <a:r>
              <a:rPr lang="en-US" altLang="zh-CN" sz="2500" b="1" dirty="0">
                <a:solidFill>
                  <a:schemeClr val="tx2"/>
                </a:solidFill>
              </a:rPr>
              <a:t>&lt; </a:t>
            </a:r>
            <a:r>
              <a:rPr lang="en-US" altLang="zh-CN" sz="2500" b="1" dirty="0" err="1">
                <a:solidFill>
                  <a:srgbClr val="C00000"/>
                </a:solidFill>
                <a:latin typeface="微软雅黑" panose="020B0503020204020204" pitchFamily="34" charset="-122"/>
                <a:ea typeface="微软雅黑" panose="020B0503020204020204" pitchFamily="34" charset="-122"/>
              </a:rPr>
              <a:t>Kpub</a:t>
            </a:r>
            <a:r>
              <a:rPr lang="en-US" altLang="zh-CN" sz="2500" b="1" dirty="0">
                <a:solidFill>
                  <a:srgbClr val="C00000"/>
                </a:solidFill>
                <a:latin typeface="微软雅黑" panose="020B0503020204020204" pitchFamily="34" charset="-122"/>
                <a:ea typeface="微软雅黑" panose="020B0503020204020204" pitchFamily="34" charset="-122"/>
              </a:rPr>
              <a:t>, </a:t>
            </a:r>
            <a:r>
              <a:rPr lang="en-US" altLang="zh-CN" sz="2500" b="1" dirty="0" err="1">
                <a:solidFill>
                  <a:srgbClr val="C00000"/>
                </a:solidFill>
                <a:latin typeface="微软雅黑" panose="020B0503020204020204" pitchFamily="34" charset="-122"/>
                <a:ea typeface="微软雅黑" panose="020B0503020204020204" pitchFamily="34" charset="-122"/>
              </a:rPr>
              <a:t>Kpriv</a:t>
            </a:r>
            <a:r>
              <a:rPr lang="en-US" altLang="zh-CN" sz="2500" b="1" dirty="0">
                <a:solidFill>
                  <a:srgbClr val="C00000"/>
                </a:solidFill>
                <a:latin typeface="微软雅黑" panose="020B0503020204020204" pitchFamily="34" charset="-122"/>
                <a:ea typeface="微软雅黑" panose="020B0503020204020204" pitchFamily="34" charset="-122"/>
              </a:rPr>
              <a:t> </a:t>
            </a:r>
            <a:r>
              <a:rPr lang="en-US" altLang="zh-CN" sz="2500" b="1" dirty="0">
                <a:solidFill>
                  <a:schemeClr val="tx2"/>
                </a:solidFill>
              </a:rPr>
              <a:t>&gt;;</a:t>
            </a:r>
          </a:p>
          <a:p>
            <a:pPr marL="609600" indent="-609600" algn="l"/>
            <a:r>
              <a:rPr lang="en-US" altLang="zh-CN" sz="2500" b="1" dirty="0">
                <a:solidFill>
                  <a:schemeClr val="tx2"/>
                </a:solidFill>
              </a:rPr>
              <a:t>        </a:t>
            </a:r>
            <a:r>
              <a:rPr lang="zh-CN" altLang="en-US" sz="2500" b="1" dirty="0">
                <a:solidFill>
                  <a:schemeClr val="tx2"/>
                </a:solidFill>
              </a:rPr>
              <a:t>将 </a:t>
            </a:r>
            <a:r>
              <a:rPr lang="zh-CN" altLang="en-US" sz="2500" b="1" u="sng" dirty="0">
                <a:solidFill>
                  <a:schemeClr val="tx2"/>
                </a:solidFill>
              </a:rPr>
              <a:t>        </a:t>
            </a:r>
            <a:r>
              <a:rPr lang="zh-CN" altLang="en-US" sz="2500" b="1" dirty="0">
                <a:solidFill>
                  <a:schemeClr val="tx2"/>
                </a:solidFill>
              </a:rPr>
              <a:t>公开</a:t>
            </a:r>
            <a:r>
              <a:rPr lang="en-US" altLang="zh-CN" sz="2500" b="1" dirty="0">
                <a:solidFill>
                  <a:schemeClr val="tx2"/>
                </a:solidFill>
              </a:rPr>
              <a:t>〈</a:t>
            </a:r>
            <a:r>
              <a:rPr lang="zh-CN" altLang="en-US" sz="2500" b="1" dirty="0">
                <a:solidFill>
                  <a:schemeClr val="tx2"/>
                </a:solidFill>
              </a:rPr>
              <a:t>电子证书</a:t>
            </a:r>
            <a:r>
              <a:rPr lang="en-US" altLang="zh-CN" sz="2500" b="1" dirty="0">
                <a:solidFill>
                  <a:schemeClr val="tx2"/>
                </a:solidFill>
              </a:rPr>
              <a:t>〉</a:t>
            </a:r>
            <a:r>
              <a:rPr lang="zh-CN" altLang="en-US" sz="2500" b="1" dirty="0">
                <a:solidFill>
                  <a:schemeClr val="tx2"/>
                </a:solidFill>
              </a:rPr>
              <a:t>；</a:t>
            </a:r>
          </a:p>
          <a:p>
            <a:pPr marL="609600" indent="-609600" algn="l"/>
            <a:r>
              <a:rPr lang="en-US" altLang="zh-CN" sz="2500" b="1" dirty="0">
                <a:solidFill>
                  <a:schemeClr val="tx2"/>
                </a:solidFill>
              </a:rPr>
              <a:t>2  </a:t>
            </a:r>
            <a:r>
              <a:rPr lang="zh-CN" altLang="en-US" sz="2500" b="1" dirty="0">
                <a:solidFill>
                  <a:schemeClr val="tx2"/>
                </a:solidFill>
              </a:rPr>
              <a:t>张三 用 </a:t>
            </a:r>
            <a:r>
              <a:rPr lang="zh-CN" altLang="en-US" sz="2500" b="1" u="sng" dirty="0">
                <a:solidFill>
                  <a:schemeClr val="tx2"/>
                </a:solidFill>
              </a:rPr>
              <a:t>       </a:t>
            </a:r>
            <a:r>
              <a:rPr lang="zh-CN" altLang="en-US" sz="2500" b="1" dirty="0">
                <a:solidFill>
                  <a:schemeClr val="tx2"/>
                </a:solidFill>
              </a:rPr>
              <a:t>对数据</a:t>
            </a:r>
            <a:r>
              <a:rPr lang="en-US" altLang="zh-CN" sz="2500" b="1" dirty="0">
                <a:solidFill>
                  <a:schemeClr val="tx2"/>
                </a:solidFill>
              </a:rPr>
              <a:t>DATA</a:t>
            </a:r>
            <a:r>
              <a:rPr lang="zh-CN" altLang="en-US" sz="2500" b="1" dirty="0">
                <a:solidFill>
                  <a:schemeClr val="tx2"/>
                </a:solidFill>
              </a:rPr>
              <a:t>进行签名，然后发送给李四；</a:t>
            </a:r>
          </a:p>
          <a:p>
            <a:pPr marL="609600" indent="-609600" algn="l"/>
            <a:r>
              <a:rPr lang="en-US" altLang="zh-CN" sz="2500" b="1" dirty="0">
                <a:solidFill>
                  <a:schemeClr val="tx2"/>
                </a:solidFill>
              </a:rPr>
              <a:t>3  </a:t>
            </a:r>
            <a:r>
              <a:rPr lang="zh-CN" altLang="en-US" sz="2500" b="1" dirty="0">
                <a:solidFill>
                  <a:schemeClr val="tx2"/>
                </a:solidFill>
              </a:rPr>
              <a:t>李四用 </a:t>
            </a:r>
            <a:r>
              <a:rPr lang="zh-CN" altLang="en-US" sz="2500" b="1" u="sng" dirty="0">
                <a:solidFill>
                  <a:schemeClr val="tx2"/>
                </a:solidFill>
              </a:rPr>
              <a:t>       </a:t>
            </a:r>
            <a:r>
              <a:rPr lang="en-US" altLang="zh-CN" sz="2500" b="1" dirty="0">
                <a:solidFill>
                  <a:schemeClr val="tx2"/>
                </a:solidFill>
              </a:rPr>
              <a:t>〈</a:t>
            </a:r>
            <a:r>
              <a:rPr lang="zh-CN" altLang="en-US" sz="2500" b="1" dirty="0">
                <a:solidFill>
                  <a:schemeClr val="tx2"/>
                </a:solidFill>
              </a:rPr>
              <a:t>电子证书</a:t>
            </a:r>
            <a:r>
              <a:rPr lang="en-US" altLang="zh-CN" sz="2500" b="1" dirty="0">
                <a:solidFill>
                  <a:schemeClr val="tx2"/>
                </a:solidFill>
              </a:rPr>
              <a:t>〉</a:t>
            </a:r>
            <a:r>
              <a:rPr lang="zh-CN" altLang="en-US" sz="2500" b="1" dirty="0">
                <a:solidFill>
                  <a:schemeClr val="tx2"/>
                </a:solidFill>
              </a:rPr>
              <a:t>对数据</a:t>
            </a:r>
            <a:r>
              <a:rPr lang="en-US" altLang="zh-CN" sz="2500" b="1" dirty="0">
                <a:solidFill>
                  <a:schemeClr val="tx2"/>
                </a:solidFill>
              </a:rPr>
              <a:t>DATA</a:t>
            </a:r>
            <a:r>
              <a:rPr lang="zh-CN" altLang="en-US" sz="2500" b="1" dirty="0">
                <a:solidFill>
                  <a:schemeClr val="tx2"/>
                </a:solidFill>
              </a:rPr>
              <a:t>进行验证，确认数据来自张三；</a:t>
            </a:r>
          </a:p>
          <a:p>
            <a:pPr marL="609600" indent="-609600" algn="l"/>
            <a:r>
              <a:rPr lang="zh-CN" altLang="en-US" sz="2500" b="1" dirty="0">
                <a:solidFill>
                  <a:srgbClr val="002060"/>
                </a:solidFill>
              </a:rPr>
              <a:t>   </a:t>
            </a:r>
          </a:p>
          <a:p>
            <a:pPr marL="609600" indent="-609600" algn="l"/>
            <a:r>
              <a:rPr lang="zh-CN" altLang="en-US" sz="2500" b="1" dirty="0">
                <a:solidFill>
                  <a:srgbClr val="002060"/>
                </a:solidFill>
              </a:rPr>
              <a:t> 由上可以看出，签名实际就是用私钥对一段数据进行加密。</a:t>
            </a:r>
          </a:p>
          <a:p>
            <a:pPr marL="609600" indent="-609600" algn="l"/>
            <a:r>
              <a:rPr lang="zh-CN" altLang="en-US" sz="2500" b="1" dirty="0">
                <a:solidFill>
                  <a:srgbClr val="002060"/>
                </a:solidFill>
              </a:rPr>
              <a:t> 在实际中，由于公钥加密速度很慢，所以只对报文摘要进行加密，而不是对整个报文进行加密。</a:t>
            </a:r>
          </a:p>
          <a:p>
            <a:pPr marL="609600" indent="-609600"/>
            <a:r>
              <a:rPr lang="zh-CN" altLang="en-US" sz="3400" b="1" dirty="0"/>
              <a:t>   </a:t>
            </a:r>
          </a:p>
          <a:p>
            <a:pPr marL="609600" indent="-609600" algn="l"/>
            <a:endParaRPr lang="zh-CN" altLang="en-US" sz="2500" b="1" dirty="0">
              <a:solidFill>
                <a:srgbClr val="FFFFFF"/>
              </a:solidFill>
            </a:endParaRPr>
          </a:p>
        </p:txBody>
      </p:sp>
      <p:sp>
        <p:nvSpPr>
          <p:cNvPr id="110596" name="Text Box 4">
            <a:extLst>
              <a:ext uri="{FF2B5EF4-FFF2-40B4-BE49-F238E27FC236}">
                <a16:creationId xmlns:a16="http://schemas.microsoft.com/office/drawing/2014/main" id="{95896552-9951-491E-BD4C-6716111508CD}"/>
              </a:ext>
            </a:extLst>
          </p:cNvPr>
          <p:cNvSpPr txBox="1">
            <a:spLocks noChangeArrowheads="1"/>
          </p:cNvSpPr>
          <p:nvPr/>
        </p:nvSpPr>
        <p:spPr bwMode="auto">
          <a:xfrm>
            <a:off x="3143250" y="2349501"/>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r>
              <a:rPr lang="en-US" altLang="zh-CN" sz="1800">
                <a:solidFill>
                  <a:srgbClr val="0000FF"/>
                </a:solidFill>
                <a:ea typeface="宋体" panose="02010600030101010101" pitchFamily="2" charset="-122"/>
              </a:rPr>
              <a:t>Kpub</a:t>
            </a:r>
            <a:endParaRPr lang="zh-CN" altLang="en-US" sz="1800">
              <a:solidFill>
                <a:srgbClr val="0000FF"/>
              </a:solidFill>
              <a:ea typeface="宋体" panose="02010600030101010101" pitchFamily="2" charset="-122"/>
            </a:endParaRPr>
          </a:p>
        </p:txBody>
      </p:sp>
      <p:sp>
        <p:nvSpPr>
          <p:cNvPr id="110597" name="Text Box 5">
            <a:extLst>
              <a:ext uri="{FF2B5EF4-FFF2-40B4-BE49-F238E27FC236}">
                <a16:creationId xmlns:a16="http://schemas.microsoft.com/office/drawing/2014/main" id="{BA1717DA-9227-49FF-9FB8-48F3D1BC1118}"/>
              </a:ext>
            </a:extLst>
          </p:cNvPr>
          <p:cNvSpPr txBox="1">
            <a:spLocks noChangeArrowheads="1"/>
          </p:cNvSpPr>
          <p:nvPr/>
        </p:nvSpPr>
        <p:spPr bwMode="auto">
          <a:xfrm>
            <a:off x="3359150" y="2781301"/>
            <a:ext cx="1081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50000"/>
              </a:spcBef>
              <a:buClrTx/>
              <a:buFontTx/>
              <a:buNone/>
            </a:pPr>
            <a:r>
              <a:rPr lang="en-US" altLang="zh-CN" sz="1800">
                <a:solidFill>
                  <a:srgbClr val="0000FF"/>
                </a:solidFill>
                <a:ea typeface="宋体" panose="02010600030101010101" pitchFamily="2" charset="-122"/>
              </a:rPr>
              <a:t>Kpriv</a:t>
            </a:r>
            <a:endParaRPr lang="zh-CN" altLang="en-US" sz="1800">
              <a:solidFill>
                <a:srgbClr val="0000FF"/>
              </a:solidFill>
              <a:ea typeface="宋体" panose="02010600030101010101" pitchFamily="2" charset="-122"/>
            </a:endParaRPr>
          </a:p>
        </p:txBody>
      </p:sp>
      <p:sp>
        <p:nvSpPr>
          <p:cNvPr id="110598" name="Text Box 6">
            <a:extLst>
              <a:ext uri="{FF2B5EF4-FFF2-40B4-BE49-F238E27FC236}">
                <a16:creationId xmlns:a16="http://schemas.microsoft.com/office/drawing/2014/main" id="{A9A8277F-6415-4A2F-B008-6D6FD6A3339E}"/>
              </a:ext>
            </a:extLst>
          </p:cNvPr>
          <p:cNvSpPr txBox="1">
            <a:spLocks noChangeArrowheads="1"/>
          </p:cNvSpPr>
          <p:nvPr/>
        </p:nvSpPr>
        <p:spPr bwMode="auto">
          <a:xfrm>
            <a:off x="3359150" y="3213101"/>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50000"/>
              </a:spcBef>
              <a:buClrTx/>
              <a:buFontTx/>
              <a:buNone/>
            </a:pPr>
            <a:r>
              <a:rPr lang="en-US" altLang="zh-CN" sz="1800">
                <a:solidFill>
                  <a:srgbClr val="0000FF"/>
                </a:solidFill>
                <a:ea typeface="宋体" panose="02010600030101010101" pitchFamily="2" charset="-122"/>
              </a:rPr>
              <a:t>Kpub</a:t>
            </a:r>
            <a:endParaRPr lang="zh-CN" altLang="en-US" sz="1800">
              <a:solidFill>
                <a:srgbClr val="0000FF"/>
              </a:solidFill>
              <a:ea typeface="宋体" panose="02010600030101010101" pitchFamily="2" charset="-122"/>
            </a:endParaRPr>
          </a:p>
        </p:txBody>
      </p:sp>
      <p:grpSp>
        <p:nvGrpSpPr>
          <p:cNvPr id="7" name="组合 6">
            <a:extLst>
              <a:ext uri="{FF2B5EF4-FFF2-40B4-BE49-F238E27FC236}">
                <a16:creationId xmlns:a16="http://schemas.microsoft.com/office/drawing/2014/main" id="{740A0E33-E3E7-4E3A-963A-AB1222C415FD}"/>
              </a:ext>
            </a:extLst>
          </p:cNvPr>
          <p:cNvGrpSpPr/>
          <p:nvPr/>
        </p:nvGrpSpPr>
        <p:grpSpPr>
          <a:xfrm>
            <a:off x="1858297" y="1389454"/>
            <a:ext cx="9881419" cy="85385"/>
            <a:chOff x="575187" y="1227222"/>
            <a:chExt cx="11164529" cy="114881"/>
          </a:xfrm>
        </p:grpSpPr>
        <p:cxnSp>
          <p:nvCxnSpPr>
            <p:cNvPr id="8" name="直接连接符 7">
              <a:extLst>
                <a:ext uri="{FF2B5EF4-FFF2-40B4-BE49-F238E27FC236}">
                  <a16:creationId xmlns:a16="http://schemas.microsoft.com/office/drawing/2014/main" id="{8C928286-2BC0-4317-84A2-031457824006}"/>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矩形 8">
              <a:extLst>
                <a:ext uri="{FF2B5EF4-FFF2-40B4-BE49-F238E27FC236}">
                  <a16:creationId xmlns:a16="http://schemas.microsoft.com/office/drawing/2014/main" id="{D66A9D7D-7DAF-4765-88BF-15CDB630E410}"/>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fade">
                                      <p:cBhvr>
                                        <p:cTn id="7" dur="2000"/>
                                        <p:tgtEl>
                                          <p:spTgt spid="110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597"/>
                                        </p:tgtEl>
                                        <p:attrNameLst>
                                          <p:attrName>style.visibility</p:attrName>
                                        </p:attrNameLst>
                                      </p:cBhvr>
                                      <p:to>
                                        <p:strVal val="visible"/>
                                      </p:to>
                                    </p:set>
                                    <p:animEffect transition="in" filter="fade">
                                      <p:cBhvr>
                                        <p:cTn id="12" dur="2000"/>
                                        <p:tgtEl>
                                          <p:spTgt spid="110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0598"/>
                                        </p:tgtEl>
                                        <p:attrNameLst>
                                          <p:attrName>style.visibility</p:attrName>
                                        </p:attrNameLst>
                                      </p:cBhvr>
                                      <p:to>
                                        <p:strVal val="visible"/>
                                      </p:to>
                                    </p:set>
                                    <p:animEffect transition="in" filter="fade">
                                      <p:cBhvr>
                                        <p:cTn id="17" dur="20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110597" grpId="0"/>
      <p:bldP spid="11059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BA602FFE-D846-46E9-BC18-BDB06F17E219}"/>
              </a:ext>
            </a:extLst>
          </p:cNvPr>
          <p:cNvSpPr>
            <a:spLocks noGrp="1" noChangeArrowheads="1"/>
          </p:cNvSpPr>
          <p:nvPr>
            <p:ph type="title" idx="4294967295"/>
          </p:nvPr>
        </p:nvSpPr>
        <p:spPr>
          <a:xfrm>
            <a:off x="1574800" y="14748"/>
            <a:ext cx="8229600" cy="908050"/>
          </a:xfrm>
        </p:spPr>
        <p:txBody>
          <a:bodyPr anchor="ctr"/>
          <a:lstStyle/>
          <a:p>
            <a:r>
              <a:rPr lang="zh-CN" altLang="en-US" b="1" dirty="0">
                <a:solidFill>
                  <a:srgbClr val="C00000"/>
                </a:solidFill>
                <a:latin typeface="微软雅黑" panose="020B0503020204020204" pitchFamily="34" charset="-122"/>
                <a:ea typeface="微软雅黑" panose="020B0503020204020204" pitchFamily="34" charset="-122"/>
              </a:rPr>
              <a:t>百度 或 淘宝</a:t>
            </a:r>
          </a:p>
        </p:txBody>
      </p:sp>
      <p:pic>
        <p:nvPicPr>
          <p:cNvPr id="119811" name="Picture 2">
            <a:extLst>
              <a:ext uri="{FF2B5EF4-FFF2-40B4-BE49-F238E27FC236}">
                <a16:creationId xmlns:a16="http://schemas.microsoft.com/office/drawing/2014/main" id="{A31E5D28-5696-4B0A-8272-0AF62D8AE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0" y="3043238"/>
            <a:ext cx="4249738"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2" name="Picture 3">
            <a:extLst>
              <a:ext uri="{FF2B5EF4-FFF2-40B4-BE49-F238E27FC236}">
                <a16:creationId xmlns:a16="http://schemas.microsoft.com/office/drawing/2014/main" id="{5DAD2754-DFA2-46B3-BAE3-8C00C95CB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1" t="2843" r="6326" b="89151"/>
          <a:stretch>
            <a:fillRect/>
          </a:stretch>
        </p:blipFill>
        <p:spPr bwMode="auto">
          <a:xfrm>
            <a:off x="1531938" y="1916113"/>
            <a:ext cx="913606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Picture 4">
            <a:extLst>
              <a:ext uri="{FF2B5EF4-FFF2-40B4-BE49-F238E27FC236}">
                <a16:creationId xmlns:a16="http://schemas.microsoft.com/office/drawing/2014/main" id="{F39A7881-5F58-487F-9A60-197D03CF47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125" r="6763" b="90160"/>
          <a:stretch>
            <a:fillRect/>
          </a:stretch>
        </p:blipFill>
        <p:spPr bwMode="auto">
          <a:xfrm>
            <a:off x="1574800" y="876300"/>
            <a:ext cx="9093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4" name="Picture 6">
            <a:extLst>
              <a:ext uri="{FF2B5EF4-FFF2-40B4-BE49-F238E27FC236}">
                <a16:creationId xmlns:a16="http://schemas.microsoft.com/office/drawing/2014/main" id="{780C0E31-CCB9-4789-AB91-7AE9194ABE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840" t="819" r="26491" b="81531"/>
          <a:stretch>
            <a:fillRect/>
          </a:stretch>
        </p:blipFill>
        <p:spPr bwMode="auto">
          <a:xfrm>
            <a:off x="1524000" y="4508500"/>
            <a:ext cx="9144000"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5" name="Rectangle 7">
            <a:extLst>
              <a:ext uri="{FF2B5EF4-FFF2-40B4-BE49-F238E27FC236}">
                <a16:creationId xmlns:a16="http://schemas.microsoft.com/office/drawing/2014/main" id="{D10806A0-34F1-47CD-A6E5-43501D6FAD3A}"/>
              </a:ext>
            </a:extLst>
          </p:cNvPr>
          <p:cNvSpPr>
            <a:spLocks noChangeArrowheads="1"/>
          </p:cNvSpPr>
          <p:nvPr/>
        </p:nvSpPr>
        <p:spPr bwMode="auto">
          <a:xfrm>
            <a:off x="4295776" y="4292601"/>
            <a:ext cx="720725" cy="360363"/>
          </a:xfrm>
          <a:prstGeom prst="rect">
            <a:avLst/>
          </a:prstGeom>
          <a:noFill/>
          <a:ln w="28575">
            <a:solidFill>
              <a:srgbClr val="E7352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楷体_GB2312" pitchFamily="49" charset="-122"/>
              </a:defRPr>
            </a:lvl9pPr>
          </a:lstStyle>
          <a:p>
            <a:pPr eaLnBrk="1" hangingPunct="1">
              <a:spcBef>
                <a:spcPct val="0"/>
              </a:spcBef>
              <a:buClrTx/>
              <a:buFontTx/>
              <a:buNone/>
            </a:pPr>
            <a:endParaRPr lang="zh-CN" altLang="en-US" sz="18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fade">
                                      <p:cBhvr>
                                        <p:cTn id="7" dur="2000"/>
                                        <p:tgtEl>
                                          <p:spTgt spid="119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fade">
                                      <p:cBhvr>
                                        <p:cTn id="12" dur="2000"/>
                                        <p:tgtEl>
                                          <p:spTgt spid="1198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9811"/>
                                        </p:tgtEl>
                                        <p:attrNameLst>
                                          <p:attrName>style.visibility</p:attrName>
                                        </p:attrNameLst>
                                      </p:cBhvr>
                                      <p:to>
                                        <p:strVal val="visible"/>
                                      </p:to>
                                    </p:set>
                                    <p:animEffect transition="in" filter="fade">
                                      <p:cBhvr>
                                        <p:cTn id="17" dur="2000"/>
                                        <p:tgtEl>
                                          <p:spTgt spid="1198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9815"/>
                                        </p:tgtEl>
                                        <p:attrNameLst>
                                          <p:attrName>style.visibility</p:attrName>
                                        </p:attrNameLst>
                                      </p:cBhvr>
                                      <p:to>
                                        <p:strVal val="visible"/>
                                      </p:to>
                                    </p:set>
                                    <p:animEffect transition="in" filter="fade">
                                      <p:cBhvr>
                                        <p:cTn id="22" dur="2000"/>
                                        <p:tgtEl>
                                          <p:spTgt spid="1198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19814"/>
                                        </p:tgtEl>
                                        <p:attrNameLst>
                                          <p:attrName>style.visibility</p:attrName>
                                        </p:attrNameLst>
                                      </p:cBhvr>
                                      <p:to>
                                        <p:strVal val="visible"/>
                                      </p:to>
                                    </p:set>
                                    <p:anim calcmode="lin" valueType="num">
                                      <p:cBhvr additive="base">
                                        <p:cTn id="27" dur="500" fill="hold"/>
                                        <p:tgtEl>
                                          <p:spTgt spid="119814"/>
                                        </p:tgtEl>
                                        <p:attrNameLst>
                                          <p:attrName>ppt_x</p:attrName>
                                        </p:attrNameLst>
                                      </p:cBhvr>
                                      <p:tavLst>
                                        <p:tav tm="0">
                                          <p:val>
                                            <p:strVal val="#ppt_x"/>
                                          </p:val>
                                        </p:tav>
                                        <p:tav tm="100000">
                                          <p:val>
                                            <p:strVal val="#ppt_x"/>
                                          </p:val>
                                        </p:tav>
                                      </p:tavLst>
                                    </p:anim>
                                    <p:anim calcmode="lin" valueType="num">
                                      <p:cBhvr additive="base">
                                        <p:cTn id="28" dur="500" fill="hold"/>
                                        <p:tgtEl>
                                          <p:spTgt spid="119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a16="http://schemas.microsoft.com/office/drawing/2014/main" id="{C51C5C31-2B77-4FD1-A93C-896EE47958CD}"/>
              </a:ext>
            </a:extLst>
          </p:cNvPr>
          <p:cNvSpPr>
            <a:spLocks noGrp="1" noChangeArrowheads="1"/>
          </p:cNvSpPr>
          <p:nvPr>
            <p:ph idx="1"/>
          </p:nvPr>
        </p:nvSpPr>
        <p:spPr>
          <a:xfrm>
            <a:off x="596900" y="1429778"/>
            <a:ext cx="8547100" cy="5114925"/>
          </a:xfrm>
        </p:spPr>
        <p:txBody>
          <a:bodyPr/>
          <a:lstStyle/>
          <a:p>
            <a:pPr marL="365125" indent="-255588">
              <a:buFont typeface="Wingdings 3" panose="05040102010807070707" pitchFamily="18" charset="2"/>
              <a:buChar char=""/>
            </a:pPr>
            <a:r>
              <a:rPr lang="en-US" altLang="zh-CN" sz="3000" b="1" dirty="0"/>
              <a:t>HTML</a:t>
            </a:r>
            <a:r>
              <a:rPr lang="zh-CN" altLang="en-US" sz="3000" b="1" dirty="0"/>
              <a:t>是</a:t>
            </a:r>
            <a:r>
              <a:rPr lang="zh-CN" altLang="zh-CN" sz="3000" b="1" dirty="0"/>
              <a:t>一种标记语言</a:t>
            </a:r>
            <a:r>
              <a:rPr lang="en-US" altLang="zh-CN" sz="3000" b="1" dirty="0"/>
              <a:t>(markup language)</a:t>
            </a:r>
          </a:p>
          <a:p>
            <a:pPr marL="365125" indent="-255588">
              <a:buNone/>
            </a:pPr>
            <a:r>
              <a:rPr lang="en-US" altLang="zh-CN" sz="1500" b="1" dirty="0">
                <a:solidFill>
                  <a:srgbClr val="C00000"/>
                </a:solidFill>
              </a:rPr>
              <a:t>&lt;html&gt;</a:t>
            </a:r>
            <a:endParaRPr lang="zh-CN" altLang="zh-CN" sz="1500" b="1" dirty="0">
              <a:solidFill>
                <a:srgbClr val="C00000"/>
              </a:solidFill>
            </a:endParaRPr>
          </a:p>
          <a:p>
            <a:pPr marL="365125" indent="-255588">
              <a:buNone/>
            </a:pPr>
            <a:r>
              <a:rPr lang="en-US" altLang="zh-CN" sz="1500" b="1" dirty="0">
                <a:solidFill>
                  <a:srgbClr val="C00000"/>
                </a:solidFill>
              </a:rPr>
              <a:t>&lt;body&gt;</a:t>
            </a:r>
            <a:endParaRPr lang="zh-CN" altLang="zh-CN" sz="1500" b="1" dirty="0">
              <a:solidFill>
                <a:srgbClr val="C00000"/>
              </a:solidFill>
            </a:endParaRPr>
          </a:p>
          <a:p>
            <a:pPr marL="365125" indent="-255588">
              <a:buNone/>
            </a:pPr>
            <a:r>
              <a:rPr lang="en-US" altLang="zh-CN" sz="1500" b="1" dirty="0">
                <a:solidFill>
                  <a:srgbClr val="C00000"/>
                </a:solidFill>
              </a:rPr>
              <a:t>&lt;h1&gt;</a:t>
            </a:r>
            <a:r>
              <a:rPr lang="zh-CN" altLang="zh-CN" sz="1500" b="1" dirty="0">
                <a:solidFill>
                  <a:srgbClr val="C00000"/>
                </a:solidFill>
              </a:rPr>
              <a:t>第一段的标题</a:t>
            </a:r>
            <a:r>
              <a:rPr lang="en-US" altLang="zh-CN" sz="1500" b="1" dirty="0">
                <a:solidFill>
                  <a:srgbClr val="C00000"/>
                </a:solidFill>
              </a:rPr>
              <a:t>&lt;/h1&gt;</a:t>
            </a:r>
            <a:endParaRPr lang="zh-CN" altLang="zh-CN" sz="1500" b="1" dirty="0">
              <a:solidFill>
                <a:srgbClr val="C00000"/>
              </a:solidFill>
            </a:endParaRPr>
          </a:p>
          <a:p>
            <a:pPr marL="365125" indent="-255588">
              <a:buNone/>
            </a:pPr>
            <a:r>
              <a:rPr lang="en-US" altLang="zh-CN" sz="1500" b="1" dirty="0">
                <a:solidFill>
                  <a:srgbClr val="C00000"/>
                </a:solidFill>
              </a:rPr>
              <a:t>&lt;p&gt; Web</a:t>
            </a:r>
            <a:r>
              <a:rPr lang="zh-CN" altLang="zh-CN" sz="1500" b="1" dirty="0">
                <a:solidFill>
                  <a:srgbClr val="C00000"/>
                </a:solidFill>
              </a:rPr>
              <a:t>页面是用超文本标记语言</a:t>
            </a:r>
            <a:r>
              <a:rPr lang="en-US" altLang="zh-CN" sz="1500" b="1" dirty="0">
                <a:solidFill>
                  <a:srgbClr val="C00000"/>
                </a:solidFill>
              </a:rPr>
              <a:t>(</a:t>
            </a:r>
            <a:r>
              <a:rPr lang="en-US" altLang="zh-CN" sz="1500" b="1" dirty="0" err="1">
                <a:solidFill>
                  <a:srgbClr val="C00000"/>
                </a:solidFill>
              </a:rPr>
              <a:t>HyperText</a:t>
            </a:r>
            <a:r>
              <a:rPr lang="en-US" altLang="zh-CN" sz="1500" b="1" dirty="0">
                <a:solidFill>
                  <a:srgbClr val="C00000"/>
                </a:solidFill>
              </a:rPr>
              <a:t> Markup Language, HTML)</a:t>
            </a:r>
            <a:r>
              <a:rPr lang="zh-CN" altLang="zh-CN" sz="1500" b="1" dirty="0">
                <a:solidFill>
                  <a:srgbClr val="C00000"/>
                </a:solidFill>
              </a:rPr>
              <a:t>格式制作的文件。</a:t>
            </a:r>
            <a:r>
              <a:rPr lang="en-US" altLang="zh-CN" sz="1500" b="1" dirty="0">
                <a:solidFill>
                  <a:srgbClr val="C00000"/>
                </a:solidFill>
              </a:rPr>
              <a:t>HTML</a:t>
            </a:r>
            <a:r>
              <a:rPr lang="zh-CN" altLang="zh-CN" sz="1500" b="1" dirty="0">
                <a:solidFill>
                  <a:srgbClr val="C00000"/>
                </a:solidFill>
              </a:rPr>
              <a:t>是为“创建网页和其他可在网页浏览器中显示的信息”而设计的一种标记语言</a:t>
            </a:r>
            <a:r>
              <a:rPr lang="en-US" altLang="zh-CN" sz="1500" b="1" dirty="0">
                <a:solidFill>
                  <a:srgbClr val="C00000"/>
                </a:solidFill>
              </a:rPr>
              <a:t>(markup language)</a:t>
            </a:r>
            <a:r>
              <a:rPr lang="zh-CN" altLang="zh-CN" sz="1500" b="1" dirty="0">
                <a:solidFill>
                  <a:srgbClr val="C00000"/>
                </a:solidFill>
              </a:rPr>
              <a:t>。</a:t>
            </a:r>
            <a:r>
              <a:rPr lang="en-US" altLang="zh-CN" sz="1500" b="1" dirty="0">
                <a:solidFill>
                  <a:srgbClr val="C00000"/>
                </a:solidFill>
              </a:rPr>
              <a:t>&lt;/p&gt;</a:t>
            </a:r>
            <a:endParaRPr lang="zh-CN" altLang="zh-CN" sz="1500" b="1" dirty="0">
              <a:solidFill>
                <a:srgbClr val="C00000"/>
              </a:solidFill>
            </a:endParaRPr>
          </a:p>
          <a:p>
            <a:pPr marL="365125" indent="-255588">
              <a:buNone/>
            </a:pPr>
            <a:r>
              <a:rPr lang="en-US" altLang="zh-CN" sz="1500" b="1" dirty="0">
                <a:solidFill>
                  <a:srgbClr val="C00000"/>
                </a:solidFill>
              </a:rPr>
              <a:t>&lt;</a:t>
            </a:r>
            <a:r>
              <a:rPr lang="en-US" altLang="zh-CN" sz="1500" b="1" dirty="0" err="1">
                <a:solidFill>
                  <a:srgbClr val="C00000"/>
                </a:solidFill>
              </a:rPr>
              <a:t>hr</a:t>
            </a:r>
            <a:r>
              <a:rPr lang="en-US" altLang="zh-CN" sz="1500" b="1" dirty="0">
                <a:solidFill>
                  <a:srgbClr val="C00000"/>
                </a:solidFill>
              </a:rPr>
              <a:t> /&gt; </a:t>
            </a:r>
            <a:endParaRPr lang="zh-CN" altLang="zh-CN" sz="1500" b="1" dirty="0">
              <a:solidFill>
                <a:srgbClr val="C00000"/>
              </a:solidFill>
            </a:endParaRPr>
          </a:p>
          <a:p>
            <a:pPr marL="365125" indent="-255588">
              <a:buNone/>
            </a:pPr>
            <a:r>
              <a:rPr lang="en-US" altLang="zh-CN" sz="1500" b="1" dirty="0">
                <a:solidFill>
                  <a:srgbClr val="C00000"/>
                </a:solidFill>
              </a:rPr>
              <a:t>&lt;h2&gt;</a:t>
            </a:r>
            <a:r>
              <a:rPr lang="zh-CN" altLang="zh-CN" sz="1500" b="1" dirty="0">
                <a:solidFill>
                  <a:srgbClr val="C00000"/>
                </a:solidFill>
              </a:rPr>
              <a:t>第二段的标题</a:t>
            </a:r>
            <a:r>
              <a:rPr lang="en-US" altLang="zh-CN" sz="1500" b="1" dirty="0">
                <a:solidFill>
                  <a:srgbClr val="C00000"/>
                </a:solidFill>
              </a:rPr>
              <a:t>&lt;/h2&gt;</a:t>
            </a:r>
            <a:endParaRPr lang="zh-CN" altLang="zh-CN" sz="1500" b="1" dirty="0">
              <a:solidFill>
                <a:srgbClr val="C00000"/>
              </a:solidFill>
            </a:endParaRPr>
          </a:p>
          <a:p>
            <a:pPr marL="365125" indent="-255588">
              <a:buNone/>
            </a:pPr>
            <a:r>
              <a:rPr lang="en-US" altLang="zh-CN" sz="1500" b="1" dirty="0">
                <a:solidFill>
                  <a:srgbClr val="C00000"/>
                </a:solidFill>
              </a:rPr>
              <a:t>&lt;p&gt; HTML</a:t>
            </a:r>
            <a:r>
              <a:rPr lang="zh-CN" altLang="zh-CN" sz="1500" b="1" dirty="0">
                <a:solidFill>
                  <a:srgbClr val="C00000"/>
                </a:solidFill>
              </a:rPr>
              <a:t>用于结构化信息</a:t>
            </a:r>
            <a:r>
              <a:rPr lang="en-US" altLang="zh-CN" sz="1500" b="1" dirty="0">
                <a:solidFill>
                  <a:srgbClr val="C00000"/>
                </a:solidFill>
              </a:rPr>
              <a:t>(</a:t>
            </a:r>
            <a:r>
              <a:rPr lang="zh-CN" altLang="zh-CN" sz="1500" b="1" dirty="0">
                <a:solidFill>
                  <a:srgbClr val="C00000"/>
                </a:solidFill>
              </a:rPr>
              <a:t>如标题、段落和列表等</a:t>
            </a:r>
            <a:r>
              <a:rPr lang="en-US" altLang="zh-CN" sz="1500" b="1" dirty="0">
                <a:solidFill>
                  <a:srgbClr val="C00000"/>
                </a:solidFill>
              </a:rPr>
              <a:t>)</a:t>
            </a:r>
            <a:r>
              <a:rPr lang="zh-CN" altLang="zh-CN" sz="1500" b="1" dirty="0">
                <a:solidFill>
                  <a:srgbClr val="C00000"/>
                </a:solidFill>
              </a:rPr>
              <a:t>，也可用于描述文档的外观和语义。</a:t>
            </a:r>
            <a:r>
              <a:rPr lang="en-US" altLang="zh-CN" sz="1500" b="1" dirty="0">
                <a:solidFill>
                  <a:srgbClr val="C00000"/>
                </a:solidFill>
              </a:rPr>
              <a:t>&lt;/p&gt;</a:t>
            </a:r>
            <a:endParaRPr lang="zh-CN" altLang="zh-CN" sz="1500" b="1" dirty="0">
              <a:solidFill>
                <a:srgbClr val="C00000"/>
              </a:solidFill>
            </a:endParaRPr>
          </a:p>
          <a:p>
            <a:pPr marL="365125" indent="-255588">
              <a:buNone/>
            </a:pPr>
            <a:r>
              <a:rPr lang="en-US" altLang="zh-CN" sz="1500" b="1" dirty="0">
                <a:solidFill>
                  <a:srgbClr val="C00000"/>
                </a:solidFill>
              </a:rPr>
              <a:t>&lt;</a:t>
            </a:r>
            <a:r>
              <a:rPr lang="en-US" altLang="zh-CN" sz="1500" b="1" dirty="0" err="1">
                <a:solidFill>
                  <a:srgbClr val="C00000"/>
                </a:solidFill>
              </a:rPr>
              <a:t>hr</a:t>
            </a:r>
            <a:r>
              <a:rPr lang="en-US" altLang="zh-CN" sz="1500" b="1" dirty="0">
                <a:solidFill>
                  <a:srgbClr val="C00000"/>
                </a:solidFill>
              </a:rPr>
              <a:t> /&gt; </a:t>
            </a:r>
            <a:endParaRPr lang="zh-CN" altLang="zh-CN" sz="1500" b="1" dirty="0">
              <a:solidFill>
                <a:srgbClr val="C00000"/>
              </a:solidFill>
            </a:endParaRPr>
          </a:p>
          <a:p>
            <a:pPr marL="365125" indent="-255588">
              <a:buNone/>
            </a:pPr>
            <a:r>
              <a:rPr lang="en-US" altLang="zh-CN" sz="1500" b="1" dirty="0">
                <a:solidFill>
                  <a:srgbClr val="C00000"/>
                </a:solidFill>
              </a:rPr>
              <a:t>&lt;h3&gt;</a:t>
            </a:r>
            <a:r>
              <a:rPr lang="zh-CN" altLang="zh-CN" sz="1500" b="1" dirty="0">
                <a:solidFill>
                  <a:srgbClr val="C00000"/>
                </a:solidFill>
              </a:rPr>
              <a:t>第三段的标题</a:t>
            </a:r>
            <a:r>
              <a:rPr lang="en-US" altLang="zh-CN" sz="1500" b="1" dirty="0">
                <a:solidFill>
                  <a:srgbClr val="C00000"/>
                </a:solidFill>
              </a:rPr>
              <a:t>&lt;/h3&gt;</a:t>
            </a:r>
            <a:endParaRPr lang="zh-CN" altLang="zh-CN" sz="1500" b="1" dirty="0">
              <a:solidFill>
                <a:srgbClr val="C00000"/>
              </a:solidFill>
            </a:endParaRPr>
          </a:p>
          <a:p>
            <a:pPr marL="365125" indent="-255588">
              <a:buNone/>
            </a:pPr>
            <a:r>
              <a:rPr lang="en-US" altLang="zh-CN" sz="1500" b="1" dirty="0">
                <a:solidFill>
                  <a:srgbClr val="C00000"/>
                </a:solidFill>
              </a:rPr>
              <a:t>&lt;p&gt; HTML</a:t>
            </a:r>
            <a:r>
              <a:rPr lang="zh-CN" altLang="zh-CN" sz="1500" b="1" dirty="0">
                <a:solidFill>
                  <a:srgbClr val="C00000"/>
                </a:solidFill>
              </a:rPr>
              <a:t>文档最常用的扩展名是</a:t>
            </a:r>
            <a:r>
              <a:rPr lang="en-US" altLang="zh-CN" sz="1500" b="1" dirty="0">
                <a:solidFill>
                  <a:srgbClr val="C00000"/>
                </a:solidFill>
              </a:rPr>
              <a:t>.html</a:t>
            </a:r>
            <a:r>
              <a:rPr lang="zh-CN" altLang="zh-CN" sz="1500" b="1" dirty="0">
                <a:solidFill>
                  <a:srgbClr val="C00000"/>
                </a:solidFill>
              </a:rPr>
              <a:t>。</a:t>
            </a:r>
            <a:r>
              <a:rPr lang="en-US" altLang="zh-CN" sz="1500" b="1" dirty="0">
                <a:solidFill>
                  <a:srgbClr val="C00000"/>
                </a:solidFill>
              </a:rPr>
              <a:t>&lt;/p&gt;</a:t>
            </a:r>
            <a:endParaRPr lang="zh-CN" altLang="zh-CN" sz="1500" b="1" dirty="0">
              <a:solidFill>
                <a:srgbClr val="C00000"/>
              </a:solidFill>
            </a:endParaRPr>
          </a:p>
          <a:p>
            <a:pPr marL="365125" indent="-255588">
              <a:buNone/>
            </a:pPr>
            <a:r>
              <a:rPr lang="en-US" altLang="zh-CN" sz="1500" b="1" dirty="0">
                <a:solidFill>
                  <a:srgbClr val="C00000"/>
                </a:solidFill>
              </a:rPr>
              <a:t>&lt;/body&gt;</a:t>
            </a:r>
            <a:endParaRPr lang="zh-CN" altLang="zh-CN" sz="1500" b="1" dirty="0">
              <a:solidFill>
                <a:srgbClr val="C00000"/>
              </a:solidFill>
            </a:endParaRPr>
          </a:p>
          <a:p>
            <a:pPr marL="365125" indent="-255588">
              <a:buNone/>
            </a:pPr>
            <a:r>
              <a:rPr lang="en-US" altLang="zh-CN" sz="1500" b="1" dirty="0">
                <a:solidFill>
                  <a:srgbClr val="C00000"/>
                </a:solidFill>
              </a:rPr>
              <a:t>&lt;/html&gt;</a:t>
            </a:r>
            <a:endParaRPr lang="zh-CN" altLang="en-US" sz="3000" b="1" dirty="0">
              <a:solidFill>
                <a:srgbClr val="C00000"/>
              </a:solidFill>
            </a:endParaRPr>
          </a:p>
        </p:txBody>
      </p:sp>
      <p:sp>
        <p:nvSpPr>
          <p:cNvPr id="10245" name="灯片编号占位符 5">
            <a:extLst>
              <a:ext uri="{FF2B5EF4-FFF2-40B4-BE49-F238E27FC236}">
                <a16:creationId xmlns:a16="http://schemas.microsoft.com/office/drawing/2014/main" id="{4BBA793A-9675-4ED2-AB53-12C9C3A817C2}"/>
              </a:ext>
            </a:extLst>
          </p:cNvPr>
          <p:cNvSpPr>
            <a:spLocks noGrp="1"/>
          </p:cNvSpPr>
          <p:nvPr>
            <p:ph type="sldNum" sz="quarter" idx="11"/>
          </p:nvPr>
        </p:nvSpPr>
        <p:spPr>
          <a:xfrm>
            <a:off x="1981200" y="6408738"/>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gn="l">
              <a:spcBef>
                <a:spcPct val="0"/>
              </a:spcBef>
              <a:buClrTx/>
              <a:buSzTx/>
              <a:buFontTx/>
              <a:buNone/>
            </a:pPr>
            <a:fld id="{7F84A4A3-6F2A-4A4E-B8BD-EB4D80203558}" type="slidenum">
              <a:rPr lang="en-US" altLang="zh-CN" sz="1000" b="0">
                <a:solidFill>
                  <a:schemeClr val="tx1"/>
                </a:solidFill>
              </a:rPr>
              <a:pPr algn="l">
                <a:spcBef>
                  <a:spcPct val="0"/>
                </a:spcBef>
                <a:buClrTx/>
                <a:buSzTx/>
                <a:buFontTx/>
                <a:buNone/>
              </a:pPr>
              <a:t>4</a:t>
            </a:fld>
            <a:endParaRPr lang="en-US" altLang="zh-CN" sz="1000" b="0">
              <a:solidFill>
                <a:schemeClr val="tx1"/>
              </a:solidFill>
            </a:endParaRPr>
          </a:p>
        </p:txBody>
      </p:sp>
      <p:sp>
        <p:nvSpPr>
          <p:cNvPr id="10246" name="标题 1">
            <a:extLst>
              <a:ext uri="{FF2B5EF4-FFF2-40B4-BE49-F238E27FC236}">
                <a16:creationId xmlns:a16="http://schemas.microsoft.com/office/drawing/2014/main" id="{8FBC7336-4069-48ED-B7F8-88C1BABA86F5}"/>
              </a:ext>
            </a:extLst>
          </p:cNvPr>
          <p:cNvSpPr>
            <a:spLocks noGrp="1" noChangeArrowheads="1"/>
          </p:cNvSpPr>
          <p:nvPr>
            <p:ph type="title"/>
          </p:nvPr>
        </p:nvSpPr>
        <p:spPr>
          <a:xfrm>
            <a:off x="452284" y="544004"/>
            <a:ext cx="9613030" cy="828675"/>
          </a:xfrm>
        </p:spPr>
        <p:txBody>
          <a:bodyPr/>
          <a:lstStyle/>
          <a:p>
            <a:r>
              <a:rPr lang="zh-CN" altLang="zh-CN" sz="2800" b="1" dirty="0">
                <a:latin typeface="微软雅黑" panose="020B0503020204020204" pitchFamily="34" charset="-122"/>
                <a:ea typeface="微软雅黑" panose="020B0503020204020204" pitchFamily="34" charset="-122"/>
              </a:rPr>
              <a:t>超文本标记语言</a:t>
            </a:r>
            <a:r>
              <a:rPr lang="en-US" altLang="zh-CN" sz="2800" b="1" dirty="0">
                <a:latin typeface="微软雅黑" panose="020B0503020204020204" pitchFamily="34" charset="-122"/>
                <a:ea typeface="微软雅黑" panose="020B0503020204020204" pitchFamily="34" charset="-122"/>
              </a:rPr>
              <a:t>(</a:t>
            </a:r>
            <a:r>
              <a:rPr lang="en-US" altLang="zh-CN" sz="2800" b="1" dirty="0" err="1">
                <a:solidFill>
                  <a:srgbClr val="FF0000"/>
                </a:solidFill>
                <a:latin typeface="微软雅黑" panose="020B0503020204020204" pitchFamily="34" charset="-122"/>
                <a:ea typeface="微软雅黑" panose="020B0503020204020204" pitchFamily="34" charset="-122"/>
              </a:rPr>
              <a:t>HyperText</a:t>
            </a:r>
            <a:r>
              <a:rPr lang="en-US" altLang="zh-CN" sz="2800" b="1" dirty="0">
                <a:solidFill>
                  <a:srgbClr val="FF0000"/>
                </a:solidFill>
                <a:latin typeface="微软雅黑" panose="020B0503020204020204" pitchFamily="34" charset="-122"/>
                <a:ea typeface="微软雅黑" panose="020B0503020204020204" pitchFamily="34" charset="-122"/>
              </a:rPr>
              <a:t> Markup Language</a:t>
            </a:r>
            <a:r>
              <a:rPr lang="en-US" altLang="zh-CN" sz="2800" b="1" dirty="0">
                <a:latin typeface="微软雅黑" panose="020B0503020204020204" pitchFamily="34" charset="-122"/>
                <a:ea typeface="微软雅黑" panose="020B0503020204020204" pitchFamily="34" charset="-122"/>
              </a:rPr>
              <a:t>)  </a:t>
            </a:r>
            <a:r>
              <a:rPr lang="en-US" altLang="zh-CN" sz="1800" b="1" dirty="0">
                <a:solidFill>
                  <a:srgbClr val="2DAD39"/>
                </a:solidFill>
                <a:latin typeface="微软雅黑" panose="020B0503020204020204" pitchFamily="34" charset="-122"/>
                <a:ea typeface="微软雅黑" panose="020B0503020204020204" pitchFamily="34" charset="-122"/>
              </a:rPr>
              <a:t>P264</a:t>
            </a:r>
            <a:endParaRPr lang="zh-CN" altLang="en-US" sz="2800" b="1" dirty="0">
              <a:solidFill>
                <a:srgbClr val="2DAD39"/>
              </a:solidFill>
              <a:latin typeface="微软雅黑" panose="020B0503020204020204" pitchFamily="34" charset="-122"/>
              <a:ea typeface="微软雅黑" panose="020B0503020204020204" pitchFamily="34" charset="-122"/>
            </a:endParaRPr>
          </a:p>
        </p:txBody>
      </p:sp>
      <p:pic>
        <p:nvPicPr>
          <p:cNvPr id="82946" name="图片 1">
            <a:extLst>
              <a:ext uri="{FF2B5EF4-FFF2-40B4-BE49-F238E27FC236}">
                <a16:creationId xmlns:a16="http://schemas.microsoft.com/office/drawing/2014/main" id="{D675C1C7-8CEF-4D35-AD92-97AFAD811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613" y="2389213"/>
            <a:ext cx="894397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4764E042-F53B-4398-8165-C16115E99A9D}"/>
              </a:ext>
            </a:extLst>
          </p:cNvPr>
          <p:cNvGrpSpPr/>
          <p:nvPr/>
        </p:nvGrpSpPr>
        <p:grpSpPr>
          <a:xfrm>
            <a:off x="575187" y="1227222"/>
            <a:ext cx="11164529" cy="114881"/>
            <a:chOff x="575187" y="1227222"/>
            <a:chExt cx="11164529" cy="114881"/>
          </a:xfrm>
        </p:grpSpPr>
        <p:cxnSp>
          <p:nvCxnSpPr>
            <p:cNvPr id="9" name="直接连接符 8">
              <a:extLst>
                <a:ext uri="{FF2B5EF4-FFF2-40B4-BE49-F238E27FC236}">
                  <a16:creationId xmlns:a16="http://schemas.microsoft.com/office/drawing/2014/main" id="{434564F6-4886-4EF1-BF14-939F4195F582}"/>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矩形 9">
              <a:extLst>
                <a:ext uri="{FF2B5EF4-FFF2-40B4-BE49-F238E27FC236}">
                  <a16:creationId xmlns:a16="http://schemas.microsoft.com/office/drawing/2014/main" id="{57AB5E92-3FF6-4785-97F4-F0853C968112}"/>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wheel(1)">
                                      <p:cBhvr>
                                        <p:cTn id="7" dur="20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31E8463A-BF70-45FA-BE40-7611C00F0AAF}"/>
              </a:ext>
            </a:extLst>
          </p:cNvPr>
          <p:cNvSpPr>
            <a:spLocks noGrp="1" noChangeArrowheads="1"/>
          </p:cNvSpPr>
          <p:nvPr>
            <p:ph type="title" idx="4294967295"/>
          </p:nvPr>
        </p:nvSpPr>
        <p:spPr>
          <a:xfrm>
            <a:off x="2063750" y="260349"/>
            <a:ext cx="8001000" cy="955677"/>
          </a:xfrm>
        </p:spPr>
        <p:txBody>
          <a:bodyPr anchor="ctr"/>
          <a:lstStyle/>
          <a:p>
            <a:pPr algn="ctr"/>
            <a:r>
              <a:rPr lang="zh-CN" altLang="en-US" sz="4600" b="1" dirty="0">
                <a:solidFill>
                  <a:srgbClr val="C00000"/>
                </a:solidFill>
                <a:latin typeface="微软雅黑" panose="020B0503020204020204" pitchFamily="34" charset="-122"/>
                <a:ea typeface="微软雅黑" panose="020B0503020204020204" pitchFamily="34" charset="-122"/>
              </a:rPr>
              <a:t>网站证书举例</a:t>
            </a:r>
          </a:p>
        </p:txBody>
      </p:sp>
      <p:sp>
        <p:nvSpPr>
          <p:cNvPr id="44035" name="Content Placeholder 2">
            <a:extLst>
              <a:ext uri="{FF2B5EF4-FFF2-40B4-BE49-F238E27FC236}">
                <a16:creationId xmlns:a16="http://schemas.microsoft.com/office/drawing/2014/main" id="{0A0EB661-13F4-4E65-8E99-F77E9EDC4CA1}"/>
              </a:ext>
            </a:extLst>
          </p:cNvPr>
          <p:cNvSpPr>
            <a:spLocks noGrp="1" noChangeArrowheads="1"/>
          </p:cNvSpPr>
          <p:nvPr>
            <p:ph idx="4294967295"/>
          </p:nvPr>
        </p:nvSpPr>
        <p:spPr>
          <a:xfrm>
            <a:off x="1992313" y="1628776"/>
            <a:ext cx="8458200" cy="4968875"/>
          </a:xfrm>
        </p:spPr>
        <p:txBody>
          <a:bodyPr/>
          <a:lstStyle/>
          <a:p>
            <a:pPr>
              <a:spcBef>
                <a:spcPts val="2000"/>
              </a:spcBef>
            </a:pPr>
            <a:r>
              <a:rPr lang="zh-CN" altLang="en-US"/>
              <a:t>证书特点</a:t>
            </a:r>
            <a:r>
              <a:rPr lang="en-US" altLang="zh-CN"/>
              <a:t>.     </a:t>
            </a:r>
            <a:r>
              <a:rPr lang="en-US" altLang="zh-CN">
                <a:solidFill>
                  <a:srgbClr val="002060"/>
                </a:solidFill>
                <a:latin typeface="Tahoma" panose="020B0604030504040204" pitchFamily="34" charset="0"/>
                <a:cs typeface="Tahoma" panose="020B0604030504040204" pitchFamily="34" charset="0"/>
              </a:rPr>
              <a:t>www.baidu.com  </a:t>
            </a:r>
            <a:r>
              <a:rPr lang="en-US" altLang="zh-CN"/>
              <a:t>  ,   or</a:t>
            </a:r>
          </a:p>
          <a:p>
            <a:pPr>
              <a:spcBef>
                <a:spcPts val="2000"/>
              </a:spcBef>
            </a:pPr>
            <a:r>
              <a:rPr lang="zh-CN" altLang="en-US"/>
              <a:t>带有特征的名字</a:t>
            </a:r>
            <a:r>
              <a:rPr lang="en-US" altLang="zh-CN"/>
              <a:t>, e.g.</a:t>
            </a:r>
          </a:p>
          <a:p>
            <a:pPr>
              <a:lnSpc>
                <a:spcPct val="90000"/>
              </a:lnSpc>
              <a:buFont typeface="Wingdings" panose="05000000000000000000" pitchFamily="2" charset="2"/>
              <a:buNone/>
            </a:pPr>
            <a:r>
              <a:rPr lang="en-US" altLang="zh-CN"/>
              <a:t>		</a:t>
            </a:r>
            <a:r>
              <a:rPr lang="en-US" altLang="zh-CN">
                <a:solidFill>
                  <a:srgbClr val="002060"/>
                </a:solidFill>
                <a:latin typeface="Tahoma" panose="020B0604030504040204" pitchFamily="34" charset="0"/>
                <a:cs typeface="Tahoma" panose="020B0604030504040204" pitchFamily="34" charset="0"/>
              </a:rPr>
              <a:t>*.baidu.com  </a:t>
            </a:r>
          </a:p>
          <a:p>
            <a:pPr>
              <a:spcBef>
                <a:spcPts val="4800"/>
              </a:spcBef>
              <a:buNone/>
            </a:pPr>
            <a:r>
              <a:rPr lang="zh-CN" altLang="en-US"/>
              <a:t>匹配规则</a:t>
            </a:r>
            <a:r>
              <a:rPr lang="en-US" altLang="zh-CN"/>
              <a:t>:</a:t>
            </a:r>
          </a:p>
          <a:p>
            <a:pPr>
              <a:lnSpc>
                <a:spcPct val="90000"/>
              </a:lnSpc>
            </a:pPr>
            <a:r>
              <a:rPr lang="en-US" altLang="zh-CN"/>
              <a:t>	</a:t>
            </a:r>
            <a:r>
              <a:rPr lang="en-US" altLang="zh-CN" sz="2000">
                <a:solidFill>
                  <a:srgbClr val="E73527"/>
                </a:solidFill>
              </a:rPr>
              <a:t>IE7</a:t>
            </a:r>
            <a:r>
              <a:rPr lang="en-US" altLang="zh-CN" sz="2000"/>
              <a:t>:   “</a:t>
            </a:r>
            <a:r>
              <a:rPr lang="en-US" altLang="zh-CN" sz="2000">
                <a:latin typeface="Tahoma" panose="020B0604030504040204" pitchFamily="34" charset="0"/>
                <a:cs typeface="Tahoma" panose="020B0604030504040204" pitchFamily="34" charset="0"/>
              </a:rPr>
              <a:t>*</a:t>
            </a:r>
            <a:r>
              <a:rPr lang="en-US" altLang="zh-CN" sz="2000"/>
              <a:t>” </a:t>
            </a:r>
            <a:r>
              <a:rPr lang="zh-CN" altLang="en-US" sz="2000"/>
              <a:t>与左边匹配</a:t>
            </a:r>
            <a:r>
              <a:rPr lang="en-US" altLang="zh-CN" sz="2000"/>
              <a:t>,</a:t>
            </a:r>
            <a:r>
              <a:rPr lang="zh-CN" altLang="en-US" sz="2000"/>
              <a:t>不能匹配 “</a:t>
            </a:r>
            <a:r>
              <a:rPr lang="en-US" altLang="zh-CN" sz="2000"/>
              <a:t>.”</a:t>
            </a:r>
          </a:p>
          <a:p>
            <a:pPr>
              <a:lnSpc>
                <a:spcPct val="90000"/>
              </a:lnSpc>
              <a:buFont typeface="Wingdings" panose="05000000000000000000" pitchFamily="2" charset="2"/>
              <a:buNone/>
            </a:pPr>
            <a:r>
              <a:rPr lang="en-US" altLang="zh-CN" sz="2000"/>
              <a:t>		   example:  *.a.com   </a:t>
            </a:r>
            <a:r>
              <a:rPr lang="zh-CN" altLang="en-US" sz="2000"/>
              <a:t>可以为   </a:t>
            </a:r>
            <a:r>
              <a:rPr lang="en-US" altLang="zh-CN" sz="2000"/>
              <a:t>x.a.com </a:t>
            </a:r>
            <a:r>
              <a:rPr lang="zh-CN" altLang="en-US" sz="2000"/>
              <a:t>不能为  </a:t>
            </a:r>
            <a:r>
              <a:rPr lang="en-US" altLang="zh-CN" sz="2000"/>
              <a:t>y.x.a.com</a:t>
            </a:r>
          </a:p>
          <a:p>
            <a:pPr>
              <a:spcBef>
                <a:spcPts val="1200"/>
              </a:spcBef>
            </a:pPr>
            <a:r>
              <a:rPr lang="en-US" altLang="zh-CN" sz="2000"/>
              <a:t>	FF3:   “</a:t>
            </a:r>
            <a:r>
              <a:rPr lang="en-US" altLang="zh-CN" sz="2000">
                <a:latin typeface="Tahoma" panose="020B0604030504040204" pitchFamily="34" charset="0"/>
                <a:cs typeface="Tahoma" panose="020B0604030504040204" pitchFamily="34" charset="0"/>
              </a:rPr>
              <a:t>*</a:t>
            </a:r>
            <a:r>
              <a:rPr lang="en-US" altLang="zh-CN" sz="2000"/>
              <a:t>” matches anything </a:t>
            </a:r>
          </a:p>
        </p:txBody>
      </p:sp>
      <p:pic>
        <p:nvPicPr>
          <p:cNvPr id="120836" name="Picture 4">
            <a:extLst>
              <a:ext uri="{FF2B5EF4-FFF2-40B4-BE49-F238E27FC236}">
                <a16:creationId xmlns:a16="http://schemas.microsoft.com/office/drawing/2014/main" id="{7AF019F6-3845-479F-BBD4-FA4721E57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1143000"/>
            <a:ext cx="812482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xit" presetSubtype="4" fill="hold" nodeType="clickEffect">
                                  <p:stCondLst>
                                    <p:cond delay="0"/>
                                  </p:stCondLst>
                                  <p:childTnLst>
                                    <p:animEffect transition="out" filter="slide(fromBottom)">
                                      <p:cBhvr>
                                        <p:cTn id="6" dur="500"/>
                                        <p:tgtEl>
                                          <p:spTgt spid="120836"/>
                                        </p:tgtEl>
                                      </p:cBhvr>
                                    </p:animEffect>
                                    <p:set>
                                      <p:cBhvr>
                                        <p:cTn id="7" dur="1" fill="hold">
                                          <p:stCondLst>
                                            <p:cond delay="499"/>
                                          </p:stCondLst>
                                        </p:cTn>
                                        <p:tgtEl>
                                          <p:spTgt spid="1208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F07ED-9966-461F-8853-F89A406A61C7}"/>
              </a:ext>
            </a:extLst>
          </p:cNvPr>
          <p:cNvSpPr>
            <a:spLocks noGrp="1"/>
          </p:cNvSpPr>
          <p:nvPr>
            <p:ph type="title"/>
          </p:nvPr>
        </p:nvSpPr>
        <p:spPr>
          <a:xfrm>
            <a:off x="838200" y="1530245"/>
            <a:ext cx="10515600" cy="1325563"/>
          </a:xfrm>
        </p:spPr>
        <p:txBody>
          <a:bodyPr>
            <a:normAutofit/>
          </a:bodyPr>
          <a:lstStyle/>
          <a:p>
            <a:pPr algn="ctr"/>
            <a:r>
              <a:rPr lang="en-US" altLang="zh-CN" sz="6600" dirty="0">
                <a:solidFill>
                  <a:srgbClr val="C00000"/>
                </a:solidFill>
                <a:latin typeface="微软雅黑" panose="020B0503020204020204" pitchFamily="34" charset="-122"/>
                <a:ea typeface="微软雅黑" panose="020B0503020204020204" pitchFamily="34" charset="-122"/>
              </a:rPr>
              <a:t>END</a:t>
            </a:r>
            <a:endParaRPr lang="zh-CN" altLang="en-US" sz="6600" dirty="0">
              <a:solidFill>
                <a:srgbClr val="C00000"/>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89BF05FB-B4F6-4776-A135-98B8D7F937AC}"/>
              </a:ext>
            </a:extLst>
          </p:cNvPr>
          <p:cNvSpPr>
            <a:spLocks noGrp="1"/>
          </p:cNvSpPr>
          <p:nvPr>
            <p:ph idx="1"/>
          </p:nvPr>
        </p:nvSpPr>
        <p:spPr>
          <a:xfrm>
            <a:off x="838200" y="3052915"/>
            <a:ext cx="10515600" cy="3124047"/>
          </a:xfrm>
        </p:spPr>
        <p:txBody>
          <a:bodyPr/>
          <a:lstStyle/>
          <a:p>
            <a:endParaRPr lang="zh-CN" altLang="en-US" dirty="0"/>
          </a:p>
        </p:txBody>
      </p:sp>
    </p:spTree>
    <p:extLst>
      <p:ext uri="{BB962C8B-B14F-4D97-AF65-F5344CB8AC3E}">
        <p14:creationId xmlns:p14="http://schemas.microsoft.com/office/powerpoint/2010/main" val="295140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F4F17-8952-48D7-8718-E6020B546F75}"/>
              </a:ext>
            </a:extLst>
          </p:cNvPr>
          <p:cNvSpPr>
            <a:spLocks noGrp="1"/>
          </p:cNvSpPr>
          <p:nvPr>
            <p:ph type="title"/>
          </p:nvPr>
        </p:nvSpPr>
        <p:spPr>
          <a:xfrm>
            <a:off x="838200" y="766190"/>
            <a:ext cx="10515600" cy="714947"/>
          </a:xfrm>
        </p:spPr>
        <p:txBody>
          <a:bodyPr/>
          <a:lstStyle/>
          <a:p>
            <a:r>
              <a:rPr lang="zh-CN" altLang="en-US" b="1" dirty="0">
                <a:solidFill>
                  <a:srgbClr val="C00000"/>
                </a:solidFill>
                <a:latin typeface="微软雅黑" panose="020B0503020204020204" pitchFamily="34" charset="-122"/>
                <a:ea typeface="微软雅黑" panose="020B0503020204020204" pitchFamily="34" charset="-122"/>
              </a:rPr>
              <a:t>实验错误</a:t>
            </a:r>
          </a:p>
        </p:txBody>
      </p:sp>
      <p:pic>
        <p:nvPicPr>
          <p:cNvPr id="9" name="内容占位符 8">
            <a:extLst>
              <a:ext uri="{FF2B5EF4-FFF2-40B4-BE49-F238E27FC236}">
                <a16:creationId xmlns:a16="http://schemas.microsoft.com/office/drawing/2014/main" id="{992DB0A0-2CF3-44A8-AACF-3E44DA9C84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6592"/>
          <a:stretch/>
        </p:blipFill>
        <p:spPr>
          <a:xfrm>
            <a:off x="838200" y="1690688"/>
            <a:ext cx="4984444" cy="1008969"/>
          </a:xfrm>
        </p:spPr>
      </p:pic>
      <p:pic>
        <p:nvPicPr>
          <p:cNvPr id="11" name="图片 10">
            <a:extLst>
              <a:ext uri="{FF2B5EF4-FFF2-40B4-BE49-F238E27FC236}">
                <a16:creationId xmlns:a16="http://schemas.microsoft.com/office/drawing/2014/main" id="{D070D4BE-0B33-446C-96B3-E0333EF6A540}"/>
              </a:ext>
            </a:extLst>
          </p:cNvPr>
          <p:cNvPicPr>
            <a:picLocks noChangeAspect="1"/>
          </p:cNvPicPr>
          <p:nvPr/>
        </p:nvPicPr>
        <p:blipFill rotWithShape="1">
          <a:blip r:embed="rId3">
            <a:extLst>
              <a:ext uri="{28A0092B-C50C-407E-A947-70E740481C1C}">
                <a14:useLocalDpi xmlns:a14="http://schemas.microsoft.com/office/drawing/2010/main" val="0"/>
              </a:ext>
            </a:extLst>
          </a:blip>
          <a:srcRect b="36419"/>
          <a:stretch/>
        </p:blipFill>
        <p:spPr>
          <a:xfrm>
            <a:off x="749147" y="2845255"/>
            <a:ext cx="5162550" cy="1125205"/>
          </a:xfrm>
          <a:prstGeom prst="rect">
            <a:avLst/>
          </a:prstGeom>
        </p:spPr>
      </p:pic>
      <p:pic>
        <p:nvPicPr>
          <p:cNvPr id="15" name="图片 14">
            <a:extLst>
              <a:ext uri="{FF2B5EF4-FFF2-40B4-BE49-F238E27FC236}">
                <a16:creationId xmlns:a16="http://schemas.microsoft.com/office/drawing/2014/main" id="{8B242DBF-FDD9-403C-B7E8-41CA1A661065}"/>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43000"/>
                    </a14:imgEffect>
                    <a14:imgEffect>
                      <a14:brightnessContrast bright="-16000" contrast="33000"/>
                    </a14:imgEffect>
                  </a14:imgLayer>
                </a14:imgProps>
              </a:ext>
              <a:ext uri="{28A0092B-C50C-407E-A947-70E740481C1C}">
                <a14:useLocalDpi xmlns:a14="http://schemas.microsoft.com/office/drawing/2010/main" val="0"/>
              </a:ext>
            </a:extLst>
          </a:blip>
          <a:srcRect b="24272"/>
          <a:stretch/>
        </p:blipFill>
        <p:spPr>
          <a:xfrm>
            <a:off x="838200" y="4158344"/>
            <a:ext cx="4916261" cy="877768"/>
          </a:xfrm>
          <a:prstGeom prst="rect">
            <a:avLst/>
          </a:prstGeom>
        </p:spPr>
      </p:pic>
      <p:pic>
        <p:nvPicPr>
          <p:cNvPr id="4" name="图片 3">
            <a:extLst>
              <a:ext uri="{FF2B5EF4-FFF2-40B4-BE49-F238E27FC236}">
                <a16:creationId xmlns:a16="http://schemas.microsoft.com/office/drawing/2014/main" id="{F13DD5E1-C097-9D5A-90FC-9DF7876353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690688"/>
            <a:ext cx="6402921" cy="3215142"/>
          </a:xfrm>
          <a:prstGeom prst="rect">
            <a:avLst/>
          </a:prstGeom>
        </p:spPr>
      </p:pic>
    </p:spTree>
    <p:extLst>
      <p:ext uri="{BB962C8B-B14F-4D97-AF65-F5344CB8AC3E}">
        <p14:creationId xmlns:p14="http://schemas.microsoft.com/office/powerpoint/2010/main" val="363315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6F35D5DD-CF9E-44AC-B99B-6C81B08632C1}"/>
              </a:ext>
            </a:extLst>
          </p:cNvPr>
          <p:cNvSpPr>
            <a:spLocks noGrp="1" noChangeArrowheads="1"/>
          </p:cNvSpPr>
          <p:nvPr>
            <p:ph type="title" idx="4294967295"/>
          </p:nvPr>
        </p:nvSpPr>
        <p:spPr>
          <a:xfrm>
            <a:off x="575187" y="981075"/>
            <a:ext cx="11046542" cy="1371600"/>
          </a:xfrm>
        </p:spPr>
        <p:txBody>
          <a:bodyPr/>
          <a:lstStyle/>
          <a:p>
            <a:pPr algn="r" eaLnBrk="1" hangingPunct="1">
              <a:defRPr/>
            </a:pPr>
            <a:r>
              <a:rPr lang="en-US" altLang="zh-CN" sz="3600" b="1" dirty="0">
                <a:solidFill>
                  <a:srgbClr val="C00000"/>
                </a:solidFill>
                <a:latin typeface="微软雅黑" panose="020B0503020204020204" pitchFamily="34" charset="-122"/>
                <a:ea typeface="微软雅黑" panose="020B0503020204020204" pitchFamily="34" charset="-122"/>
              </a:rPr>
              <a:t>URL</a:t>
            </a:r>
            <a:r>
              <a:rPr lang="en-US" altLang="zh-CN" sz="3600" b="1" dirty="0">
                <a:latin typeface="微软雅黑" panose="020B0503020204020204" pitchFamily="34" charset="-122"/>
                <a:ea typeface="微软雅黑" panose="020B0503020204020204" pitchFamily="34" charset="-122"/>
              </a:rPr>
              <a:t>= URL(Uniform </a:t>
            </a:r>
            <a:r>
              <a:rPr lang="en-US" altLang="zh-CN" sz="3600" b="1" dirty="0" err="1">
                <a:latin typeface="微软雅黑" panose="020B0503020204020204" pitchFamily="34" charset="-122"/>
                <a:ea typeface="微软雅黑" panose="020B0503020204020204" pitchFamily="34" charset="-122"/>
              </a:rPr>
              <a:t>Resourse</a:t>
            </a:r>
            <a:r>
              <a:rPr lang="en-US" altLang="zh-CN" sz="3600" b="1" dirty="0">
                <a:latin typeface="微软雅黑" panose="020B0503020204020204" pitchFamily="34" charset="-122"/>
                <a:ea typeface="微软雅黑" panose="020B0503020204020204" pitchFamily="34" charset="-122"/>
              </a:rPr>
              <a:t> Locator</a:t>
            </a:r>
            <a:r>
              <a:rPr lang="zh-CN" altLang="en-US" sz="3600" b="1" dirty="0">
                <a:latin typeface="微软雅黑" panose="020B0503020204020204" pitchFamily="34" charset="-122"/>
                <a:ea typeface="微软雅黑" panose="020B0503020204020204" pitchFamily="34" charset="-122"/>
              </a:rPr>
              <a:t>）</a:t>
            </a:r>
            <a:endParaRPr lang="zh-CN" altLang="en-US" sz="3600" b="1" dirty="0">
              <a:solidFill>
                <a:srgbClr val="2DAD39"/>
              </a:solidFill>
              <a:latin typeface="微软雅黑" panose="020B0503020204020204" pitchFamily="34" charset="-122"/>
              <a:ea typeface="微软雅黑" panose="020B0503020204020204" pitchFamily="34" charset="-122"/>
            </a:endParaRPr>
          </a:p>
        </p:txBody>
      </p:sp>
      <p:sp>
        <p:nvSpPr>
          <p:cNvPr id="113667" name="Rectangle 3">
            <a:extLst>
              <a:ext uri="{FF2B5EF4-FFF2-40B4-BE49-F238E27FC236}">
                <a16:creationId xmlns:a16="http://schemas.microsoft.com/office/drawing/2014/main" id="{DC8A5FD6-AEAA-43C2-9A38-0616A8747310}"/>
              </a:ext>
            </a:extLst>
          </p:cNvPr>
          <p:cNvSpPr>
            <a:spLocks noGrp="1" noChangeArrowheads="1"/>
          </p:cNvSpPr>
          <p:nvPr>
            <p:ph type="body" idx="4294967295"/>
          </p:nvPr>
        </p:nvSpPr>
        <p:spPr>
          <a:xfrm>
            <a:off x="1703389" y="2852739"/>
            <a:ext cx="8518525" cy="3309937"/>
          </a:xfrm>
        </p:spPr>
        <p:txBody>
          <a:bodyPr/>
          <a:lstStyle/>
          <a:p>
            <a:pPr eaLnBrk="1" hangingPunct="1">
              <a:buFont typeface="Wingdings" panose="05000000000000000000" pitchFamily="2" charset="2"/>
              <a:buNone/>
            </a:pPr>
            <a:r>
              <a:rPr lang="zh-CN" altLang="zh-CN" dirty="0"/>
              <a:t>https://login.taobao.com/member/login.jhtml?from=taobaoindex&amp;style=&amp;sub=true&amp;redirect_url=http%3A%2F%2Fi.taobao.com%2Fmy_taobao.htm%3Fspm%3D181.7091613.754894813.1.emjRPR</a:t>
            </a:r>
          </a:p>
        </p:txBody>
      </p:sp>
      <p:sp>
        <p:nvSpPr>
          <p:cNvPr id="228356" name="Rectangle 4">
            <a:extLst>
              <a:ext uri="{FF2B5EF4-FFF2-40B4-BE49-F238E27FC236}">
                <a16:creationId xmlns:a16="http://schemas.microsoft.com/office/drawing/2014/main" id="{E63E0101-F183-4A85-9F16-1A3712565100}"/>
              </a:ext>
            </a:extLst>
          </p:cNvPr>
          <p:cNvSpPr>
            <a:spLocks noChangeArrowheads="1"/>
          </p:cNvSpPr>
          <p:nvPr/>
        </p:nvSpPr>
        <p:spPr bwMode="auto">
          <a:xfrm>
            <a:off x="875071" y="239711"/>
            <a:ext cx="10896015" cy="911225"/>
          </a:xfrm>
          <a:prstGeom prst="rect">
            <a:avLst/>
          </a:prstGeom>
          <a:noFill/>
          <a:ln>
            <a:noFill/>
          </a:ln>
          <a:effectLst/>
        </p:spPr>
        <p:txBody>
          <a:bodyPr anchor="b"/>
          <a:lstStyle/>
          <a:p>
            <a:pPr algn="ctr" eaLnBrk="1" hangingPunct="1">
              <a:defRPr/>
            </a:pPr>
            <a:r>
              <a:rPr lang="en-US" altLang="zh-CN" sz="4400" dirty="0">
                <a:latin typeface="微软雅黑" pitchFamily="34" charset="-122"/>
                <a:ea typeface="微软雅黑" pitchFamily="34" charset="-122"/>
              </a:rPr>
              <a:t>Web</a:t>
            </a:r>
            <a:r>
              <a:rPr lang="zh-CN" altLang="en-US" sz="4400" dirty="0">
                <a:latin typeface="微软雅黑" pitchFamily="34" charset="-122"/>
                <a:ea typeface="微软雅黑" pitchFamily="34" charset="-122"/>
              </a:rPr>
              <a:t>规则：</a:t>
            </a:r>
            <a:r>
              <a:rPr lang="zh-CN" altLang="en-US" sz="4400" b="1" dirty="0">
                <a:solidFill>
                  <a:srgbClr val="FF0000"/>
                </a:solidFill>
                <a:effectLst>
                  <a:outerShdw blurRad="38100" dist="38100" dir="2700000" algn="tl">
                    <a:srgbClr val="C0C0C0"/>
                  </a:outerShdw>
                </a:effectLst>
                <a:ea typeface="黑体" pitchFamily="2" charset="-122"/>
              </a:rPr>
              <a:t>统一资源定位符 </a:t>
            </a:r>
            <a:r>
              <a:rPr lang="en-US" altLang="zh-CN" sz="4400" b="1" dirty="0">
                <a:solidFill>
                  <a:srgbClr val="FF0000"/>
                </a:solidFill>
                <a:effectLst>
                  <a:outerShdw blurRad="38100" dist="38100" dir="2700000" algn="tl">
                    <a:srgbClr val="C0C0C0"/>
                  </a:outerShdw>
                </a:effectLst>
                <a:ea typeface="黑体" pitchFamily="2" charset="-122"/>
              </a:rPr>
              <a:t>URL      </a:t>
            </a:r>
            <a:r>
              <a:rPr lang="en-US" altLang="zh-CN" sz="2800" b="1" dirty="0">
                <a:solidFill>
                  <a:srgbClr val="2DAD39"/>
                </a:solidFill>
                <a:latin typeface="微软雅黑" panose="020B0503020204020204" pitchFamily="34" charset="-122"/>
                <a:ea typeface="微软雅黑" panose="020B0503020204020204" pitchFamily="34" charset="-122"/>
              </a:rPr>
              <a:t>P264</a:t>
            </a:r>
            <a:r>
              <a:rPr lang="en-US" altLang="zh-CN" sz="4400" b="1" dirty="0">
                <a:solidFill>
                  <a:srgbClr val="FF0000"/>
                </a:solidFill>
                <a:effectLst>
                  <a:outerShdw blurRad="38100" dist="38100" dir="2700000" algn="tl">
                    <a:srgbClr val="C0C0C0"/>
                  </a:outerShdw>
                </a:effectLst>
                <a:ea typeface="黑体" pitchFamily="2" charset="-122"/>
              </a:rPr>
              <a:t> </a:t>
            </a:r>
            <a:endParaRPr lang="en-US" altLang="zh-CN" sz="4000" b="1" dirty="0">
              <a:solidFill>
                <a:srgbClr val="FF0000"/>
              </a:solidFill>
              <a:effectLst>
                <a:outerShdw blurRad="38100" dist="38100" dir="2700000" algn="tl">
                  <a:srgbClr val="C0C0C0"/>
                </a:outerShdw>
              </a:effectLst>
              <a:ea typeface="黑体" pitchFamily="2" charset="-122"/>
            </a:endParaRPr>
          </a:p>
        </p:txBody>
      </p:sp>
      <p:sp>
        <p:nvSpPr>
          <p:cNvPr id="113669" name="Text Box 5">
            <a:extLst>
              <a:ext uri="{FF2B5EF4-FFF2-40B4-BE49-F238E27FC236}">
                <a16:creationId xmlns:a16="http://schemas.microsoft.com/office/drawing/2014/main" id="{A243C8F1-8A06-45F8-B441-9A431CC56CDB}"/>
              </a:ext>
            </a:extLst>
          </p:cNvPr>
          <p:cNvSpPr txBox="1">
            <a:spLocks noChangeArrowheads="1"/>
          </p:cNvSpPr>
          <p:nvPr/>
        </p:nvSpPr>
        <p:spPr bwMode="auto">
          <a:xfrm>
            <a:off x="1827213" y="3260725"/>
            <a:ext cx="8445500" cy="528638"/>
          </a:xfrm>
          <a:prstGeom prst="rect">
            <a:avLst/>
          </a:prstGeom>
          <a:solidFill>
            <a:srgbClr val="CCECFF"/>
          </a:solidFill>
          <a:ln w="9525">
            <a:solidFill>
              <a:srgbClr val="333399"/>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dirty="0">
                <a:solidFill>
                  <a:srgbClr val="333399"/>
                </a:solidFill>
                <a:ea typeface="黑体" panose="02010609060101010101" pitchFamily="49" charset="-122"/>
              </a:rPr>
              <a:t>&lt;URL</a:t>
            </a:r>
            <a:r>
              <a:rPr lang="zh-CN" altLang="en-US" sz="2800" dirty="0">
                <a:solidFill>
                  <a:srgbClr val="333399"/>
                </a:solidFill>
                <a:ea typeface="黑体" panose="02010609060101010101" pitchFamily="49" charset="-122"/>
              </a:rPr>
              <a:t>的访问方式</a:t>
            </a:r>
            <a:r>
              <a:rPr lang="en-US" altLang="zh-CN" sz="2800" dirty="0">
                <a:solidFill>
                  <a:srgbClr val="333399"/>
                </a:solidFill>
                <a:ea typeface="黑体" panose="02010609060101010101" pitchFamily="49" charset="-122"/>
              </a:rPr>
              <a:t>&gt;://&lt;</a:t>
            </a:r>
            <a:r>
              <a:rPr lang="zh-CN" altLang="en-US" sz="2800" dirty="0">
                <a:solidFill>
                  <a:srgbClr val="333399"/>
                </a:solidFill>
                <a:ea typeface="黑体" panose="02010609060101010101" pitchFamily="49" charset="-122"/>
              </a:rPr>
              <a:t>主机</a:t>
            </a:r>
            <a:r>
              <a:rPr lang="en-US" altLang="zh-CN" sz="2800" dirty="0">
                <a:solidFill>
                  <a:srgbClr val="333399"/>
                </a:solidFill>
                <a:ea typeface="黑体" panose="02010609060101010101" pitchFamily="49" charset="-122"/>
              </a:rPr>
              <a:t>&gt;:&lt;</a:t>
            </a:r>
            <a:r>
              <a:rPr lang="zh-CN" altLang="en-US" sz="2800" dirty="0">
                <a:solidFill>
                  <a:srgbClr val="333399"/>
                </a:solidFill>
                <a:ea typeface="黑体" panose="02010609060101010101" pitchFamily="49" charset="-122"/>
              </a:rPr>
              <a:t>端口</a:t>
            </a:r>
            <a:r>
              <a:rPr lang="en-US" altLang="zh-CN" sz="2800" dirty="0">
                <a:solidFill>
                  <a:srgbClr val="333399"/>
                </a:solidFill>
                <a:ea typeface="黑体" panose="02010609060101010101" pitchFamily="49" charset="-122"/>
              </a:rPr>
              <a:t>&gt;/&lt;</a:t>
            </a:r>
            <a:r>
              <a:rPr lang="zh-CN" altLang="en-US" sz="2800" dirty="0">
                <a:solidFill>
                  <a:srgbClr val="333399"/>
                </a:solidFill>
                <a:ea typeface="黑体" panose="02010609060101010101" pitchFamily="49" charset="-122"/>
              </a:rPr>
              <a:t>路径</a:t>
            </a:r>
            <a:r>
              <a:rPr lang="en-US" altLang="zh-CN" sz="2800" dirty="0">
                <a:solidFill>
                  <a:srgbClr val="333399"/>
                </a:solidFill>
                <a:ea typeface="黑体" panose="02010609060101010101" pitchFamily="49" charset="-122"/>
              </a:rPr>
              <a:t>&gt;      (2) </a:t>
            </a:r>
          </a:p>
        </p:txBody>
      </p:sp>
      <p:grpSp>
        <p:nvGrpSpPr>
          <p:cNvPr id="2" name="Group 6">
            <a:extLst>
              <a:ext uri="{FF2B5EF4-FFF2-40B4-BE49-F238E27FC236}">
                <a16:creationId xmlns:a16="http://schemas.microsoft.com/office/drawing/2014/main" id="{2DDBE7CF-88A4-418A-8853-90528C88082F}"/>
              </a:ext>
            </a:extLst>
          </p:cNvPr>
          <p:cNvGrpSpPr>
            <a:grpSpLocks/>
          </p:cNvGrpSpPr>
          <p:nvPr/>
        </p:nvGrpSpPr>
        <p:grpSpPr bwMode="auto">
          <a:xfrm>
            <a:off x="1992313" y="3789363"/>
            <a:ext cx="8153400" cy="2106612"/>
            <a:chOff x="340" y="2568"/>
            <a:chExt cx="5136" cy="1327"/>
          </a:xfrm>
        </p:grpSpPr>
        <p:sp>
          <p:nvSpPr>
            <p:cNvPr id="11272" name="Line 7">
              <a:extLst>
                <a:ext uri="{FF2B5EF4-FFF2-40B4-BE49-F238E27FC236}">
                  <a16:creationId xmlns:a16="http://schemas.microsoft.com/office/drawing/2014/main" id="{F9592DF0-D50F-4125-8776-95DE6223592E}"/>
                </a:ext>
              </a:extLst>
            </p:cNvPr>
            <p:cNvSpPr>
              <a:spLocks noChangeShapeType="1"/>
            </p:cNvSpPr>
            <p:nvPr/>
          </p:nvSpPr>
          <p:spPr bwMode="auto">
            <a:xfrm>
              <a:off x="340" y="2568"/>
              <a:ext cx="176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Freeform 8">
              <a:extLst>
                <a:ext uri="{FF2B5EF4-FFF2-40B4-BE49-F238E27FC236}">
                  <a16:creationId xmlns:a16="http://schemas.microsoft.com/office/drawing/2014/main" id="{A82D50CB-24C6-46F2-86D7-D5850404248B}"/>
                </a:ext>
              </a:extLst>
            </p:cNvPr>
            <p:cNvSpPr>
              <a:spLocks/>
            </p:cNvSpPr>
            <p:nvPr/>
          </p:nvSpPr>
          <p:spPr bwMode="auto">
            <a:xfrm>
              <a:off x="1202" y="2568"/>
              <a:ext cx="771" cy="726"/>
            </a:xfrm>
            <a:custGeom>
              <a:avLst/>
              <a:gdLst>
                <a:gd name="T0" fmla="*/ 0 w 771"/>
                <a:gd name="T1" fmla="*/ 0 h 726"/>
                <a:gd name="T2" fmla="*/ 0 w 771"/>
                <a:gd name="T3" fmla="*/ 726 h 726"/>
                <a:gd name="T4" fmla="*/ 771 w 771"/>
                <a:gd name="T5" fmla="*/ 726 h 726"/>
                <a:gd name="T6" fmla="*/ 0 60000 65536"/>
                <a:gd name="T7" fmla="*/ 0 60000 65536"/>
                <a:gd name="T8" fmla="*/ 0 60000 65536"/>
                <a:gd name="T9" fmla="*/ 0 w 771"/>
                <a:gd name="T10" fmla="*/ 0 h 726"/>
                <a:gd name="T11" fmla="*/ 771 w 771"/>
                <a:gd name="T12" fmla="*/ 726 h 726"/>
              </a:gdLst>
              <a:ahLst/>
              <a:cxnLst>
                <a:cxn ang="T6">
                  <a:pos x="T0" y="T1"/>
                </a:cxn>
                <a:cxn ang="T7">
                  <a:pos x="T2" y="T3"/>
                </a:cxn>
                <a:cxn ang="T8">
                  <a:pos x="T4" y="T5"/>
                </a:cxn>
              </a:cxnLst>
              <a:rect l="T9" t="T10" r="T11" b="T12"/>
              <a:pathLst>
                <a:path w="771" h="726">
                  <a:moveTo>
                    <a:pt x="0" y="0"/>
                  </a:moveTo>
                  <a:lnTo>
                    <a:pt x="0" y="726"/>
                  </a:lnTo>
                  <a:lnTo>
                    <a:pt x="771" y="726"/>
                  </a:lnTo>
                </a:path>
              </a:pathLst>
            </a:custGeom>
            <a:noFill/>
            <a:ln w="3810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4" name="AutoShape 9">
              <a:extLst>
                <a:ext uri="{FF2B5EF4-FFF2-40B4-BE49-F238E27FC236}">
                  <a16:creationId xmlns:a16="http://schemas.microsoft.com/office/drawing/2014/main" id="{7A7BD645-4FBD-4417-AAE7-C0505A780A4D}"/>
                </a:ext>
              </a:extLst>
            </p:cNvPr>
            <p:cNvSpPr>
              <a:spLocks/>
            </p:cNvSpPr>
            <p:nvPr/>
          </p:nvSpPr>
          <p:spPr bwMode="auto">
            <a:xfrm>
              <a:off x="1973" y="2841"/>
              <a:ext cx="91" cy="907"/>
            </a:xfrm>
            <a:prstGeom prst="leftBrace">
              <a:avLst>
                <a:gd name="adj1" fmla="val 83059"/>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11275" name="Text Box 10">
              <a:extLst>
                <a:ext uri="{FF2B5EF4-FFF2-40B4-BE49-F238E27FC236}">
                  <a16:creationId xmlns:a16="http://schemas.microsoft.com/office/drawing/2014/main" id="{17E8CF03-FD7F-4718-9AB0-43C295DF4764}"/>
                </a:ext>
              </a:extLst>
            </p:cNvPr>
            <p:cNvSpPr txBox="1">
              <a:spLocks noChangeArrowheads="1"/>
            </p:cNvSpPr>
            <p:nvPr/>
          </p:nvSpPr>
          <p:spPr bwMode="auto">
            <a:xfrm>
              <a:off x="2142" y="2625"/>
              <a:ext cx="3334"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800" dirty="0">
                  <a:solidFill>
                    <a:srgbClr val="FF0000"/>
                  </a:solidFill>
                  <a:ea typeface="黑体" panose="02010609060101010101" pitchFamily="49" charset="-122"/>
                </a:rPr>
                <a:t>ftp —— </a:t>
              </a:r>
              <a:r>
                <a:rPr lang="zh-CN" altLang="en-US" sz="2800" dirty="0">
                  <a:solidFill>
                    <a:srgbClr val="FF0000"/>
                  </a:solidFill>
                  <a:ea typeface="黑体" panose="02010609060101010101" pitchFamily="49" charset="-122"/>
                </a:rPr>
                <a:t>文件传送协议 </a:t>
              </a:r>
              <a:r>
                <a:rPr lang="en-US" altLang="zh-CN" sz="2800" dirty="0">
                  <a:solidFill>
                    <a:srgbClr val="FF0000"/>
                  </a:solidFill>
                  <a:ea typeface="黑体" panose="02010609060101010101" pitchFamily="49" charset="-122"/>
                </a:rPr>
                <a:t>FTP</a:t>
              </a:r>
            </a:p>
            <a:p>
              <a:pPr eaLnBrk="1" hangingPunct="1">
                <a:lnSpc>
                  <a:spcPct val="150000"/>
                </a:lnSpc>
                <a:spcBef>
                  <a:spcPct val="0"/>
                </a:spcBef>
                <a:buClrTx/>
                <a:buSzTx/>
                <a:buFontTx/>
                <a:buNone/>
              </a:pPr>
              <a:r>
                <a:rPr lang="en-US" altLang="zh-CN" sz="2800" dirty="0">
                  <a:solidFill>
                    <a:srgbClr val="FF0000"/>
                  </a:solidFill>
                  <a:ea typeface="黑体" panose="02010609060101010101" pitchFamily="49" charset="-122"/>
                </a:rPr>
                <a:t>http —— </a:t>
              </a:r>
              <a:r>
                <a:rPr lang="zh-CN" altLang="en-US" sz="2800" dirty="0">
                  <a:solidFill>
                    <a:srgbClr val="FF0000"/>
                  </a:solidFill>
                  <a:ea typeface="黑体" panose="02010609060101010101" pitchFamily="49" charset="-122"/>
                </a:rPr>
                <a:t>超文本传送协议 </a:t>
              </a:r>
              <a:r>
                <a:rPr lang="en-US" altLang="zh-CN" sz="2800" dirty="0">
                  <a:solidFill>
                    <a:srgbClr val="FF0000"/>
                  </a:solidFill>
                  <a:ea typeface="黑体" panose="02010609060101010101" pitchFamily="49" charset="-122"/>
                </a:rPr>
                <a:t>HTTP</a:t>
              </a:r>
            </a:p>
            <a:p>
              <a:pPr eaLnBrk="1" hangingPunct="1">
                <a:lnSpc>
                  <a:spcPct val="150000"/>
                </a:lnSpc>
                <a:spcBef>
                  <a:spcPct val="0"/>
                </a:spcBef>
                <a:buClrTx/>
                <a:buSzTx/>
                <a:buFontTx/>
                <a:buNone/>
              </a:pPr>
              <a:r>
                <a:rPr lang="en-US" altLang="zh-CN" sz="2800" dirty="0">
                  <a:solidFill>
                    <a:srgbClr val="FF0000"/>
                  </a:solidFill>
                  <a:ea typeface="黑体" panose="02010609060101010101" pitchFamily="49" charset="-122"/>
                </a:rPr>
                <a:t>News —— USENET </a:t>
              </a:r>
              <a:r>
                <a:rPr lang="zh-CN" altLang="en-US" sz="2800" dirty="0">
                  <a:solidFill>
                    <a:srgbClr val="FF0000"/>
                  </a:solidFill>
                  <a:ea typeface="黑体" panose="02010609060101010101" pitchFamily="49" charset="-122"/>
                </a:rPr>
                <a:t>新闻</a:t>
              </a:r>
            </a:p>
          </p:txBody>
        </p:sp>
      </p:grpSp>
      <p:sp>
        <p:nvSpPr>
          <p:cNvPr id="11271" name="Text Box 11">
            <a:extLst>
              <a:ext uri="{FF2B5EF4-FFF2-40B4-BE49-F238E27FC236}">
                <a16:creationId xmlns:a16="http://schemas.microsoft.com/office/drawing/2014/main" id="{28CB1C6B-5CCE-4362-9984-A2E86AD754BE}"/>
              </a:ext>
            </a:extLst>
          </p:cNvPr>
          <p:cNvSpPr txBox="1">
            <a:spLocks noChangeArrowheads="1"/>
          </p:cNvSpPr>
          <p:nvPr/>
        </p:nvSpPr>
        <p:spPr bwMode="auto">
          <a:xfrm>
            <a:off x="1524000" y="2133601"/>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00FF"/>
                </a:solidFill>
              </a:rPr>
              <a:t>http://book.ifeng.com/dushuhui/yugao/detail_2014_11/07/1605390_0.shtml</a:t>
            </a:r>
          </a:p>
          <a:p>
            <a:pPr eaLnBrk="1" hangingPunct="1">
              <a:spcBef>
                <a:spcPct val="0"/>
              </a:spcBef>
              <a:buClrTx/>
              <a:buSzTx/>
              <a:buFontTx/>
              <a:buNone/>
            </a:pPr>
            <a:endParaRPr lang="zh-CN" altLang="en-US" sz="2000" dirty="0">
              <a:solidFill>
                <a:srgbClr val="0000FF"/>
              </a:solidFill>
            </a:endParaRPr>
          </a:p>
        </p:txBody>
      </p:sp>
      <p:cxnSp>
        <p:nvCxnSpPr>
          <p:cNvPr id="4" name="直接连接符 3">
            <a:extLst>
              <a:ext uri="{FF2B5EF4-FFF2-40B4-BE49-F238E27FC236}">
                <a16:creationId xmlns:a16="http://schemas.microsoft.com/office/drawing/2014/main" id="{774CE9CA-3066-8A5A-D8D4-AC7189F113FB}"/>
              </a:ext>
            </a:extLst>
          </p:cNvPr>
          <p:cNvCxnSpPr/>
          <p:nvPr/>
        </p:nvCxnSpPr>
        <p:spPr>
          <a:xfrm>
            <a:off x="1417022" y="1150936"/>
            <a:ext cx="9105842"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113667">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113667">
                                            <p:txEl>
                                              <p:pRg st="0" end="0"/>
                                            </p:txEl>
                                          </p:spTgt>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13669"/>
                                        </p:tgtEl>
                                        <p:attrNameLst>
                                          <p:attrName>style.visibility</p:attrName>
                                        </p:attrNameLst>
                                      </p:cBhvr>
                                      <p:to>
                                        <p:strVal val="visible"/>
                                      </p:to>
                                    </p:set>
                                    <p:animEffect transition="in" filter="box(in)">
                                      <p:cBhvr>
                                        <p:cTn id="19" dur="500"/>
                                        <p:tgtEl>
                                          <p:spTgt spid="1136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P spid="113667" grpId="1" build="p"/>
      <p:bldP spid="1136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D05B3398-160E-4610-8854-C200C1CE91B1}"/>
              </a:ext>
            </a:extLst>
          </p:cNvPr>
          <p:cNvSpPr>
            <a:spLocks noChangeArrowheads="1"/>
          </p:cNvSpPr>
          <p:nvPr/>
        </p:nvSpPr>
        <p:spPr bwMode="auto">
          <a:xfrm>
            <a:off x="1057275" y="1001127"/>
            <a:ext cx="9003506" cy="45398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en-US" altLang="zh-CN" sz="2800" dirty="0">
                <a:solidFill>
                  <a:schemeClr val="tx1"/>
                </a:solidFill>
                <a:latin typeface="微软雅黑" panose="020B0503020204020204" pitchFamily="34" charset="-122"/>
                <a:ea typeface="微软雅黑" panose="020B0503020204020204" pitchFamily="34" charset="-122"/>
              </a:rPr>
              <a:t>HTTP URL </a:t>
            </a:r>
            <a:r>
              <a:rPr lang="zh-CN" altLang="en-US" sz="2800" dirty="0">
                <a:solidFill>
                  <a:schemeClr val="tx1"/>
                </a:solidFill>
                <a:latin typeface="微软雅黑" panose="020B0503020204020204" pitchFamily="34" charset="-122"/>
                <a:ea typeface="微软雅黑" panose="020B0503020204020204" pitchFamily="34" charset="-122"/>
              </a:rPr>
              <a:t>：</a:t>
            </a:r>
            <a:br>
              <a:rPr lang="zh-CN" altLang="en-US" sz="2800" dirty="0">
                <a:solidFill>
                  <a:schemeClr val="tx1"/>
                </a:solidFill>
                <a:latin typeface="微软雅黑" panose="020B0503020204020204" pitchFamily="34" charset="-122"/>
                <a:ea typeface="微软雅黑" panose="020B0503020204020204" pitchFamily="34" charset="-122"/>
              </a:rPr>
            </a:br>
            <a:r>
              <a:rPr lang="en-US" altLang="zh-CN" sz="2800" u="sng" dirty="0">
                <a:solidFill>
                  <a:schemeClr val="accent2"/>
                </a:solidFill>
                <a:latin typeface="微软雅黑" panose="020B0503020204020204" pitchFamily="34" charset="-122"/>
                <a:ea typeface="微软雅黑" panose="020B0503020204020204" pitchFamily="34" charset="-122"/>
              </a:rPr>
              <a:t>http</a:t>
            </a:r>
            <a:r>
              <a:rPr lang="en-US" altLang="zh-CN" sz="2800" dirty="0">
                <a:solidFill>
                  <a:schemeClr val="tx1"/>
                </a:solidFill>
                <a:latin typeface="微软雅黑" panose="020B0503020204020204" pitchFamily="34" charset="-122"/>
                <a:ea typeface="微软雅黑" panose="020B0503020204020204" pitchFamily="34" charset="-122"/>
              </a:rPr>
              <a:t>://</a:t>
            </a:r>
            <a:r>
              <a:rPr lang="en-US" altLang="zh-CN" sz="2800" dirty="0">
                <a:solidFill>
                  <a:schemeClr val="accent2"/>
                </a:solidFill>
                <a:latin typeface="微软雅黑" panose="020B0503020204020204" pitchFamily="34" charset="-122"/>
                <a:ea typeface="微软雅黑" panose="020B0503020204020204" pitchFamily="34" charset="-122"/>
              </a:rPr>
              <a:t> </a:t>
            </a:r>
            <a:r>
              <a:rPr lang="en-US" altLang="zh-CN" sz="2800" u="sng" dirty="0">
                <a:solidFill>
                  <a:srgbClr val="CC0066"/>
                </a:solidFill>
                <a:latin typeface="微软雅黑" panose="020B0503020204020204" pitchFamily="34" charset="-122"/>
                <a:ea typeface="微软雅黑" panose="020B0503020204020204" pitchFamily="34" charset="-122"/>
              </a:rPr>
              <a:t>host</a:t>
            </a:r>
            <a:r>
              <a:rPr lang="en-US" altLang="zh-CN" sz="2800" dirty="0">
                <a:solidFill>
                  <a:srgbClr val="CC0066"/>
                </a:solidFill>
                <a:latin typeface="微软雅黑" panose="020B0503020204020204" pitchFamily="34" charset="-122"/>
                <a:ea typeface="微软雅黑" panose="020B0503020204020204" pitchFamily="34" charset="-122"/>
              </a:rPr>
              <a:t> </a:t>
            </a:r>
            <a:r>
              <a:rPr lang="en-US" altLang="zh-CN" sz="2800" dirty="0">
                <a:solidFill>
                  <a:srgbClr val="00B050"/>
                </a:solidFill>
                <a:latin typeface="微软雅黑" panose="020B0503020204020204" pitchFamily="34" charset="-122"/>
                <a:ea typeface="微软雅黑" panose="020B0503020204020204" pitchFamily="34" charset="-122"/>
              </a:rPr>
              <a:t>[</a:t>
            </a:r>
            <a:r>
              <a:rPr lang="en-US" altLang="zh-CN" sz="2800" u="sng" dirty="0">
                <a:solidFill>
                  <a:srgbClr val="00B050"/>
                </a:solidFill>
                <a:latin typeface="微软雅黑" panose="020B0503020204020204" pitchFamily="34" charset="-122"/>
                <a:ea typeface="微软雅黑" panose="020B0503020204020204" pitchFamily="34" charset="-122"/>
              </a:rPr>
              <a:t>“:”port</a:t>
            </a:r>
            <a:r>
              <a:rPr lang="en-US" altLang="zh-CN" sz="2800" dirty="0">
                <a:solidFill>
                  <a:srgbClr val="00B050"/>
                </a:solidFill>
                <a:latin typeface="微软雅黑" panose="020B0503020204020204" pitchFamily="34" charset="-122"/>
                <a:ea typeface="微软雅黑" panose="020B0503020204020204" pitchFamily="34" charset="-122"/>
              </a:rPr>
              <a:t>]</a:t>
            </a:r>
            <a:r>
              <a:rPr lang="en-US" altLang="zh-CN" sz="2800" dirty="0">
                <a:solidFill>
                  <a:srgbClr val="CC0066"/>
                </a:solidFill>
                <a:latin typeface="微软雅黑" panose="020B0503020204020204" pitchFamily="34" charset="-122"/>
                <a:ea typeface="微软雅黑" panose="020B0503020204020204" pitchFamily="34" charset="-122"/>
              </a:rPr>
              <a:t>[</a:t>
            </a:r>
            <a:r>
              <a:rPr lang="en-US" altLang="zh-CN" sz="2800" u="sng" dirty="0" err="1">
                <a:solidFill>
                  <a:srgbClr val="7030A0"/>
                </a:solidFill>
                <a:latin typeface="微软雅黑" panose="020B0503020204020204" pitchFamily="34" charset="-122"/>
                <a:ea typeface="微软雅黑" panose="020B0503020204020204" pitchFamily="34" charset="-122"/>
              </a:rPr>
              <a:t>abs_path</a:t>
            </a:r>
            <a:r>
              <a:rPr lang="en-US" altLang="zh-CN" sz="2800" dirty="0">
                <a:solidFill>
                  <a:srgbClr val="CC0066"/>
                </a:solidFill>
                <a:latin typeface="微软雅黑" panose="020B0503020204020204" pitchFamily="34" charset="-122"/>
                <a:ea typeface="微软雅黑" panose="020B0503020204020204" pitchFamily="34" charset="-122"/>
              </a:rPr>
              <a:t>]</a:t>
            </a:r>
            <a:br>
              <a:rPr lang="en-US" altLang="zh-CN" sz="2800" dirty="0">
                <a:solidFill>
                  <a:schemeClr val="tx1"/>
                </a:solidFill>
                <a:latin typeface="微软雅黑" panose="020B0503020204020204" pitchFamily="34" charset="-122"/>
                <a:ea typeface="微软雅黑" panose="020B0503020204020204" pitchFamily="34" charset="-122"/>
              </a:rPr>
            </a:br>
            <a:br>
              <a:rPr lang="zh-CN" altLang="en-US" sz="2800" dirty="0">
                <a:solidFill>
                  <a:schemeClr val="tx1"/>
                </a:solidFill>
                <a:latin typeface="微软雅黑" panose="020B0503020204020204" pitchFamily="34" charset="-122"/>
                <a:ea typeface="微软雅黑" panose="020B0503020204020204" pitchFamily="34" charset="-122"/>
              </a:rPr>
            </a:br>
            <a:r>
              <a:rPr lang="en-US" altLang="zh-CN" sz="2800" dirty="0" err="1">
                <a:solidFill>
                  <a:srgbClr val="CC0066"/>
                </a:solidFill>
                <a:latin typeface="微软雅黑" panose="020B0503020204020204" pitchFamily="34" charset="-122"/>
                <a:ea typeface="微软雅黑" panose="020B0503020204020204" pitchFamily="34" charset="-122"/>
              </a:rPr>
              <a:t>eg</a:t>
            </a:r>
            <a:r>
              <a:rPr lang="en-US" altLang="zh-CN" sz="2800" dirty="0">
                <a:solidFill>
                  <a:srgbClr val="CC0066"/>
                </a:solidFill>
                <a:latin typeface="微软雅黑" panose="020B0503020204020204" pitchFamily="34" charset="-122"/>
                <a:ea typeface="微软雅黑" panose="020B0503020204020204" pitchFamily="34" charset="-122"/>
              </a:rPr>
              <a:t>:</a:t>
            </a:r>
            <a:br>
              <a:rPr lang="en-US" altLang="zh-CN" sz="2800" dirty="0">
                <a:solidFill>
                  <a:schemeClr val="tx1"/>
                </a:solidFill>
                <a:latin typeface="微软雅黑" panose="020B0503020204020204" pitchFamily="34" charset="-122"/>
                <a:ea typeface="微软雅黑" panose="020B0503020204020204" pitchFamily="34" charset="-122"/>
              </a:rPr>
            </a:br>
            <a:r>
              <a:rPr lang="en-US" altLang="zh-CN" sz="2800" dirty="0">
                <a:solidFill>
                  <a:schemeClr val="tx1"/>
                </a:solidFill>
                <a:latin typeface="微软雅黑" panose="020B0503020204020204" pitchFamily="34" charset="-122"/>
                <a:ea typeface="微软雅黑" panose="020B0503020204020204" pitchFamily="34" charset="-122"/>
              </a:rPr>
              <a:t>1</a:t>
            </a:r>
            <a:r>
              <a:rPr lang="zh-CN" altLang="en-US" sz="2800" dirty="0">
                <a:solidFill>
                  <a:schemeClr val="tx1"/>
                </a:solidFill>
                <a:latin typeface="微软雅黑" panose="020B0503020204020204" pitchFamily="34" charset="-122"/>
                <a:ea typeface="微软雅黑" panose="020B0503020204020204" pitchFamily="34" charset="-122"/>
              </a:rPr>
              <a:t>、输入：</a:t>
            </a:r>
            <a:r>
              <a:rPr lang="en-US" altLang="zh-CN" sz="2800" dirty="0">
                <a:solidFill>
                  <a:schemeClr val="tx1"/>
                </a:solidFill>
                <a:latin typeface="微软雅黑" panose="020B0503020204020204" pitchFamily="34" charset="-122"/>
                <a:ea typeface="微软雅黑" panose="020B0503020204020204" pitchFamily="34" charset="-122"/>
                <a:hlinkClick r:id="rId2"/>
              </a:rPr>
              <a:t>www.cuit.edu.cn</a:t>
            </a:r>
            <a:br>
              <a:rPr lang="en-US" altLang="zh-CN" sz="2800" dirty="0">
                <a:solidFill>
                  <a:schemeClr val="tx1"/>
                </a:solidFill>
                <a:latin typeface="微软雅黑" panose="020B0503020204020204" pitchFamily="34" charset="-122"/>
                <a:ea typeface="微软雅黑" panose="020B0503020204020204" pitchFamily="34" charset="-122"/>
              </a:rPr>
            </a:br>
            <a:r>
              <a:rPr lang="zh-CN" altLang="en-US" sz="2800" dirty="0">
                <a:solidFill>
                  <a:schemeClr val="tx1"/>
                </a:solidFill>
                <a:latin typeface="微软雅黑" panose="020B0503020204020204" pitchFamily="34" charset="-122"/>
                <a:ea typeface="微软雅黑" panose="020B0503020204020204" pitchFamily="34" charset="-122"/>
              </a:rPr>
              <a:t>浏览器自动转换成：</a:t>
            </a:r>
            <a:r>
              <a:rPr lang="en-US" altLang="zh-CN" sz="2800" dirty="0">
                <a:solidFill>
                  <a:schemeClr val="tx1"/>
                </a:solidFill>
                <a:latin typeface="微软雅黑" panose="020B0503020204020204" pitchFamily="34" charset="-122"/>
                <a:ea typeface="微软雅黑" panose="020B0503020204020204" pitchFamily="34" charset="-122"/>
                <a:hlinkClick r:id="rId3"/>
              </a:rPr>
              <a:t>https://www.cuit.edu</a:t>
            </a:r>
            <a:r>
              <a:rPr lang="en-US" altLang="zh-CN" sz="2800">
                <a:solidFill>
                  <a:schemeClr val="tx1"/>
                </a:solidFill>
                <a:latin typeface="微软雅黑" panose="020B0503020204020204" pitchFamily="34" charset="-122"/>
                <a:ea typeface="微软雅黑" panose="020B0503020204020204" pitchFamily="34" charset="-122"/>
                <a:hlinkClick r:id="rId3"/>
              </a:rPr>
              <a:t>.cn:443</a:t>
            </a:r>
            <a:r>
              <a:rPr lang="en-US" altLang="zh-CN" sz="2800" dirty="0">
                <a:solidFill>
                  <a:schemeClr val="tx1"/>
                </a:solidFill>
                <a:latin typeface="微软雅黑" panose="020B0503020204020204" pitchFamily="34" charset="-122"/>
                <a:ea typeface="微软雅黑" panose="020B0503020204020204" pitchFamily="34" charset="-122"/>
                <a:hlinkClick r:id="rId3"/>
              </a:rPr>
              <a:t>/</a:t>
            </a:r>
            <a:br>
              <a:rPr lang="en-US" altLang="zh-CN" sz="2800" dirty="0">
                <a:solidFill>
                  <a:schemeClr val="tx1"/>
                </a:solidFill>
                <a:latin typeface="微软雅黑" panose="020B0503020204020204" pitchFamily="34" charset="-122"/>
                <a:ea typeface="微软雅黑" panose="020B0503020204020204" pitchFamily="34" charset="-122"/>
              </a:rPr>
            </a:br>
            <a:r>
              <a:rPr lang="en-US" altLang="zh-CN" sz="2800" dirty="0">
                <a:solidFill>
                  <a:schemeClr val="tx1"/>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2800" dirty="0">
                <a:solidFill>
                  <a:srgbClr val="FF0000"/>
                </a:solidFill>
                <a:latin typeface="微软雅黑" panose="020B0503020204020204" pitchFamily="34" charset="-122"/>
                <a:ea typeface="微软雅黑" panose="020B0503020204020204" pitchFamily="34" charset="-122"/>
              </a:rPr>
              <a:t>https://</a:t>
            </a:r>
            <a:r>
              <a:rPr lang="en-US" altLang="zh-CN" sz="2800" u="sng" dirty="0">
                <a:solidFill>
                  <a:srgbClr val="FF0000"/>
                </a:solidFill>
                <a:latin typeface="微软雅黑" panose="020B0503020204020204" pitchFamily="34" charset="-122"/>
                <a:ea typeface="微软雅黑" panose="020B0503020204020204" pitchFamily="34" charset="-122"/>
              </a:rPr>
              <a:t>224.130.180.30</a:t>
            </a:r>
            <a:r>
              <a:rPr lang="en-US" altLang="zh-CN" sz="2800" dirty="0">
                <a:solidFill>
                  <a:srgbClr val="FF0000"/>
                </a:solidFill>
                <a:latin typeface="微软雅黑" panose="020B0503020204020204" pitchFamily="34" charset="-122"/>
                <a:ea typeface="微软雅黑" panose="020B0503020204020204" pitchFamily="34" charset="-122"/>
              </a:rPr>
              <a:t>:443/index.jsp</a:t>
            </a:r>
            <a:r>
              <a:rPr lang="en-US" altLang="zh-CN" sz="2800" dirty="0">
                <a:solidFill>
                  <a:schemeClr val="tx1"/>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CA649352-29FC-4689-8BF0-F6A398377197}"/>
              </a:ext>
            </a:extLst>
          </p:cNvPr>
          <p:cNvSpPr>
            <a:spLocks noGrp="1" noChangeArrowheads="1"/>
          </p:cNvSpPr>
          <p:nvPr>
            <p:ph type="title" idx="4294967295"/>
          </p:nvPr>
        </p:nvSpPr>
        <p:spPr>
          <a:xfrm>
            <a:off x="840658" y="508819"/>
            <a:ext cx="10285464" cy="1371600"/>
          </a:xfrm>
        </p:spPr>
        <p:txBody>
          <a:bodyPr/>
          <a:lstStyle/>
          <a:p>
            <a:pPr eaLnBrk="1" hangingPunct="1">
              <a:defRPr/>
            </a:pPr>
            <a:r>
              <a:rPr lang="en-US" altLang="zh-CN" sz="4000" b="1" dirty="0">
                <a:solidFill>
                  <a:srgbClr val="C00000"/>
                </a:solidFill>
                <a:latin typeface="微软雅黑" panose="020B0503020204020204" pitchFamily="34" charset="-122"/>
                <a:ea typeface="微软雅黑" panose="020B0503020204020204" pitchFamily="34" charset="-122"/>
              </a:rPr>
              <a:t>6.2-6.3 WEB</a:t>
            </a:r>
            <a:r>
              <a:rPr lang="zh-CN" altLang="en-US" sz="4000" b="1" dirty="0">
                <a:solidFill>
                  <a:srgbClr val="C00000"/>
                </a:solidFill>
                <a:latin typeface="微软雅黑" panose="020B0503020204020204" pitchFamily="34" charset="-122"/>
                <a:ea typeface="微软雅黑" panose="020B0503020204020204" pitchFamily="34" charset="-122"/>
              </a:rPr>
              <a:t>应用搭建</a:t>
            </a:r>
            <a:r>
              <a:rPr lang="en-US" altLang="zh-CN" sz="4000" b="1" dirty="0">
                <a:solidFill>
                  <a:srgbClr val="C00000"/>
                </a:solidFill>
                <a:latin typeface="微软雅黑" panose="020B0503020204020204" pitchFamily="34" charset="-122"/>
                <a:ea typeface="微软雅黑" panose="020B0503020204020204" pitchFamily="34" charset="-122"/>
              </a:rPr>
              <a:t>Internet</a:t>
            </a:r>
            <a:r>
              <a:rPr lang="zh-CN" altLang="en-US" sz="4000" b="1" dirty="0">
                <a:solidFill>
                  <a:srgbClr val="C00000"/>
                </a:solidFill>
                <a:latin typeface="微软雅黑" panose="020B0503020204020204" pitchFamily="34" charset="-122"/>
                <a:ea typeface="微软雅黑" panose="020B0503020204020204" pitchFamily="34" charset="-122"/>
              </a:rPr>
              <a:t>信息服务</a:t>
            </a:r>
          </a:p>
        </p:txBody>
      </p:sp>
      <p:sp>
        <p:nvSpPr>
          <p:cNvPr id="19459" name="Rectangle 3">
            <a:extLst>
              <a:ext uri="{FF2B5EF4-FFF2-40B4-BE49-F238E27FC236}">
                <a16:creationId xmlns:a16="http://schemas.microsoft.com/office/drawing/2014/main" id="{C9FB0DC4-DD40-4F86-882F-5BC1E1A6B7B6}"/>
              </a:ext>
            </a:extLst>
          </p:cNvPr>
          <p:cNvSpPr>
            <a:spLocks noGrp="1" noChangeArrowheads="1"/>
          </p:cNvSpPr>
          <p:nvPr>
            <p:ph type="body" idx="4294967295"/>
          </p:nvPr>
        </p:nvSpPr>
        <p:spPr>
          <a:xfrm>
            <a:off x="1881189" y="3214688"/>
            <a:ext cx="8569325" cy="1225550"/>
          </a:xfrm>
        </p:spPr>
        <p:txBody>
          <a:bodyPr/>
          <a:lstStyle/>
          <a:p>
            <a:pPr algn="ctr" eaLnBrk="1" hangingPunct="1">
              <a:buFont typeface="Wingdings" panose="05000000000000000000" pitchFamily="2" charset="2"/>
              <a:buNone/>
            </a:pPr>
            <a:r>
              <a:rPr lang="zh-CN" altLang="en-US">
                <a:ea typeface="微软雅黑" panose="020B0503020204020204" pitchFamily="34" charset="-122"/>
              </a:rPr>
              <a:t>请同学们留意参考实验</a:t>
            </a:r>
          </a:p>
        </p:txBody>
      </p:sp>
      <p:grpSp>
        <p:nvGrpSpPr>
          <p:cNvPr id="6" name="组合 5">
            <a:extLst>
              <a:ext uri="{FF2B5EF4-FFF2-40B4-BE49-F238E27FC236}">
                <a16:creationId xmlns:a16="http://schemas.microsoft.com/office/drawing/2014/main" id="{C9F698B1-77BF-48B3-931A-E54C72D7E888}"/>
              </a:ext>
            </a:extLst>
          </p:cNvPr>
          <p:cNvGrpSpPr/>
          <p:nvPr/>
        </p:nvGrpSpPr>
        <p:grpSpPr>
          <a:xfrm>
            <a:off x="583586" y="1507442"/>
            <a:ext cx="11164529" cy="114881"/>
            <a:chOff x="575187" y="1227222"/>
            <a:chExt cx="11164529" cy="114881"/>
          </a:xfrm>
        </p:grpSpPr>
        <p:cxnSp>
          <p:nvCxnSpPr>
            <p:cNvPr id="7" name="直接连接符 6">
              <a:extLst>
                <a:ext uri="{FF2B5EF4-FFF2-40B4-BE49-F238E27FC236}">
                  <a16:creationId xmlns:a16="http://schemas.microsoft.com/office/drawing/2014/main" id="{A62A5E89-1238-4546-A8A2-662E06A36626}"/>
                </a:ext>
              </a:extLst>
            </p:cNvPr>
            <p:cNvCxnSpPr/>
            <p:nvPr/>
          </p:nvCxnSpPr>
          <p:spPr>
            <a:xfrm>
              <a:off x="575187" y="1227222"/>
              <a:ext cx="111645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矩形 7">
              <a:extLst>
                <a:ext uri="{FF2B5EF4-FFF2-40B4-BE49-F238E27FC236}">
                  <a16:creationId xmlns:a16="http://schemas.microsoft.com/office/drawing/2014/main" id="{3BDFDF87-4B5B-42CB-B495-99820EA26AC7}"/>
                </a:ext>
              </a:extLst>
            </p:cNvPr>
            <p:cNvSpPr/>
            <p:nvPr/>
          </p:nvSpPr>
          <p:spPr>
            <a:xfrm>
              <a:off x="575187" y="1227222"/>
              <a:ext cx="7890387" cy="114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15708F2-0BA3-48B9-ACB7-D871D1A911A7}"/>
              </a:ext>
            </a:extLst>
          </p:cNvPr>
          <p:cNvSpPr/>
          <p:nvPr/>
        </p:nvSpPr>
        <p:spPr>
          <a:xfrm>
            <a:off x="152400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Freeform 3">
            <a:extLst>
              <a:ext uri="{FF2B5EF4-FFF2-40B4-BE49-F238E27FC236}">
                <a16:creationId xmlns:a16="http://schemas.microsoft.com/office/drawing/2014/main" id="{68F0B0B7-68F3-4B15-916D-291921FAD9B7}"/>
              </a:ext>
            </a:extLst>
          </p:cNvPr>
          <p:cNvSpPr/>
          <p:nvPr/>
        </p:nvSpPr>
        <p:spPr>
          <a:xfrm>
            <a:off x="1571625" y="346869"/>
            <a:ext cx="9139237" cy="5867400"/>
          </a:xfrm>
          <a:custGeom>
            <a:avLst/>
            <a:gdLst>
              <a:gd name="connsiteX0" fmla="*/ 0 w 9139725"/>
              <a:gd name="connsiteY0" fmla="*/ 0 h 5867400"/>
              <a:gd name="connsiteX1" fmla="*/ 9139725 w 9139725"/>
              <a:gd name="connsiteY1" fmla="*/ 0 h 5867400"/>
              <a:gd name="connsiteX2" fmla="*/ 9139725 w 9139725"/>
              <a:gd name="connsiteY2" fmla="*/ 5867400 h 5867400"/>
              <a:gd name="connsiteX3" fmla="*/ 0 w 9139725"/>
              <a:gd name="connsiteY3" fmla="*/ 5867400 h 5867400"/>
              <a:gd name="connsiteX4" fmla="*/ 0 w 9139725"/>
              <a:gd name="connsiteY4" fmla="*/ 0 h 58674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39725" h="5867400">
                <a:moveTo>
                  <a:pt x="0" y="0"/>
                </a:moveTo>
                <a:lnTo>
                  <a:pt x="9139725" y="0"/>
                </a:lnTo>
                <a:lnTo>
                  <a:pt x="9139725" y="5867400"/>
                </a:lnTo>
                <a:lnTo>
                  <a:pt x="0" y="5867400"/>
                </a:lnTo>
                <a:lnTo>
                  <a:pt x="0" y="0"/>
                </a:lnTo>
              </a:path>
            </a:pathLst>
          </a:custGeom>
          <a:solidFill>
            <a:srgbClr val="2388D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Freeform 3">
            <a:extLst>
              <a:ext uri="{FF2B5EF4-FFF2-40B4-BE49-F238E27FC236}">
                <a16:creationId xmlns:a16="http://schemas.microsoft.com/office/drawing/2014/main" id="{9F5293A7-D196-4540-A168-BFA42C83CFBF}"/>
              </a:ext>
            </a:extLst>
          </p:cNvPr>
          <p:cNvSpPr/>
          <p:nvPr/>
        </p:nvSpPr>
        <p:spPr>
          <a:xfrm>
            <a:off x="1524000" y="5845175"/>
            <a:ext cx="9144000" cy="0"/>
          </a:xfrm>
          <a:custGeom>
            <a:avLst/>
            <a:gdLst>
              <a:gd name="connsiteX0" fmla="*/ 0 w 9144000"/>
              <a:gd name="connsiteY0" fmla="*/ 0 h 0"/>
              <a:gd name="connsiteX1" fmla="*/ 9144000 w 9144000"/>
              <a:gd name="connsiteY1" fmla="*/ 0 h 0"/>
              <a:gd name="connsiteX2" fmla="*/ 0 w 9144000"/>
              <a:gd name="connsiteY2" fmla="*/ 0 h 0"/>
            </a:gdLst>
            <a:ahLst/>
            <a:cxnLst>
              <a:cxn ang="0">
                <a:pos x="connsiteX0" y="connsiteY0"/>
              </a:cxn>
              <a:cxn ang="1">
                <a:pos x="connsiteX1" y="connsiteY1"/>
              </a:cxn>
              <a:cxn ang="2">
                <a:pos x="connsiteX2" y="connsiteY2"/>
              </a:cxn>
            </a:cxnLst>
            <a:rect l="l" t="t" r="r" b="b"/>
            <a:pathLst>
              <a:path w="9144000">
                <a:moveTo>
                  <a:pt x="0" y="0"/>
                </a:moveTo>
                <a:lnTo>
                  <a:pt x="91440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Freeform 3">
            <a:extLst>
              <a:ext uri="{FF2B5EF4-FFF2-40B4-BE49-F238E27FC236}">
                <a16:creationId xmlns:a16="http://schemas.microsoft.com/office/drawing/2014/main" id="{5FC5C765-6D4C-4935-BE32-100081A96026}"/>
              </a:ext>
            </a:extLst>
          </p:cNvPr>
          <p:cNvSpPr/>
          <p:nvPr/>
        </p:nvSpPr>
        <p:spPr>
          <a:xfrm>
            <a:off x="1495425" y="5867400"/>
            <a:ext cx="9201150" cy="152400"/>
          </a:xfrm>
          <a:custGeom>
            <a:avLst/>
            <a:gdLst>
              <a:gd name="connsiteX0" fmla="*/ 28575 w 9201150"/>
              <a:gd name="connsiteY0" fmla="*/ 28575 h 114300"/>
              <a:gd name="connsiteX1" fmla="*/ 9172575 w 9201150"/>
              <a:gd name="connsiteY1" fmla="*/ 28575 h 114300"/>
            </a:gdLst>
            <a:ahLst/>
            <a:cxnLst>
              <a:cxn ang="0">
                <a:pos x="connsiteX0" y="connsiteY0"/>
              </a:cxn>
              <a:cxn ang="1">
                <a:pos x="connsiteX1" y="connsiteY1"/>
              </a:cxn>
            </a:cxnLst>
            <a:rect l="l" t="t" r="r" b="b"/>
            <a:pathLst>
              <a:path w="9201150" h="114300">
                <a:moveTo>
                  <a:pt x="28575" y="28575"/>
                </a:moveTo>
                <a:lnTo>
                  <a:pt x="9172575" y="28575"/>
                </a:lnTo>
              </a:path>
            </a:pathLst>
          </a:custGeom>
          <a:ln w="6350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7" name="Freeform 3">
            <a:extLst>
              <a:ext uri="{FF2B5EF4-FFF2-40B4-BE49-F238E27FC236}">
                <a16:creationId xmlns:a16="http://schemas.microsoft.com/office/drawing/2014/main" id="{12B23BB4-3456-4ACE-BAEE-D09A15F18D95}"/>
              </a:ext>
            </a:extLst>
          </p:cNvPr>
          <p:cNvSpPr/>
          <p:nvPr/>
        </p:nvSpPr>
        <p:spPr>
          <a:xfrm>
            <a:off x="1981200" y="122238"/>
            <a:ext cx="8229600" cy="1143000"/>
          </a:xfrm>
          <a:custGeom>
            <a:avLst/>
            <a:gdLst>
              <a:gd name="connsiteX0" fmla="*/ 0 w 8229600"/>
              <a:gd name="connsiteY0" fmla="*/ 0 h 1143000"/>
              <a:gd name="connsiteX1" fmla="*/ 8229600 w 8229600"/>
              <a:gd name="connsiteY1" fmla="*/ 0 h 1143000"/>
              <a:gd name="connsiteX2" fmla="*/ 8229600 w 8229600"/>
              <a:gd name="connsiteY2" fmla="*/ 1143000 h 1143000"/>
              <a:gd name="connsiteX3" fmla="*/ 0 w 8229600"/>
              <a:gd name="connsiteY3" fmla="*/ 1143000 h 1143000"/>
              <a:gd name="connsiteX4" fmla="*/ 0 w 8229600"/>
              <a:gd name="connsiteY4" fmla="*/ 0 h 1143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229600" h="1143000">
                <a:moveTo>
                  <a:pt x="0" y="0"/>
                </a:moveTo>
                <a:lnTo>
                  <a:pt x="8229600" y="0"/>
                </a:lnTo>
                <a:lnTo>
                  <a:pt x="8229600" y="1143000"/>
                </a:lnTo>
                <a:lnTo>
                  <a:pt x="0" y="1143000"/>
                </a:lnTo>
                <a:lnTo>
                  <a:pt x="0" y="0"/>
                </a:lnTo>
              </a:path>
            </a:pathLst>
          </a:custGeom>
          <a:no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88" name="TextBox 1">
            <a:extLst>
              <a:ext uri="{FF2B5EF4-FFF2-40B4-BE49-F238E27FC236}">
                <a16:creationId xmlns:a16="http://schemas.microsoft.com/office/drawing/2014/main" id="{3F0604EB-02D6-4A2E-B497-7260D15F1AB6}"/>
              </a:ext>
            </a:extLst>
          </p:cNvPr>
          <p:cNvSpPr txBox="1">
            <a:spLocks noChangeArrowheads="1"/>
          </p:cNvSpPr>
          <p:nvPr/>
        </p:nvSpPr>
        <p:spPr bwMode="auto">
          <a:xfrm>
            <a:off x="2243138" y="6019800"/>
            <a:ext cx="18542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1600"/>
              </a:lnSpc>
              <a:spcBef>
                <a:spcPct val="0"/>
              </a:spcBef>
              <a:buClrTx/>
              <a:buSzTx/>
              <a:buNone/>
            </a:pPr>
            <a:r>
              <a:rPr lang="zh-CN" altLang="en-US" sz="1800" b="0">
                <a:solidFill>
                  <a:srgbClr val="2388DB"/>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1800" b="0">
              <a:solidFill>
                <a:srgbClr val="2388DB"/>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489" name="TextBox 1">
            <a:extLst>
              <a:ext uri="{FF2B5EF4-FFF2-40B4-BE49-F238E27FC236}">
                <a16:creationId xmlns:a16="http://schemas.microsoft.com/office/drawing/2014/main" id="{D2E0108D-D2DC-42BD-8884-CAE15CE96048}"/>
              </a:ext>
            </a:extLst>
          </p:cNvPr>
          <p:cNvSpPr txBox="1">
            <a:spLocks noChangeArrowheads="1"/>
          </p:cNvSpPr>
          <p:nvPr/>
        </p:nvSpPr>
        <p:spPr bwMode="auto">
          <a:xfrm>
            <a:off x="2254251" y="1052514"/>
            <a:ext cx="6913563"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5100"/>
              </a:lnSpc>
              <a:spcBef>
                <a:spcPct val="0"/>
              </a:spcBef>
              <a:buClrTx/>
              <a:buSzTx/>
              <a:buNone/>
            </a:pPr>
            <a:r>
              <a:rPr lang="zh-CN" altLang="en-US" sz="3600" dirty="0">
                <a:solidFill>
                  <a:srgbClr val="FFFFFF"/>
                </a:solidFill>
                <a:latin typeface="微软雅黑" panose="020B0503020204020204" pitchFamily="34" charset="-122"/>
                <a:ea typeface="微软雅黑" panose="020B0503020204020204" pitchFamily="34" charset="-122"/>
              </a:rPr>
              <a:t>应用层服务： </a:t>
            </a:r>
            <a:r>
              <a:rPr lang="en-US" altLang="zh-CN" sz="3600" dirty="0">
                <a:solidFill>
                  <a:srgbClr val="FFFFFF"/>
                </a:solidFill>
                <a:latin typeface="微软雅黑" panose="020B0503020204020204" pitchFamily="34" charset="-122"/>
                <a:ea typeface="微软雅黑" panose="020B0503020204020204" pitchFamily="34" charset="-122"/>
              </a:rPr>
              <a:t>DNS             </a:t>
            </a:r>
            <a:r>
              <a:rPr lang="en-US" altLang="zh-CN" sz="3600" dirty="0">
                <a:solidFill>
                  <a:srgbClr val="FFFF00"/>
                </a:solidFill>
                <a:latin typeface="微软雅黑" panose="020B0503020204020204" pitchFamily="34" charset="-122"/>
                <a:ea typeface="微软雅黑" panose="020B0503020204020204" pitchFamily="34" charset="-122"/>
              </a:rPr>
              <a:t>P260</a:t>
            </a:r>
            <a:r>
              <a:rPr lang="en-US" altLang="zh-CN" sz="4400" dirty="0">
                <a:solidFill>
                  <a:srgbClr val="FFFFFF"/>
                </a:solidFill>
                <a:latin typeface="微软雅黑" panose="020B0503020204020204" pitchFamily="34" charset="-122"/>
                <a:ea typeface="微软雅黑" panose="020B0503020204020204" pitchFamily="34" charset="-122"/>
              </a:rPr>
              <a:t> </a:t>
            </a:r>
          </a:p>
        </p:txBody>
      </p:sp>
      <p:sp>
        <p:nvSpPr>
          <p:cNvPr id="20490" name="TextBox 1">
            <a:extLst>
              <a:ext uri="{FF2B5EF4-FFF2-40B4-BE49-F238E27FC236}">
                <a16:creationId xmlns:a16="http://schemas.microsoft.com/office/drawing/2014/main" id="{30C64817-C169-44B7-9990-2C944A994FBE}"/>
              </a:ext>
            </a:extLst>
          </p:cNvPr>
          <p:cNvSpPr txBox="1">
            <a:spLocks noChangeArrowheads="1"/>
          </p:cNvSpPr>
          <p:nvPr/>
        </p:nvSpPr>
        <p:spPr bwMode="auto">
          <a:xfrm>
            <a:off x="2667001" y="2260600"/>
            <a:ext cx="6081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bg2"/>
              </a:buClr>
              <a:buSzPct val="75000"/>
              <a:buFont typeface="Wingdings" panose="05000000000000000000" pitchFamily="2" charset="2"/>
              <a:buChar char="n"/>
              <a:defRPr sz="3200" b="1">
                <a:solidFill>
                  <a:srgbClr val="0000B8"/>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rgbClr val="0000B8"/>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rgbClr val="0000B8"/>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rgbClr val="0000B8"/>
                </a:solidFill>
                <a:latin typeface="Arial" panose="020B0604020202020204" pitchFamily="34" charset="0"/>
                <a:ea typeface="宋体" panose="02010600030101010101" pitchFamily="2" charset="-122"/>
              </a:defRPr>
            </a:lvl9pPr>
          </a:lstStyle>
          <a:p>
            <a:pPr>
              <a:lnSpc>
                <a:spcPts val="3200"/>
              </a:lnSpc>
              <a:spcBef>
                <a:spcPct val="0"/>
              </a:spcBef>
              <a:buClrTx/>
              <a:buSzTx/>
              <a:buNone/>
            </a:pPr>
            <a:r>
              <a:rPr lang="en-US" altLang="zh-CN" sz="2800" b="0" dirty="0">
                <a:solidFill>
                  <a:srgbClr val="FFFFFF"/>
                </a:solidFill>
                <a:latin typeface="Trebuchet MS" panose="020B0603020202020204" pitchFamily="34" charset="0"/>
              </a:rPr>
              <a:t>DNS</a:t>
            </a:r>
            <a:r>
              <a:rPr lang="en-US" altLang="zh-CN" sz="2800" b="0" dirty="0">
                <a:solidFill>
                  <a:schemeClr val="tx1"/>
                </a:solidFill>
                <a:latin typeface="Times New Roman" panose="02020603050405020304" pitchFamily="18" charset="0"/>
                <a:cs typeface="Times New Roman" panose="02020603050405020304" pitchFamily="18" charset="0"/>
              </a:rPr>
              <a:t> </a:t>
            </a:r>
            <a:r>
              <a:rPr lang="en-US" altLang="zh-CN" sz="2800" b="0" dirty="0">
                <a:solidFill>
                  <a:srgbClr val="FFFFFF"/>
                </a:solidFill>
                <a:latin typeface="Trebuchet MS" panose="020B0603020202020204" pitchFamily="34" charset="0"/>
              </a:rPr>
              <a:t>–</a:t>
            </a:r>
            <a:r>
              <a:rPr lang="en-US" altLang="zh-CN" sz="2800" b="0" dirty="0">
                <a:solidFill>
                  <a:schemeClr val="tx1"/>
                </a:solidFill>
                <a:latin typeface="Times New Roman" panose="02020603050405020304" pitchFamily="18" charset="0"/>
                <a:cs typeface="Times New Roman" panose="02020603050405020304" pitchFamily="18" charset="0"/>
              </a:rPr>
              <a:t> </a:t>
            </a:r>
            <a:r>
              <a:rPr lang="en-US" altLang="zh-CN" sz="2800" b="0" dirty="0">
                <a:solidFill>
                  <a:srgbClr val="FFFFFF"/>
                </a:solidFill>
                <a:latin typeface="Trebuchet MS" panose="020B0603020202020204" pitchFamily="34" charset="0"/>
              </a:rPr>
              <a:t>Domain</a:t>
            </a:r>
            <a:r>
              <a:rPr lang="en-US" altLang="zh-CN" sz="2800" b="0" dirty="0">
                <a:solidFill>
                  <a:schemeClr val="tx1"/>
                </a:solidFill>
                <a:latin typeface="Times New Roman" panose="02020603050405020304" pitchFamily="18" charset="0"/>
                <a:cs typeface="Times New Roman" panose="02020603050405020304" pitchFamily="18" charset="0"/>
              </a:rPr>
              <a:t> </a:t>
            </a:r>
            <a:r>
              <a:rPr lang="en-US" altLang="zh-CN" sz="2800" b="0" dirty="0">
                <a:solidFill>
                  <a:srgbClr val="FFFFFF"/>
                </a:solidFill>
                <a:latin typeface="Trebuchet MS" panose="020B0603020202020204" pitchFamily="34" charset="0"/>
              </a:rPr>
              <a:t>Name</a:t>
            </a:r>
            <a:r>
              <a:rPr lang="en-US" altLang="zh-CN" sz="2800" b="0" dirty="0">
                <a:solidFill>
                  <a:schemeClr val="tx1"/>
                </a:solidFill>
                <a:latin typeface="Times New Roman" panose="02020603050405020304" pitchFamily="18" charset="0"/>
                <a:cs typeface="Times New Roman" panose="02020603050405020304" pitchFamily="18" charset="0"/>
              </a:rPr>
              <a:t> </a:t>
            </a:r>
            <a:r>
              <a:rPr lang="en-US" altLang="zh-CN" sz="2800" b="0" dirty="0">
                <a:solidFill>
                  <a:srgbClr val="FFFFFF"/>
                </a:solidFill>
                <a:latin typeface="Trebuchet MS" panose="020B0603020202020204" pitchFamily="34" charset="0"/>
              </a:rPr>
              <a:t>Service—</a:t>
            </a:r>
            <a:r>
              <a:rPr lang="zh-CN" altLang="en-US" sz="2800" b="0" dirty="0">
                <a:solidFill>
                  <a:srgbClr val="FFFFFF"/>
                </a:solidFill>
                <a:latin typeface="黑体" panose="02010609060101010101" pitchFamily="49" charset="-122"/>
                <a:ea typeface="黑体" panose="02010609060101010101" pitchFamily="49" charset="-122"/>
                <a:cs typeface="Trebuchet MS" panose="020B0603020202020204" pitchFamily="34" charset="0"/>
              </a:rPr>
              <a:t>域名系统</a:t>
            </a:r>
            <a:endParaRPr lang="en-US" altLang="zh-CN" sz="2800" b="0" dirty="0">
              <a:solidFill>
                <a:srgbClr val="FFFFFF"/>
              </a:solidFill>
              <a:latin typeface="黑体" panose="02010609060101010101" pitchFamily="49" charset="-122"/>
              <a:ea typeface="黑体" panose="02010609060101010101" pitchFamily="49" charset="-122"/>
              <a:cs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2897</Words>
  <Application>Microsoft Office PowerPoint</Application>
  <PresentationFormat>宽屏</PresentationFormat>
  <Paragraphs>478</Paragraphs>
  <Slides>41</Slides>
  <Notes>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61" baseType="lpstr">
      <vt:lpstr>ZapfDingbats</vt:lpstr>
      <vt:lpstr>等线</vt:lpstr>
      <vt:lpstr>等线 Light</vt:lpstr>
      <vt:lpstr>黑体</vt:lpstr>
      <vt:lpstr>微软雅黑</vt:lpstr>
      <vt:lpstr>Agency FB</vt:lpstr>
      <vt:lpstr>Arial</vt:lpstr>
      <vt:lpstr>Calibri</vt:lpstr>
      <vt:lpstr>Comic Sans MS</vt:lpstr>
      <vt:lpstr>Courier New</vt:lpstr>
      <vt:lpstr>Tahoma</vt:lpstr>
      <vt:lpstr>Times New Roman</vt:lpstr>
      <vt:lpstr>Trebuchet MS</vt:lpstr>
      <vt:lpstr>Verdana</vt:lpstr>
      <vt:lpstr>Wingdings</vt:lpstr>
      <vt:lpstr>Wingdings 3</vt:lpstr>
      <vt:lpstr>Office 主题​​</vt:lpstr>
      <vt:lpstr>CorelDRAW</vt:lpstr>
      <vt:lpstr>Visio.Drawing.11</vt:lpstr>
      <vt:lpstr>Equation</vt:lpstr>
      <vt:lpstr>Chapter6-网络应用</vt:lpstr>
      <vt:lpstr>网络接口层---网络层---传输层---应用层</vt:lpstr>
      <vt:lpstr>Web服务__WWW  </vt:lpstr>
      <vt:lpstr>超文本标记语言(HyperText Markup Language)  P264</vt:lpstr>
      <vt:lpstr>实验错误</vt:lpstr>
      <vt:lpstr>URL= URL(Uniform Resourse Locator）</vt:lpstr>
      <vt:lpstr>PowerPoint 演示文稿</vt:lpstr>
      <vt:lpstr>6.2-6.3 WEB应用搭建Internet信息服务</vt:lpstr>
      <vt:lpstr>PowerPoint 演示文稿</vt:lpstr>
      <vt:lpstr>PowerPoint 演示文稿</vt:lpstr>
      <vt:lpstr>DNS基本概念和原理 </vt:lpstr>
      <vt:lpstr>PowerPoint 演示文稿</vt:lpstr>
      <vt:lpstr>1.因特网的域名结构</vt:lpstr>
      <vt:lpstr>因特网的名字空间               P260</vt:lpstr>
      <vt:lpstr>PowerPoint 演示文稿</vt:lpstr>
      <vt:lpstr>PowerPoint 演示文稿</vt:lpstr>
      <vt:lpstr>PowerPoint 演示文稿</vt:lpstr>
      <vt:lpstr>PowerPoint 演示文稿</vt:lpstr>
      <vt:lpstr>？地址转换对比复习：</vt:lpstr>
      <vt:lpstr>网络应用之---网络安全</vt:lpstr>
      <vt:lpstr>为什么需要加密：一个简单模型</vt:lpstr>
      <vt:lpstr>密码技术    password      p292</vt:lpstr>
      <vt:lpstr>PowerPoint 演示文稿</vt:lpstr>
      <vt:lpstr>加密技术分类</vt:lpstr>
      <vt:lpstr>对称密码技术</vt:lpstr>
      <vt:lpstr>对称密钥密码学</vt:lpstr>
      <vt:lpstr>常见对称密码算法</vt:lpstr>
      <vt:lpstr>对称密钥实例：移位加密法/转换加密</vt:lpstr>
      <vt:lpstr>对称密钥特点：</vt:lpstr>
      <vt:lpstr>公钥密码技术</vt:lpstr>
      <vt:lpstr>PowerPoint 演示文稿</vt:lpstr>
      <vt:lpstr>典型的公钥密码算法</vt:lpstr>
      <vt:lpstr>典型的公钥密码算法（续）</vt:lpstr>
      <vt:lpstr>非对称密钥特点：</vt:lpstr>
      <vt:lpstr>数字签名 </vt:lpstr>
      <vt:lpstr>1．数字签名的原理 </vt:lpstr>
      <vt:lpstr>数字签名（续）</vt:lpstr>
      <vt:lpstr>公钥应用示例：数字签名---数字证书</vt:lpstr>
      <vt:lpstr>百度 或 淘宝</vt:lpstr>
      <vt:lpstr>网站证书举例</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Chapter6-网 络 应 用</dc:title>
  <dc:creator>7637213@qq.com</dc:creator>
  <cp:lastModifiedBy>7637213@qq.com</cp:lastModifiedBy>
  <cp:revision>56</cp:revision>
  <dcterms:created xsi:type="dcterms:W3CDTF">2021-05-09T12:44:53Z</dcterms:created>
  <dcterms:modified xsi:type="dcterms:W3CDTF">2023-04-16T14:36:11Z</dcterms:modified>
</cp:coreProperties>
</file>