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0CB"/>
    <a:srgbClr val="4472C4"/>
    <a:srgbClr val="1E90FF"/>
    <a:srgbClr val="66CDAA"/>
    <a:srgbClr val="182CE8"/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2BEA2-DA18-477B-836C-5BABE78F0ED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77F28A-AE8D-40AA-9BAC-5B7A44C72AA5}">
      <dgm:prSet phldrT="[Text]"/>
      <dgm:spPr>
        <a:solidFill>
          <a:srgbClr val="A0E0CB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Nome</a:t>
          </a:r>
        </a:p>
      </dgm:t>
    </dgm:pt>
    <dgm:pt modelId="{29BB14CD-AE61-4F87-92E8-FCFA3C62519A}" type="parTrans" cxnId="{B3BEDA3B-1534-46B7-9276-432B9803AB02}">
      <dgm:prSet/>
      <dgm:spPr/>
      <dgm:t>
        <a:bodyPr/>
        <a:lstStyle/>
        <a:p>
          <a:endParaRPr lang="pt-BR"/>
        </a:p>
      </dgm:t>
    </dgm:pt>
    <dgm:pt modelId="{79E9982D-E1C1-45EA-B850-0D9614F678AD}" type="sibTrans" cxnId="{B3BEDA3B-1534-46B7-9276-432B9803AB02}">
      <dgm:prSet/>
      <dgm:spPr/>
      <dgm:t>
        <a:bodyPr/>
        <a:lstStyle/>
        <a:p>
          <a:endParaRPr lang="pt-BR"/>
        </a:p>
      </dgm:t>
    </dgm:pt>
    <dgm:pt modelId="{25A623FC-8D44-438D-BB34-0A8602CF7F78}">
      <dgm:prSet phldrT="[Text]"/>
      <dgm:spPr>
        <a:solidFill>
          <a:srgbClr val="A0E0CB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Senha</a:t>
          </a:r>
        </a:p>
      </dgm:t>
    </dgm:pt>
    <dgm:pt modelId="{03E4937A-F784-4EA6-9359-D4905D3F8E9F}" type="parTrans" cxnId="{BFFE1732-3874-4C11-98B0-BA7007AC2602}">
      <dgm:prSet/>
      <dgm:spPr/>
      <dgm:t>
        <a:bodyPr/>
        <a:lstStyle/>
        <a:p>
          <a:endParaRPr lang="pt-BR"/>
        </a:p>
      </dgm:t>
    </dgm:pt>
    <dgm:pt modelId="{CCC68FF2-70BF-4A91-98F9-D59D3730AA98}" type="sibTrans" cxnId="{BFFE1732-3874-4C11-98B0-BA7007AC2602}">
      <dgm:prSet/>
      <dgm:spPr/>
      <dgm:t>
        <a:bodyPr/>
        <a:lstStyle/>
        <a:p>
          <a:endParaRPr lang="pt-BR"/>
        </a:p>
      </dgm:t>
    </dgm:pt>
    <dgm:pt modelId="{D30B066C-A16C-446D-87C4-51512A69C7AB}" type="pres">
      <dgm:prSet presAssocID="{5472BEA2-DA18-477B-836C-5BABE78F0EDC}" presName="linearFlow" presStyleCnt="0">
        <dgm:presLayoutVars>
          <dgm:dir/>
          <dgm:resizeHandles val="exact"/>
        </dgm:presLayoutVars>
      </dgm:prSet>
      <dgm:spPr/>
    </dgm:pt>
    <dgm:pt modelId="{8808803D-7232-411A-8580-1702B47685A3}" type="pres">
      <dgm:prSet presAssocID="{7377F28A-AE8D-40AA-9BAC-5B7A44C72AA5}" presName="composite" presStyleCnt="0"/>
      <dgm:spPr/>
    </dgm:pt>
    <dgm:pt modelId="{FB76AF55-ED22-4894-BFAE-A0AD256FFC32}" type="pres">
      <dgm:prSet presAssocID="{7377F28A-AE8D-40AA-9BAC-5B7A44C72AA5}" presName="imgShp" presStyleLbl="fgImgPlace1" presStyleIdx="0" presStyleCnt="2" custLinFactNeighborX="-64416" custLinFactNeighborY="-2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6676358-F198-440F-AF03-723A9F650043}" type="pres">
      <dgm:prSet presAssocID="{7377F28A-AE8D-40AA-9BAC-5B7A44C72AA5}" presName="txShp" presStyleLbl="node1" presStyleIdx="0" presStyleCnt="2">
        <dgm:presLayoutVars>
          <dgm:bulletEnabled val="1"/>
        </dgm:presLayoutVars>
      </dgm:prSet>
      <dgm:spPr/>
    </dgm:pt>
    <dgm:pt modelId="{85B7DFDD-1A17-4F2C-85F1-CF66E01E9483}" type="pres">
      <dgm:prSet presAssocID="{79E9982D-E1C1-45EA-B850-0D9614F678AD}" presName="spacing" presStyleCnt="0"/>
      <dgm:spPr/>
    </dgm:pt>
    <dgm:pt modelId="{CB1FBCB1-31BC-4974-A311-C4134A559A08}" type="pres">
      <dgm:prSet presAssocID="{25A623FC-8D44-438D-BB34-0A8602CF7F78}" presName="composite" presStyleCnt="0"/>
      <dgm:spPr/>
    </dgm:pt>
    <dgm:pt modelId="{DE8F4C77-A80E-480E-A1AE-057565A89C93}" type="pres">
      <dgm:prSet presAssocID="{25A623FC-8D44-438D-BB34-0A8602CF7F78}" presName="imgShp" presStyleLbl="fgImgPlace1" presStyleIdx="1" presStyleCnt="2" custLinFactNeighborX="-62935" custLinFactNeighborY="167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24315C2-CD51-4ED5-A03C-252EFBAFB892}" type="pres">
      <dgm:prSet presAssocID="{25A623FC-8D44-438D-BB34-0A8602CF7F78}" presName="txShp" presStyleLbl="node1" presStyleIdx="1" presStyleCnt="2">
        <dgm:presLayoutVars>
          <dgm:bulletEnabled val="1"/>
        </dgm:presLayoutVars>
      </dgm:prSet>
      <dgm:spPr/>
    </dgm:pt>
  </dgm:ptLst>
  <dgm:cxnLst>
    <dgm:cxn modelId="{BFFE1732-3874-4C11-98B0-BA7007AC2602}" srcId="{5472BEA2-DA18-477B-836C-5BABE78F0EDC}" destId="{25A623FC-8D44-438D-BB34-0A8602CF7F78}" srcOrd="1" destOrd="0" parTransId="{03E4937A-F784-4EA6-9359-D4905D3F8E9F}" sibTransId="{CCC68FF2-70BF-4A91-98F9-D59D3730AA98}"/>
    <dgm:cxn modelId="{F9150934-420A-41A0-BA7F-481F67A7368D}" type="presOf" srcId="{25A623FC-8D44-438D-BB34-0A8602CF7F78}" destId="{B24315C2-CD51-4ED5-A03C-252EFBAFB892}" srcOrd="0" destOrd="0" presId="urn:microsoft.com/office/officeart/2005/8/layout/vList3"/>
    <dgm:cxn modelId="{B3BEDA3B-1534-46B7-9276-432B9803AB02}" srcId="{5472BEA2-DA18-477B-836C-5BABE78F0EDC}" destId="{7377F28A-AE8D-40AA-9BAC-5B7A44C72AA5}" srcOrd="0" destOrd="0" parTransId="{29BB14CD-AE61-4F87-92E8-FCFA3C62519A}" sibTransId="{79E9982D-E1C1-45EA-B850-0D9614F678AD}"/>
    <dgm:cxn modelId="{65493ECA-3FC8-42FE-8D9C-FE8CC5ECEC5C}" type="presOf" srcId="{5472BEA2-DA18-477B-836C-5BABE78F0EDC}" destId="{D30B066C-A16C-446D-87C4-51512A69C7AB}" srcOrd="0" destOrd="0" presId="urn:microsoft.com/office/officeart/2005/8/layout/vList3"/>
    <dgm:cxn modelId="{79C9D4D3-D55F-46F0-8261-F1F3B30063A0}" type="presOf" srcId="{7377F28A-AE8D-40AA-9BAC-5B7A44C72AA5}" destId="{16676358-F198-440F-AF03-723A9F650043}" srcOrd="0" destOrd="0" presId="urn:microsoft.com/office/officeart/2005/8/layout/vList3"/>
    <dgm:cxn modelId="{60E4D4AE-EB57-41AB-A7B0-D92681D3240C}" type="presParOf" srcId="{D30B066C-A16C-446D-87C4-51512A69C7AB}" destId="{8808803D-7232-411A-8580-1702B47685A3}" srcOrd="0" destOrd="0" presId="urn:microsoft.com/office/officeart/2005/8/layout/vList3"/>
    <dgm:cxn modelId="{09393010-FEA3-4FB0-9280-B6192D3EFFDF}" type="presParOf" srcId="{8808803D-7232-411A-8580-1702B47685A3}" destId="{FB76AF55-ED22-4894-BFAE-A0AD256FFC32}" srcOrd="0" destOrd="0" presId="urn:microsoft.com/office/officeart/2005/8/layout/vList3"/>
    <dgm:cxn modelId="{0004ED4B-0851-4EE5-94B1-4F24067B7E54}" type="presParOf" srcId="{8808803D-7232-411A-8580-1702B47685A3}" destId="{16676358-F198-440F-AF03-723A9F650043}" srcOrd="1" destOrd="0" presId="urn:microsoft.com/office/officeart/2005/8/layout/vList3"/>
    <dgm:cxn modelId="{C5DBBFE5-CC41-4E5A-9863-3F0B8DAC3A5D}" type="presParOf" srcId="{D30B066C-A16C-446D-87C4-51512A69C7AB}" destId="{85B7DFDD-1A17-4F2C-85F1-CF66E01E9483}" srcOrd="1" destOrd="0" presId="urn:microsoft.com/office/officeart/2005/8/layout/vList3"/>
    <dgm:cxn modelId="{CCD8FD82-5109-4178-870D-824F7DDF5733}" type="presParOf" srcId="{D30B066C-A16C-446D-87C4-51512A69C7AB}" destId="{CB1FBCB1-31BC-4974-A311-C4134A559A08}" srcOrd="2" destOrd="0" presId="urn:microsoft.com/office/officeart/2005/8/layout/vList3"/>
    <dgm:cxn modelId="{6924E142-3FC9-4791-A061-B059BF39B5B6}" type="presParOf" srcId="{CB1FBCB1-31BC-4974-A311-C4134A559A08}" destId="{DE8F4C77-A80E-480E-A1AE-057565A89C93}" srcOrd="0" destOrd="0" presId="urn:microsoft.com/office/officeart/2005/8/layout/vList3"/>
    <dgm:cxn modelId="{7DD25187-28B2-4D3A-ACB8-CD1423271EE0}" type="presParOf" srcId="{CB1FBCB1-31BC-4974-A311-C4134A559A08}" destId="{B24315C2-CD51-4ED5-A03C-252EFBAFB8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76358-F198-440F-AF03-723A9F650043}">
      <dsp:nvSpPr>
        <dsp:cNvPr id="0" name=""/>
        <dsp:cNvSpPr/>
      </dsp:nvSpPr>
      <dsp:spPr>
        <a:xfrm rot="10800000">
          <a:off x="866854" y="159"/>
          <a:ext cx="2863919" cy="581965"/>
        </a:xfrm>
        <a:prstGeom prst="homePlate">
          <a:avLst/>
        </a:prstGeom>
        <a:solidFill>
          <a:srgbClr val="A0E0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31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Nome</a:t>
          </a:r>
        </a:p>
      </dsp:txBody>
      <dsp:txXfrm rot="10800000">
        <a:off x="1012345" y="159"/>
        <a:ext cx="2718428" cy="581965"/>
      </dsp:txXfrm>
    </dsp:sp>
    <dsp:sp modelId="{FB76AF55-ED22-4894-BFAE-A0AD256FFC32}">
      <dsp:nvSpPr>
        <dsp:cNvPr id="0" name=""/>
        <dsp:cNvSpPr/>
      </dsp:nvSpPr>
      <dsp:spPr>
        <a:xfrm>
          <a:off x="200992" y="2"/>
          <a:ext cx="581965" cy="5819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315C2-CD51-4ED5-A03C-252EFBAFB892}">
      <dsp:nvSpPr>
        <dsp:cNvPr id="0" name=""/>
        <dsp:cNvSpPr/>
      </dsp:nvSpPr>
      <dsp:spPr>
        <a:xfrm rot="10800000">
          <a:off x="866854" y="727616"/>
          <a:ext cx="2863919" cy="581965"/>
        </a:xfrm>
        <a:prstGeom prst="homePlate">
          <a:avLst/>
        </a:prstGeom>
        <a:solidFill>
          <a:srgbClr val="A0E0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31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Senha</a:t>
          </a:r>
        </a:p>
      </dsp:txBody>
      <dsp:txXfrm rot="10800000">
        <a:off x="1012345" y="727616"/>
        <a:ext cx="2718428" cy="581965"/>
      </dsp:txXfrm>
    </dsp:sp>
    <dsp:sp modelId="{DE8F4C77-A80E-480E-A1AE-057565A89C93}">
      <dsp:nvSpPr>
        <dsp:cNvPr id="0" name=""/>
        <dsp:cNvSpPr/>
      </dsp:nvSpPr>
      <dsp:spPr>
        <a:xfrm>
          <a:off x="209611" y="727776"/>
          <a:ext cx="581965" cy="5819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6B8-FDAE-4D8F-B28D-3BF9389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4E122-637C-4971-BD44-C0C3E9C4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88C7-645B-4BAF-AFCE-DA62E017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8EAD-8C1C-4EC9-A8BB-7BE72215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C6CE-3581-4BDF-81E9-09C18C4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4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E49F-0691-4F9F-BF02-56ABE3E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F357-87F9-4984-8728-0B0977A1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A89F-3FC3-4900-A5BC-9035B6D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17B6-A485-4B42-A22F-7AD86F3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C161-CC49-4FE4-B65B-EA708E8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2C1B9-A6EC-4FD6-A180-A3EE2A6FC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09F2-49DC-496C-BD71-FD22F8EB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3AF5A-3C4A-431B-B85E-2A6896E0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B4A1-5648-4AF7-9425-8258566B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7FDB-78DD-449B-8925-2DB5CA8A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D02A-CD86-4B62-9317-015064B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CEA1-8214-45D1-A552-76D490A6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9ACB-168F-491F-93C2-D9761E5B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C45A-FB8E-459C-A51A-AA4DD5F3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8875-03B8-40F4-A2BB-3A491F88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2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4364-2C15-4C40-B981-35696321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A994-5883-466C-A943-F4896D80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2CC4-74AF-45C9-8713-BF3C2C0D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10EF-7C22-40B1-AEB5-BD93F765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6CCE-1124-4144-85EC-7F1C9FE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0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C419-EB00-4E8F-A92B-3D79B7E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3E36-3269-451B-82F2-B1A7666F8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24602-5E72-4E6C-8307-EEC94743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0F80-4600-46B9-96C3-1C341144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E514A-3396-47EC-8A73-8DD9F0C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5089F-A2B9-4D84-820F-50F80C4D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71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1BF7-D6FE-4E07-B83C-B688B23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1960-BB28-4721-A346-519E841E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ACE0D-26D9-42F4-A4BC-C3B18FD1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18B7-3CB9-4177-A7E2-B4C48E63B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B8143-6D61-476C-9049-78C66FCA9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47676-9873-4E7B-A981-31069C21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22A32-0863-4CF7-B038-633CD4F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4EA7C-A015-4ED0-ABB8-2BD7582F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08E-3008-442C-AF87-01720347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BC0B-C14A-4CDC-964A-AAB67DF1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F8C2E-A3B0-4C63-BCBF-105B006F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2059E-101B-418A-B94D-9B19F0AB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5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64C3-D953-47A0-B70A-D77838F8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B2D7E-8B32-4766-914B-157C0292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9C68-A6E5-481E-B361-1B9B830D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13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EAF-9D02-4939-AD06-B8903646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BFC3-4EE3-41A5-B0CA-C4220DD4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3C458-CD84-4538-8DA1-3954FC6B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16ABF-BB9C-4E02-A923-FCDFEF1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C50C-232F-4CF8-B2F3-806B16CD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8CD2-61CC-40DB-95F7-1FD53597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8832-5ED2-483A-BF92-0BC4F01D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E583-199C-4E79-815A-C0672D075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A42E-2451-4D34-8648-E446C8C7C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34D3F-E32A-41A1-A04A-31BA09A7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79825-60F8-48FB-9D36-6FE75C2A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A4ED-2658-4B70-B11A-77AB74F4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FE0CE-B3AF-469A-8037-A9CEF66F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E4DC-CEC6-42E5-B3A3-BDC1BA7D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064D-28D9-4D50-9201-F6370D197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9A27-762D-4E10-A2AF-78DA31BD619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0154-6F1B-477B-B8DE-09E05799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C1A5-F4BC-4BBB-8EC7-B1E2F924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AC7E-C67F-41AC-BBD0-8D2B08E356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B055A9-CD10-40BD-A245-7AF573BBD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324"/>
            <a:ext cx="11900663" cy="372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E3F7E7-AE65-4CB9-827A-24B1C90EAE49}"/>
              </a:ext>
            </a:extLst>
          </p:cNvPr>
          <p:cNvSpPr/>
          <p:nvPr/>
        </p:nvSpPr>
        <p:spPr>
          <a:xfrm>
            <a:off x="291337" y="21515"/>
            <a:ext cx="28423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Condominio Solidario 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0" name="Graphic 9" descr="Group of men">
            <a:extLst>
              <a:ext uri="{FF2B5EF4-FFF2-40B4-BE49-F238E27FC236}">
                <a16:creationId xmlns:a16="http://schemas.microsoft.com/office/drawing/2014/main" id="{CD6A4C38-57BF-4288-B0BB-A6BDCD36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9" y="80219"/>
            <a:ext cx="788335" cy="7883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6E5675-1831-40F0-8366-85A6AB43E71C}"/>
              </a:ext>
            </a:extLst>
          </p:cNvPr>
          <p:cNvSpPr/>
          <p:nvPr/>
        </p:nvSpPr>
        <p:spPr>
          <a:xfrm>
            <a:off x="11909995" y="0"/>
            <a:ext cx="2820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ction Button: Go Forward or Next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9E9296-D8A1-4910-805D-96842EAC8B33}"/>
              </a:ext>
            </a:extLst>
          </p:cNvPr>
          <p:cNvSpPr/>
          <p:nvPr/>
        </p:nvSpPr>
        <p:spPr>
          <a:xfrm rot="5400000">
            <a:off x="11929830" y="6590933"/>
            <a:ext cx="242331" cy="16687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ction Button: Go Forward or Next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1516EF-B413-4509-9AEF-A4F2C605A904}"/>
              </a:ext>
            </a:extLst>
          </p:cNvPr>
          <p:cNvSpPr/>
          <p:nvPr/>
        </p:nvSpPr>
        <p:spPr>
          <a:xfrm rot="16200000">
            <a:off x="11941050" y="88979"/>
            <a:ext cx="219894" cy="166871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8B704-CC6F-48F5-A5DF-359D0DBE24A2}"/>
              </a:ext>
            </a:extLst>
          </p:cNvPr>
          <p:cNvGrpSpPr/>
          <p:nvPr/>
        </p:nvGrpSpPr>
        <p:grpSpPr>
          <a:xfrm>
            <a:off x="11129014" y="148686"/>
            <a:ext cx="478972" cy="370113"/>
            <a:chOff x="11129014" y="148686"/>
            <a:chExt cx="478972" cy="370113"/>
          </a:xfrm>
        </p:grpSpPr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F7F5E8D8-EDF5-4692-849C-EF3305FF8F67}"/>
                </a:ext>
              </a:extLst>
            </p:cNvPr>
            <p:cNvSpPr/>
            <p:nvPr/>
          </p:nvSpPr>
          <p:spPr>
            <a:xfrm>
              <a:off x="11129014" y="148686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540A5BA1-8663-4FD9-ACB2-790A87971E00}"/>
                </a:ext>
              </a:extLst>
            </p:cNvPr>
            <p:cNvSpPr/>
            <p:nvPr/>
          </p:nvSpPr>
          <p:spPr>
            <a:xfrm>
              <a:off x="11129014" y="241214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7878231D-76CC-40E3-A983-D0E2BB5F9BE0}"/>
                </a:ext>
              </a:extLst>
            </p:cNvPr>
            <p:cNvSpPr/>
            <p:nvPr/>
          </p:nvSpPr>
          <p:spPr>
            <a:xfrm>
              <a:off x="11129014" y="333742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37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B055A9-CD10-40BD-A245-7AF573BBD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324"/>
            <a:ext cx="11900663" cy="372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105623-5422-48A7-A7FD-C3EBD93F4860}"/>
              </a:ext>
            </a:extLst>
          </p:cNvPr>
          <p:cNvSpPr/>
          <p:nvPr/>
        </p:nvSpPr>
        <p:spPr>
          <a:xfrm>
            <a:off x="9263743" y="148686"/>
            <a:ext cx="2344243" cy="547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3F7E7-AE65-4CB9-827A-24B1C90EAE49}"/>
              </a:ext>
            </a:extLst>
          </p:cNvPr>
          <p:cNvSpPr/>
          <p:nvPr/>
        </p:nvSpPr>
        <p:spPr>
          <a:xfrm>
            <a:off x="291337" y="21515"/>
            <a:ext cx="28423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Condominio Solidario 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0" name="Graphic 9" descr="Group of men">
            <a:extLst>
              <a:ext uri="{FF2B5EF4-FFF2-40B4-BE49-F238E27FC236}">
                <a16:creationId xmlns:a16="http://schemas.microsoft.com/office/drawing/2014/main" id="{CD6A4C38-57BF-4288-B0BB-A6BDCD36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9" y="80219"/>
            <a:ext cx="788335" cy="7883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6E5675-1831-40F0-8366-85A6AB43E71C}"/>
              </a:ext>
            </a:extLst>
          </p:cNvPr>
          <p:cNvSpPr/>
          <p:nvPr/>
        </p:nvSpPr>
        <p:spPr>
          <a:xfrm>
            <a:off x="11909995" y="0"/>
            <a:ext cx="2820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ction Button: Go Forward or Next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9E9296-D8A1-4910-805D-96842EAC8B33}"/>
              </a:ext>
            </a:extLst>
          </p:cNvPr>
          <p:cNvSpPr/>
          <p:nvPr/>
        </p:nvSpPr>
        <p:spPr>
          <a:xfrm rot="5400000">
            <a:off x="11929830" y="6590933"/>
            <a:ext cx="242331" cy="16687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ction Button: Go Forward or Next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1516EF-B413-4509-9AEF-A4F2C605A904}"/>
              </a:ext>
            </a:extLst>
          </p:cNvPr>
          <p:cNvSpPr/>
          <p:nvPr/>
        </p:nvSpPr>
        <p:spPr>
          <a:xfrm rot="16200000">
            <a:off x="11941050" y="88979"/>
            <a:ext cx="219894" cy="166871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8B704-CC6F-48F5-A5DF-359D0DBE24A2}"/>
              </a:ext>
            </a:extLst>
          </p:cNvPr>
          <p:cNvGrpSpPr/>
          <p:nvPr/>
        </p:nvGrpSpPr>
        <p:grpSpPr>
          <a:xfrm>
            <a:off x="11129014" y="148686"/>
            <a:ext cx="478972" cy="370113"/>
            <a:chOff x="11129014" y="148686"/>
            <a:chExt cx="478972" cy="370113"/>
          </a:xfrm>
        </p:grpSpPr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F7F5E8D8-EDF5-4692-849C-EF3305FF8F67}"/>
                </a:ext>
              </a:extLst>
            </p:cNvPr>
            <p:cNvSpPr/>
            <p:nvPr/>
          </p:nvSpPr>
          <p:spPr>
            <a:xfrm>
              <a:off x="11129014" y="148686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540A5BA1-8663-4FD9-ACB2-790A87971E00}"/>
                </a:ext>
              </a:extLst>
            </p:cNvPr>
            <p:cNvSpPr/>
            <p:nvPr/>
          </p:nvSpPr>
          <p:spPr>
            <a:xfrm>
              <a:off x="11129014" y="241214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7878231D-76CC-40E3-A983-D0E2BB5F9BE0}"/>
                </a:ext>
              </a:extLst>
            </p:cNvPr>
            <p:cNvSpPr/>
            <p:nvPr/>
          </p:nvSpPr>
          <p:spPr>
            <a:xfrm>
              <a:off x="11129014" y="333742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D15E3E-86B5-46A9-9F41-62BE978DDAE1}"/>
              </a:ext>
            </a:extLst>
          </p:cNvPr>
          <p:cNvSpPr/>
          <p:nvPr/>
        </p:nvSpPr>
        <p:spPr>
          <a:xfrm>
            <a:off x="9481456" y="868554"/>
            <a:ext cx="1883229" cy="342355"/>
          </a:xfrm>
          <a:prstGeom prst="roundRect">
            <a:avLst/>
          </a:prstGeom>
          <a:solidFill>
            <a:srgbClr val="1E90FF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F7631D-D20B-44DC-9363-D0966CDF60B0}"/>
              </a:ext>
            </a:extLst>
          </p:cNvPr>
          <p:cNvSpPr/>
          <p:nvPr/>
        </p:nvSpPr>
        <p:spPr>
          <a:xfrm>
            <a:off x="9494249" y="1375607"/>
            <a:ext cx="1883229" cy="342355"/>
          </a:xfrm>
          <a:prstGeom prst="roundRect">
            <a:avLst/>
          </a:prstGeom>
          <a:solidFill>
            <a:srgbClr val="1E90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B213B-701D-485C-B9CB-0814E069E92F}"/>
              </a:ext>
            </a:extLst>
          </p:cNvPr>
          <p:cNvSpPr/>
          <p:nvPr/>
        </p:nvSpPr>
        <p:spPr>
          <a:xfrm>
            <a:off x="9481456" y="1900405"/>
            <a:ext cx="1883229" cy="342355"/>
          </a:xfrm>
          <a:prstGeom prst="roundRect">
            <a:avLst/>
          </a:prstGeom>
          <a:solidFill>
            <a:srgbClr val="1E90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Funcionamento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DF9453-B79F-4E1D-BC0A-BD3B63733762}"/>
              </a:ext>
            </a:extLst>
          </p:cNvPr>
          <p:cNvSpPr/>
          <p:nvPr/>
        </p:nvSpPr>
        <p:spPr>
          <a:xfrm>
            <a:off x="9494249" y="2453723"/>
            <a:ext cx="1883229" cy="342355"/>
          </a:xfrm>
          <a:prstGeom prst="roundRect">
            <a:avLst/>
          </a:prstGeom>
          <a:solidFill>
            <a:srgbClr val="1E90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79DA2D-CC6E-41DA-A940-2273ED47367B}"/>
              </a:ext>
            </a:extLst>
          </p:cNvPr>
          <p:cNvSpPr/>
          <p:nvPr/>
        </p:nvSpPr>
        <p:spPr>
          <a:xfrm>
            <a:off x="9494142" y="2960776"/>
            <a:ext cx="1883229" cy="342355"/>
          </a:xfrm>
          <a:prstGeom prst="roundRect">
            <a:avLst/>
          </a:prstGeom>
          <a:solidFill>
            <a:srgbClr val="1E90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91AFD-6EC6-4027-82FD-AD8D3F9925D9}"/>
              </a:ext>
            </a:extLst>
          </p:cNvPr>
          <p:cNvSpPr/>
          <p:nvPr/>
        </p:nvSpPr>
        <p:spPr>
          <a:xfrm>
            <a:off x="9490788" y="4026974"/>
            <a:ext cx="1883229" cy="1116399"/>
          </a:xfrm>
          <a:prstGeom prst="roundRect">
            <a:avLst/>
          </a:prstGeom>
          <a:solidFill>
            <a:srgbClr val="1E90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/ Login</a:t>
            </a:r>
          </a:p>
        </p:txBody>
      </p:sp>
    </p:spTree>
    <p:extLst>
      <p:ext uri="{BB962C8B-B14F-4D97-AF65-F5344CB8AC3E}">
        <p14:creationId xmlns:p14="http://schemas.microsoft.com/office/powerpoint/2010/main" val="221618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81D1D-E347-469A-AF5C-5364E6FD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2"/>
            <a:ext cx="11973261" cy="507963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3EA272-ED3A-4DC9-B8E7-B9FDDCFBE688}"/>
              </a:ext>
            </a:extLst>
          </p:cNvPr>
          <p:cNvSpPr/>
          <p:nvPr/>
        </p:nvSpPr>
        <p:spPr>
          <a:xfrm>
            <a:off x="1418441" y="1333948"/>
            <a:ext cx="93551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 que é o Condominio Solidario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261C8-1B6D-4E1E-9EE2-8DA4E617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6" y="1857168"/>
            <a:ext cx="9282008" cy="38986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B66682-8981-4314-B2B9-AB2881924F24}"/>
              </a:ext>
            </a:extLst>
          </p:cNvPr>
          <p:cNvSpPr/>
          <p:nvPr/>
        </p:nvSpPr>
        <p:spPr>
          <a:xfrm>
            <a:off x="291337" y="21515"/>
            <a:ext cx="28423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Condominio Solidario 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21" name="Graphic 20" descr="Group of men">
            <a:extLst>
              <a:ext uri="{FF2B5EF4-FFF2-40B4-BE49-F238E27FC236}">
                <a16:creationId xmlns:a16="http://schemas.microsoft.com/office/drawing/2014/main" id="{E467C290-4854-4659-B4A2-F191EC2E0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9" y="80219"/>
            <a:ext cx="788335" cy="7883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E05EF7-130C-4675-83EB-46391BF5E27D}"/>
              </a:ext>
            </a:extLst>
          </p:cNvPr>
          <p:cNvSpPr/>
          <p:nvPr/>
        </p:nvSpPr>
        <p:spPr>
          <a:xfrm>
            <a:off x="11909995" y="0"/>
            <a:ext cx="2820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ction Button: Go Forward or Next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7D1B29-6036-442D-9FA1-0287BD314904}"/>
              </a:ext>
            </a:extLst>
          </p:cNvPr>
          <p:cNvSpPr/>
          <p:nvPr/>
        </p:nvSpPr>
        <p:spPr>
          <a:xfrm rot="5400000">
            <a:off x="11929830" y="6590933"/>
            <a:ext cx="242331" cy="16687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ction Button: Go Forward or Nex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3AE7ED-365F-4BED-9BD6-52016B768937}"/>
              </a:ext>
            </a:extLst>
          </p:cNvPr>
          <p:cNvSpPr/>
          <p:nvPr/>
        </p:nvSpPr>
        <p:spPr>
          <a:xfrm rot="16200000">
            <a:off x="11941050" y="88979"/>
            <a:ext cx="219894" cy="166871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6E09A2-2692-4624-AB5B-E6774BA35EFE}"/>
              </a:ext>
            </a:extLst>
          </p:cNvPr>
          <p:cNvGrpSpPr/>
          <p:nvPr/>
        </p:nvGrpSpPr>
        <p:grpSpPr>
          <a:xfrm>
            <a:off x="11129014" y="148686"/>
            <a:ext cx="478972" cy="370113"/>
            <a:chOff x="11129014" y="148686"/>
            <a:chExt cx="478972" cy="370113"/>
          </a:xfrm>
        </p:grpSpPr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97122065-7533-43B2-858D-E449FFCC5D60}"/>
                </a:ext>
              </a:extLst>
            </p:cNvPr>
            <p:cNvSpPr/>
            <p:nvPr/>
          </p:nvSpPr>
          <p:spPr>
            <a:xfrm>
              <a:off x="11129014" y="148686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Minus Sign 26">
              <a:extLst>
                <a:ext uri="{FF2B5EF4-FFF2-40B4-BE49-F238E27FC236}">
                  <a16:creationId xmlns:a16="http://schemas.microsoft.com/office/drawing/2014/main" id="{2E819652-6715-4C8A-9139-9D3D7C6A6A81}"/>
                </a:ext>
              </a:extLst>
            </p:cNvPr>
            <p:cNvSpPr/>
            <p:nvPr/>
          </p:nvSpPr>
          <p:spPr>
            <a:xfrm>
              <a:off x="11129014" y="241214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EF12C2E8-2FF8-42F5-A00C-9E115181B499}"/>
                </a:ext>
              </a:extLst>
            </p:cNvPr>
            <p:cNvSpPr/>
            <p:nvPr/>
          </p:nvSpPr>
          <p:spPr>
            <a:xfrm>
              <a:off x="11129014" y="333742"/>
              <a:ext cx="478972" cy="18505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027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B66682-8981-4314-B2B9-AB2881924F24}"/>
              </a:ext>
            </a:extLst>
          </p:cNvPr>
          <p:cNvSpPr/>
          <p:nvPr/>
        </p:nvSpPr>
        <p:spPr>
          <a:xfrm>
            <a:off x="291337" y="21515"/>
            <a:ext cx="28423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Condominio Solidario </a:t>
            </a:r>
            <a:endParaRPr lang="en-US" sz="28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21" name="Graphic 20" descr="Group of men">
            <a:extLst>
              <a:ext uri="{FF2B5EF4-FFF2-40B4-BE49-F238E27FC236}">
                <a16:creationId xmlns:a16="http://schemas.microsoft.com/office/drawing/2014/main" id="{E467C290-4854-4659-B4A2-F191EC2E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49" y="80219"/>
            <a:ext cx="788335" cy="7883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E05EF7-130C-4675-83EB-46391BF5E27D}"/>
              </a:ext>
            </a:extLst>
          </p:cNvPr>
          <p:cNvSpPr/>
          <p:nvPr/>
        </p:nvSpPr>
        <p:spPr>
          <a:xfrm>
            <a:off x="11909995" y="0"/>
            <a:ext cx="2820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ction Button: Go Forward or Next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7D1B29-6036-442D-9FA1-0287BD314904}"/>
              </a:ext>
            </a:extLst>
          </p:cNvPr>
          <p:cNvSpPr/>
          <p:nvPr/>
        </p:nvSpPr>
        <p:spPr>
          <a:xfrm rot="5400000">
            <a:off x="11929830" y="6590933"/>
            <a:ext cx="242331" cy="16687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ction Button: Go Forward or Nex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3AE7ED-365F-4BED-9BD6-52016B768937}"/>
              </a:ext>
            </a:extLst>
          </p:cNvPr>
          <p:cNvSpPr/>
          <p:nvPr/>
        </p:nvSpPr>
        <p:spPr>
          <a:xfrm rot="16200000">
            <a:off x="11941050" y="88979"/>
            <a:ext cx="219894" cy="166871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6E09A2-2692-4624-AB5B-E6774BA35EFE}"/>
              </a:ext>
            </a:extLst>
          </p:cNvPr>
          <p:cNvGrpSpPr/>
          <p:nvPr/>
        </p:nvGrpSpPr>
        <p:grpSpPr>
          <a:xfrm>
            <a:off x="11129014" y="148686"/>
            <a:ext cx="478972" cy="370113"/>
            <a:chOff x="11129014" y="148686"/>
            <a:chExt cx="478972" cy="370113"/>
          </a:xfrm>
          <a:solidFill>
            <a:schemeClr val="tx1"/>
          </a:solidFill>
        </p:grpSpPr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97122065-7533-43B2-858D-E449FFCC5D60}"/>
                </a:ext>
              </a:extLst>
            </p:cNvPr>
            <p:cNvSpPr/>
            <p:nvPr/>
          </p:nvSpPr>
          <p:spPr>
            <a:xfrm>
              <a:off x="11129014" y="148686"/>
              <a:ext cx="478972" cy="185057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Minus Sign 26">
              <a:extLst>
                <a:ext uri="{FF2B5EF4-FFF2-40B4-BE49-F238E27FC236}">
                  <a16:creationId xmlns:a16="http://schemas.microsoft.com/office/drawing/2014/main" id="{2E819652-6715-4C8A-9139-9D3D7C6A6A81}"/>
                </a:ext>
              </a:extLst>
            </p:cNvPr>
            <p:cNvSpPr/>
            <p:nvPr/>
          </p:nvSpPr>
          <p:spPr>
            <a:xfrm>
              <a:off x="11129014" y="241214"/>
              <a:ext cx="478972" cy="185057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EF12C2E8-2FF8-42F5-A00C-9E115181B499}"/>
                </a:ext>
              </a:extLst>
            </p:cNvPr>
            <p:cNvSpPr/>
            <p:nvPr/>
          </p:nvSpPr>
          <p:spPr>
            <a:xfrm>
              <a:off x="11129014" y="333742"/>
              <a:ext cx="478972" cy="185057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9EF868-F7FD-499D-B894-7E1C39ADD664}"/>
              </a:ext>
            </a:extLst>
          </p:cNvPr>
          <p:cNvSpPr/>
          <p:nvPr/>
        </p:nvSpPr>
        <p:spPr>
          <a:xfrm>
            <a:off x="1631577" y="1527585"/>
            <a:ext cx="8928846" cy="43030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6439153-84F1-4463-AE2E-8F45B40D2F16}"/>
              </a:ext>
            </a:extLst>
          </p:cNvPr>
          <p:cNvSpPr/>
          <p:nvPr/>
        </p:nvSpPr>
        <p:spPr>
          <a:xfrm rot="16200000">
            <a:off x="1712259" y="1446902"/>
            <a:ext cx="4303058" cy="4464423"/>
          </a:xfrm>
          <a:prstGeom prst="round2SameRect">
            <a:avLst/>
          </a:prstGeom>
          <a:solidFill>
            <a:srgbClr val="A0E0C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C98A4-0F41-4B0D-884A-4D6A77C6144A}"/>
              </a:ext>
            </a:extLst>
          </p:cNvPr>
          <p:cNvSpPr/>
          <p:nvPr/>
        </p:nvSpPr>
        <p:spPr>
          <a:xfrm>
            <a:off x="2235453" y="1775010"/>
            <a:ext cx="3240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Bem Vindo 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9274A9-041B-4987-9068-04654EBC1137}"/>
              </a:ext>
            </a:extLst>
          </p:cNvPr>
          <p:cNvSpPr/>
          <p:nvPr/>
        </p:nvSpPr>
        <p:spPr>
          <a:xfrm>
            <a:off x="7025467" y="1882731"/>
            <a:ext cx="26054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Faça o Login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7010C3-2442-45D1-9BBA-F7F88A970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998686"/>
              </p:ext>
            </p:extLst>
          </p:nvPr>
        </p:nvGraphicFramePr>
        <p:xfrm>
          <a:off x="6068761" y="2359785"/>
          <a:ext cx="4306646" cy="130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595522-69F0-4885-80D4-B2D4DD2DD248}"/>
              </a:ext>
            </a:extLst>
          </p:cNvPr>
          <p:cNvSpPr/>
          <p:nvPr/>
        </p:nvSpPr>
        <p:spPr>
          <a:xfrm>
            <a:off x="2235453" y="2607210"/>
            <a:ext cx="3311696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natoque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rhoncus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habitasse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imperdiet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pharetra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pellentesque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quisque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faucibus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tristique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cursus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conubia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Dictumst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nibh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volutpat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laoreet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tempus fames ligula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litora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fusce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interdum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morbi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cubilia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bibendum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aenean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velit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tortor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maecenas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habitant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placerat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facilisis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accumsan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posuere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sapien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Curae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ipsum vitae a diam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platea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suscipit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malesuada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porttitor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morbi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4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B055A9-CD10-40BD-A245-7AF573BBD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473"/>
            <a:ext cx="12192000" cy="372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E3F7E7-AE65-4CB9-827A-24B1C90EAE49}"/>
              </a:ext>
            </a:extLst>
          </p:cNvPr>
          <p:cNvSpPr/>
          <p:nvPr/>
        </p:nvSpPr>
        <p:spPr>
          <a:xfrm>
            <a:off x="488571" y="161363"/>
            <a:ext cx="27602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Condominio Solidario </a:t>
            </a:r>
            <a:endParaRPr lang="en-US" sz="20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44EF50F9-E0FF-4453-B733-5E302C237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494" y="106352"/>
            <a:ext cx="570154" cy="57015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19A68-0D0A-41FA-8D86-2B5DC4B05EA9}"/>
              </a:ext>
            </a:extLst>
          </p:cNvPr>
          <p:cNvCxnSpPr>
            <a:cxnSpLocks/>
          </p:cNvCxnSpPr>
          <p:nvPr/>
        </p:nvCxnSpPr>
        <p:spPr>
          <a:xfrm>
            <a:off x="714259" y="474387"/>
            <a:ext cx="2303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3A33-633F-4FB4-8F65-148F69D4C6DF}"/>
              </a:ext>
            </a:extLst>
          </p:cNvPr>
          <p:cNvSpPr/>
          <p:nvPr/>
        </p:nvSpPr>
        <p:spPr>
          <a:xfrm>
            <a:off x="6976334" y="197388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398B8-E686-411B-89B7-B11D5925CD05}"/>
              </a:ext>
            </a:extLst>
          </p:cNvPr>
          <p:cNvSpPr/>
          <p:nvPr/>
        </p:nvSpPr>
        <p:spPr>
          <a:xfrm>
            <a:off x="7956177" y="179272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5A8DE-D060-4771-BB04-67C281C52431}"/>
              </a:ext>
            </a:extLst>
          </p:cNvPr>
          <p:cNvSpPr/>
          <p:nvPr/>
        </p:nvSpPr>
        <p:spPr>
          <a:xfrm>
            <a:off x="8861099" y="186090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7FF63E-2666-45A0-B420-B88143CB8C78}"/>
              </a:ext>
            </a:extLst>
          </p:cNvPr>
          <p:cNvSpPr/>
          <p:nvPr/>
        </p:nvSpPr>
        <p:spPr>
          <a:xfrm>
            <a:off x="10231289" y="117727"/>
            <a:ext cx="1443318" cy="4000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EC236-CB49-4DBB-B5A1-A255D36F7F9C}"/>
              </a:ext>
            </a:extLst>
          </p:cNvPr>
          <p:cNvSpPr/>
          <p:nvPr/>
        </p:nvSpPr>
        <p:spPr>
          <a:xfrm>
            <a:off x="9790164" y="186089"/>
            <a:ext cx="23255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Cadastrar/Login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5C434-F763-4132-A306-64526D71EA3F}"/>
              </a:ext>
            </a:extLst>
          </p:cNvPr>
          <p:cNvCxnSpPr>
            <a:cxnSpLocks/>
          </p:cNvCxnSpPr>
          <p:nvPr/>
        </p:nvCxnSpPr>
        <p:spPr>
          <a:xfrm>
            <a:off x="7278344" y="474387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AF10E1-F4D8-4483-A5A5-CD2E427C181A}"/>
              </a:ext>
            </a:extLst>
          </p:cNvPr>
          <p:cNvCxnSpPr>
            <a:cxnSpLocks/>
          </p:cNvCxnSpPr>
          <p:nvPr/>
        </p:nvCxnSpPr>
        <p:spPr>
          <a:xfrm>
            <a:off x="8248183" y="468874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E4018-35D0-4BB9-9EE3-DF0E992EE790}"/>
              </a:ext>
            </a:extLst>
          </p:cNvPr>
          <p:cNvCxnSpPr>
            <a:cxnSpLocks/>
          </p:cNvCxnSpPr>
          <p:nvPr/>
        </p:nvCxnSpPr>
        <p:spPr>
          <a:xfrm>
            <a:off x="9143104" y="468874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3F7E7-AE65-4CB9-827A-24B1C90EAE49}"/>
              </a:ext>
            </a:extLst>
          </p:cNvPr>
          <p:cNvSpPr/>
          <p:nvPr/>
        </p:nvSpPr>
        <p:spPr>
          <a:xfrm>
            <a:off x="488571" y="161363"/>
            <a:ext cx="27602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Condominio Solidario </a:t>
            </a:r>
            <a:endParaRPr lang="en-US" sz="20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44EF50F9-E0FF-4453-B733-5E302C23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494" y="106352"/>
            <a:ext cx="570154" cy="57015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19A68-0D0A-41FA-8D86-2B5DC4B05EA9}"/>
              </a:ext>
            </a:extLst>
          </p:cNvPr>
          <p:cNvCxnSpPr>
            <a:cxnSpLocks/>
          </p:cNvCxnSpPr>
          <p:nvPr/>
        </p:nvCxnSpPr>
        <p:spPr>
          <a:xfrm>
            <a:off x="714259" y="474387"/>
            <a:ext cx="2303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3A33-633F-4FB4-8F65-148F69D4C6DF}"/>
              </a:ext>
            </a:extLst>
          </p:cNvPr>
          <p:cNvSpPr/>
          <p:nvPr/>
        </p:nvSpPr>
        <p:spPr>
          <a:xfrm>
            <a:off x="6976334" y="197388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398B8-E686-411B-89B7-B11D5925CD05}"/>
              </a:ext>
            </a:extLst>
          </p:cNvPr>
          <p:cNvSpPr/>
          <p:nvPr/>
        </p:nvSpPr>
        <p:spPr>
          <a:xfrm>
            <a:off x="7956177" y="179272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5A8DE-D060-4771-BB04-67C281C52431}"/>
              </a:ext>
            </a:extLst>
          </p:cNvPr>
          <p:cNvSpPr/>
          <p:nvPr/>
        </p:nvSpPr>
        <p:spPr>
          <a:xfrm>
            <a:off x="8861099" y="186090"/>
            <a:ext cx="11869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7FF63E-2666-45A0-B420-B88143CB8C78}"/>
              </a:ext>
            </a:extLst>
          </p:cNvPr>
          <p:cNvSpPr/>
          <p:nvPr/>
        </p:nvSpPr>
        <p:spPr>
          <a:xfrm>
            <a:off x="10231289" y="117727"/>
            <a:ext cx="1443318" cy="4000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EC236-CB49-4DBB-B5A1-A255D36F7F9C}"/>
              </a:ext>
            </a:extLst>
          </p:cNvPr>
          <p:cNvSpPr/>
          <p:nvPr/>
        </p:nvSpPr>
        <p:spPr>
          <a:xfrm>
            <a:off x="9790164" y="186089"/>
            <a:ext cx="23255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Cadastrar/Login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5C434-F763-4132-A306-64526D71EA3F}"/>
              </a:ext>
            </a:extLst>
          </p:cNvPr>
          <p:cNvCxnSpPr>
            <a:cxnSpLocks/>
          </p:cNvCxnSpPr>
          <p:nvPr/>
        </p:nvCxnSpPr>
        <p:spPr>
          <a:xfrm>
            <a:off x="7278344" y="474387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AF10E1-F4D8-4483-A5A5-CD2E427C181A}"/>
              </a:ext>
            </a:extLst>
          </p:cNvPr>
          <p:cNvCxnSpPr>
            <a:cxnSpLocks/>
          </p:cNvCxnSpPr>
          <p:nvPr/>
        </p:nvCxnSpPr>
        <p:spPr>
          <a:xfrm>
            <a:off x="8248183" y="468874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E4018-35D0-4BB9-9EE3-DF0E992EE790}"/>
              </a:ext>
            </a:extLst>
          </p:cNvPr>
          <p:cNvCxnSpPr>
            <a:cxnSpLocks/>
          </p:cNvCxnSpPr>
          <p:nvPr/>
        </p:nvCxnSpPr>
        <p:spPr>
          <a:xfrm>
            <a:off x="9143104" y="468874"/>
            <a:ext cx="60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B81D1D-E347-469A-AF5C-5364E6FD0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2"/>
            <a:ext cx="12192000" cy="507963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3EA272-ED3A-4DC9-B8E7-B9FDDCFBE688}"/>
              </a:ext>
            </a:extLst>
          </p:cNvPr>
          <p:cNvSpPr/>
          <p:nvPr/>
        </p:nvSpPr>
        <p:spPr>
          <a:xfrm>
            <a:off x="1418441" y="1333948"/>
            <a:ext cx="93551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 que é o Condominio Solidario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261C8-1B6D-4E1E-9EE2-8DA4E6176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996" y="1857168"/>
            <a:ext cx="9282008" cy="3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1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Rounded MT Bold</vt:lpstr>
      <vt:lpstr>Bodoni MT Black</vt:lpstr>
      <vt:lpstr>Britannic Bold</vt:lpstr>
      <vt:lpstr>Calibri</vt:lpstr>
      <vt:lpstr>Calibri Light</vt:lpstr>
      <vt:lpstr>Harlow Solid Italic</vt:lpstr>
      <vt:lpstr>Monotype Corsiva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12</cp:revision>
  <dcterms:created xsi:type="dcterms:W3CDTF">2021-04-08T00:02:35Z</dcterms:created>
  <dcterms:modified xsi:type="dcterms:W3CDTF">2021-04-08T17:43:15Z</dcterms:modified>
</cp:coreProperties>
</file>