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1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1T10:24:22.9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0 169 24575,'601'-14'0,"-49"1"0,-239 12 0,931-35 0,-980 11 0,389-31 0,2 33 0,-226 23 0,348 4 0,-76 59 0,-370-25 0,762 109 0,-945-122 0,1-7 0,214-1 0,62-19 0,730 15 0,-1115-11 0,-26-3 0,0 1 0,0 1 0,0 1 0,1 0 0,-1 0 0,-1 1 0,1 1 0,20 8 0,-32-10 0,1 0 0,-1 0 0,1 0 0,-1 0 0,0 1 0,0-1 0,0 1 0,0-1 0,0 1 0,0 0 0,-1-1 0,1 1 0,-1 0 0,0 0 0,0 0 0,0 0 0,0 0 0,-1 1 0,1-1 0,-1 0 0,0 5 0,1 11 0,-2 0 0,-4 32 0,0-11 0,-8 429 0,-4 56 0,-84 643 0,92-1077 0,0-2 0,-3 0 0,-5-1 0,-3 0 0,-42 110 0,50-171 0,-2 0 0,0-1 0,-36 48 0,-66 64 0,105-126 0,-52 60 0,-3-3 0,-3-4 0,-3-2 0,-115 77 0,171-131 0,0 0 0,-1-2 0,0 1 0,0-2 0,-1-1 0,1 0 0,-1-1 0,-24 2 0,-16-2 0,-76-4 0,75-1 0,-7609-60 0,7562 55 0,-181-31 0,-26-3 0,297 39 0,7 1 0,0 0 0,0-1 0,0 0 0,1-1 0,-12-3 0,18 4 0,0 1 0,0-1 0,0 0 0,0-1 0,0 1 0,0 0 0,0 0 0,1-1 0,-1 1 0,0-1 0,1 0 0,-1 1 0,1-1 0,0 0 0,-1 0 0,1 0 0,0 0 0,0 0 0,0 0 0,1 0 0,-1 0 0,0 0 0,1-1 0,0 1 0,-1-4 0,-34-195 0,22 143 0,2-1 0,-3-70 0,12-528 0,5 315 0,-3 310 0,-2-30 0,3 1 0,3 0 0,2 0 0,23-96 0,-20 118 0,7-64 0,-1-1 0,20-121 0,0-5 0,21-64 0,-10 55 0,-17 51 284,-13 68-1933,-11 90-5177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1T10:24:26.0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1 780 24575,'7'-8'0,"0"0"0,0-1 0,-1 0 0,-1 0 0,7-14 0,11-15 0,26-28 0,3 3 0,2 2 0,3 2 0,3 3 0,2 3 0,84-56 0,-98 80 0,1 1 0,0 3 0,2 2 0,1 2 0,1 3 0,0 1 0,2 3 0,63-7 0,-41 13 0,0 4 0,99 7 0,-35 0 0,-120-2 0,-1 1 0,0 0 0,0 2 0,0 0 0,-1 1 0,33 14 0,108 60 0,-96-45 0,17 6 0,-40-22 0,-2 2 0,0 1 0,-1 3 0,-1 0 0,35 32 0,-57-43-227,0 2-1,-1 0 1,-1 0-1,0 1 1,17 30-1,-21-25-6598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1T10:24:27.1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0 909 24575,'11'1'0,"0"0"0,0 1 0,0 0 0,-1 0 0,13 6 0,23 4 0,233 47 0,359 71 0,-431-88 0,83 15 0,-289-57 0,11 3 0,0-2 0,1 0 0,-1 0 0,19-1 0,-28-1 0,-1 1 0,1 0 0,-1-1 0,0 1 0,1-1 0,-1 0 0,0 0 0,0 0 0,1 0 0,-1 0 0,0 0 0,0 0 0,0-1 0,0 1 0,-1-1 0,1 0 0,0 1 0,-1-1 0,1 0 0,-1 0 0,1 0 0,-1 0 0,0 0 0,0 0 0,0-1 0,0 1 0,0 0 0,0-5 0,3-22 0,-2 0 0,-1-1 0,-1 0 0,-8-50 0,1-4 0,4-168-51,-4-61 199,3 250-636,-4 1 1,-30-118 0,28 147-6339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1T10:31:22.5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4 834 24575,'-1'-95'0,"-1"31"0,2 0 0,3 0 0,20-114 0,-19 161 0,1 0 0,0 0 0,1 1 0,1-1 0,0 1 0,1 1 0,1 0 0,0 0 0,1 0 0,1 1 0,0 1 0,1 0 0,1 0 0,0 1 0,0 1 0,1 0 0,0 1 0,26-13 0,-14 12 0,1 1 0,0 1 0,51-10 0,-14 4 0,-10 6 0,0 1 0,0 3 0,0 3 0,105 7 0,-143-3 0,-1 0 0,1 1 0,-1 1 0,0 0 0,0 1 0,0 1 0,-1 0 0,0 1 0,0 0 0,-1 1 0,0 1 0,0 0 0,-1 1 0,18 17 0,9 15 0,-2 1 0,53 80 0,-71-95 0,108 154 0,164 180 0,-204-280 0,-68-66 0,0 0 0,-2 1 0,0 1 0,0 1 0,-2 0 0,22 36 0,-34-50 0,147 301 0,-138-279 0,1 0 0,2-1 0,1-1 0,24 30 0,84 84 0,-96-109 0,-6-4 0,-1 0 0,-1 2 0,-1 0 0,18 38 0,50 128 0,-71-157 0,12 43 0,-22-60 0,0 1 0,2-1 0,1 0 0,17 29 0,2-1 0,38 86 0,4 9 0,-35-76 67,47 132-1,11 23-1564,-77-193-5328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1T10:31:24.5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1 302 24575,'14'1'0,"-1"1"0,1 0 0,-1 0 0,0 2 0,0-1 0,0 2 0,0 0 0,-1 0 0,1 1 0,20 14 0,9 10 0,58 52 0,-69-55 0,131 124 0,-98-89 0,2-2 0,101 70 0,-161-125 0,0-1 0,1-1 0,-1 1 0,1-1 0,0 0 0,0 0 0,0-1 0,0 0 0,12 1 0,-16-3 0,1 0 0,-1 0 0,0 0 0,-1-1 0,1 1 0,0-1 0,0 0 0,0 0 0,0 0 0,0 0 0,-1-1 0,1 1 0,-1-1 0,1 1 0,-1-1 0,1 0 0,-1 0 0,0 0 0,0-1 0,0 1 0,0 0 0,0-1 0,-1 1 0,1-1 0,-1 1 0,2-4 0,9-22 0,-1-1 0,-2-1 0,-1 1 0,-1-2 0,5-50 0,5-17 0,22-196 0,-24 160 0,-9 24-1365,-6 87-5461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1T10:31:30.9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7406 1272 24575,'0'-6'0,"-1"-1"0,0 1 0,0 0 0,-1-1 0,0 1 0,0 0 0,0 0 0,-1 0 0,-6-10 0,-39-51 0,31 44 0,-276-319 0,271 321 0,-2 1 0,-1 2 0,0 0 0,-2 1 0,1 2 0,-30-12 0,-10-7 0,-346-176 0,283 153 0,-173-50 0,191 80 0,-130-15 0,51 11 0,-353-57 0,-7 53 0,-1532 37 0,1178-3 0,885 2 0,-1 1 0,1 0 0,-1 1 0,1 1 0,-35 13 0,-87 45 0,6-2 0,57-27 0,2 3 0,-72 47 0,125-70 0,-10 8 0,1 1 0,1 2 0,-51 49 0,-72 96 0,122-132 0,-1 4 48,-39 64 1,18-22-1511,40-63-5364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1T10:31:32.7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0 24575,'0'747'0,"-1"-744"0,1 1 0,-1-1 0,1 0 0,0 0 0,1 0 0,-1 0 0,0 1 0,1-1 0,0 0 0,-1 0 0,1 0 0,1 0 0,-1 0 0,0 0 0,1 0 0,-1-1 0,1 1 0,0 0 0,0-1 0,0 1 0,0-1 0,0 0 0,1 0 0,-1 0 0,1 0 0,-1 0 0,1 0 0,0-1 0,0 1 0,0-1 0,0 0 0,0 0 0,0 0 0,0 0 0,0 0 0,0-1 0,0 1 0,0-1 0,1 0 0,5 0 0,20-1 0,1-2 0,-1 0 0,1-2 0,-1-1 0,45-16 0,-15 5 0,89-35 0,-113 37 0,1 2 0,0 1 0,69-12 0,88-4 0,-179 27-227,1-1-1,0-1 1,-1-1-1,1 0 1,16-7-1,-13 2-6598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1T10:31:43.1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2759 335 24575,'-52'-2'0,"0"-2"0,0-3 0,-80-19 0,-148-59 0,-38-9 0,-52 23 0,243 49 0,11 7 0,-2 6 0,-192 10 0,119 2 0,29-5 0,-176 5 0,319-2-273,0 2 0,0 1 0,1 0 0,-24 9 0,19-3-6553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1T10:31:44.9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479 1 24575,'-2'5'0,"0"1"0,0-1 0,0 0 0,-1 1 0,1-1 0,-1 0 0,-1-1 0,1 1 0,-1 0 0,1-1 0,-1 0 0,-7 6 0,-4 6 0,-33 41 0,2 2 0,-52 88 0,51-67 0,23-43 0,1 2 0,2 1 0,2 1 0,-21 65 0,-7 35 0,46-138 0,0 0 0,0 0 0,0 0 0,1 0 0,-1 0 0,1 0 0,-1 0 0,1 0 0,0 0 0,1 1 0,-1-1 0,0 0 0,1 0 0,0 0 0,-1 0 0,1 0 0,0 0 0,1 0 0,-1 0 0,1-1 0,-1 1 0,1 0 0,0-1 0,0 1 0,0-1 0,3 4 0,6 2 0,-1 0 0,1 0 0,1-1 0,-1-1 0,16 6 0,15 10 0,40 30 0,88 72 0,-124-91 0,1-3 0,68 33 0,-60-34 0,89 61 0,14 46-1365,-140-119-5461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6CABB-C912-07CD-C426-636850F226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4D90F7-CE40-A7CF-C81D-0609895EDF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CEC460-A13E-4DF3-4736-C3A89428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C5DC-0F04-4E6A-BC0A-43476147771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525D61-17D1-9023-DADD-78E11365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EBD58B-6ACC-7EEB-9B23-8ABE0CEB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AE08-1898-4BF6-A764-02C4C23E8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87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82C19-6530-398C-4E78-8805ED942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C2DECD-1524-A541-5C97-1308972FC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D82239-06B4-1BE6-086D-F1380AA3D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C5DC-0F04-4E6A-BC0A-43476147771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7DC16B-6CE8-8931-D761-806FFC244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6EE8BD-D4DF-F9EA-132B-065F4136D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AE08-1898-4BF6-A764-02C4C23E8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774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C2762BD-67A2-218F-2748-F274A21A8D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D226B0D-1FA6-4E9F-3777-E15B781C05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0393EB-716B-5A35-45AE-F4423B718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C5DC-0F04-4E6A-BC0A-43476147771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6FFDE1-DC34-F1C8-4CE9-2901C18F4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6A33F6-D983-8CB3-37F3-334432017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AE08-1898-4BF6-A764-02C4C23E8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973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F98401-D264-F8E5-8766-A55CECA24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7E9F6F-E1B7-5411-2FC5-E5C7A18AE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C7BFB0-884A-542E-0BE9-59BBC5E5F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C5DC-0F04-4E6A-BC0A-43476147771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F92D06-E05C-A473-0994-BB6351A56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B1757-05AD-BDAB-E6C5-7353029A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AE08-1898-4BF6-A764-02C4C23E8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648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7B7BEE-91E1-8FC0-F0D7-67E81515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75A81E-69F0-A27B-528D-92A3EDF6F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195A9A-0029-132A-B9EC-8A66B5BD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C5DC-0F04-4E6A-BC0A-43476147771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53254C-DA77-CDDD-5A4B-48CB8F2A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335A12-3715-A1C9-D520-B80509614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AE08-1898-4BF6-A764-02C4C23E8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4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035394-191A-79AC-BA01-1D8B503BC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6444F1-1B3F-CFF5-B088-3599B3A52A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4A0AA7F-17EC-AD3B-DA25-6F78F885C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764E20-E5C0-A6BC-39DD-5E315DF41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C5DC-0F04-4E6A-BC0A-43476147771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5C91B2-021F-7120-8BE7-A713660BA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1A9E4C-BE83-779A-33C1-29EC6B9F8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AE08-1898-4BF6-A764-02C4C23E8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894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4437DC-2163-FA25-7268-4262C1823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55D476-1825-5FAE-A177-E3454411D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6B287C-7AFB-8054-618B-638983F47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1BB36BA-64C1-801E-F18B-A67ED43E03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1EAE54-8464-27BC-2107-B33358781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FE16F0A-8D18-E525-4475-4C645CA1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C5DC-0F04-4E6A-BC0A-43476147771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92F15B-4B77-6475-D88E-B5D9F53D2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C8D3BD-85E9-83DB-9B0F-2C4CA7BFF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AE08-1898-4BF6-A764-02C4C23E8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662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462982-26A7-DBB5-BE42-AF3BD7B5A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620A2FB-5FC4-0360-C522-327023536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C5DC-0F04-4E6A-BC0A-43476147771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E062BA-DC7D-88F4-4B6E-52304EBFD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2D1A39-FEAE-EDD4-7063-AD5B4C228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AE08-1898-4BF6-A764-02C4C23E8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143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548378-C323-C730-F504-D0BB69E2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C5DC-0F04-4E6A-BC0A-43476147771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D386BD5-7B7B-29A2-7398-8207CD35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A9BABE-9671-646D-9818-5D36D830C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AE08-1898-4BF6-A764-02C4C23E8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9129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9F6E59-02E5-481C-B82E-FF9CA76BD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347E7D-B483-846D-6A1B-E6318A4CD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62AD94-3B50-FF76-3B9B-0ED3FB705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D0EC64F-1F60-D633-3549-27D2974D3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C5DC-0F04-4E6A-BC0A-43476147771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8BA957-F631-FCB4-8B74-DCDC5FF3C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CFD260C-9DEF-3628-5FF1-B8DF0C04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AE08-1898-4BF6-A764-02C4C23E8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231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9D51A-5B18-7579-BDB9-E32E64883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A375497-49CE-5F70-940C-593B25FF4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B3CF55-DBBC-B4CD-7566-1254802D2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D5BCD32-EF8C-6A46-BF9B-D226D5BDB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C5DC-0F04-4E6A-BC0A-43476147771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9C5969-A3F9-2800-5594-8D0C08A43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AFC981-9E6A-423F-9FB1-AC61F71AD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1AE08-1898-4BF6-A764-02C4C23E8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918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B43AAB1-4F97-36C4-CC19-5640850BD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B5C52A-B2B7-D5A5-57E5-69AAE95913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6E3306-A623-336A-79AF-A7881A4AF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81C5DC-0F04-4E6A-BC0A-43476147771C}" type="datetimeFigureOut">
              <a:rPr lang="ko-KR" altLang="en-US" smtClean="0"/>
              <a:t>2025-07-11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92A21-576D-2136-7746-1C5A77E09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2117C6-973F-C830-E05D-B4BBFA281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01AE08-1898-4BF6-A764-02C4C23E8B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60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customXml" Target="../ink/ink9.xml"/><Relationship Id="rId3" Type="http://schemas.openxmlformats.org/officeDocument/2006/relationships/customXml" Target="../ink/ink4.xml"/><Relationship Id="rId7" Type="http://schemas.openxmlformats.org/officeDocument/2006/relationships/customXml" Target="../ink/ink6.xml"/><Relationship Id="rId12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customXml" Target="../ink/ink8.xml"/><Relationship Id="rId5" Type="http://schemas.openxmlformats.org/officeDocument/2006/relationships/customXml" Target="../ink/ink5.xml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customXml" Target="../ink/ink7.xml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>
            <a:extLst>
              <a:ext uri="{FF2B5EF4-FFF2-40B4-BE49-F238E27FC236}">
                <a16:creationId xmlns:a16="http://schemas.microsoft.com/office/drawing/2014/main" id="{AD35069A-6723-3887-0DEE-11CCA345D64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76599"/>
            <a:ext cx="3786809" cy="3786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 descr="텍스트, 스크린샷, 도표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AF55C04-D632-21F3-0BE5-8B8921117A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914" y="219627"/>
            <a:ext cx="8799407" cy="61139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F6119D-C188-8BF7-BEB8-845DA747DEB6}"/>
              </a:ext>
            </a:extLst>
          </p:cNvPr>
          <p:cNvSpPr txBox="1"/>
          <p:nvPr/>
        </p:nvSpPr>
        <p:spPr>
          <a:xfrm>
            <a:off x="208722" y="1003852"/>
            <a:ext cx="39657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팀장한테 받은 인벤토리  구조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59FBF015-69A4-43AE-FF4A-B202E6EE65D2}"/>
                  </a:ext>
                </a:extLst>
              </p14:cNvPr>
              <p14:cNvContentPartPr/>
              <p14:nvPr/>
            </p14:nvContentPartPr>
            <p14:xfrm>
              <a:off x="208753" y="495485"/>
              <a:ext cx="3626280" cy="1485000"/>
            </p14:xfrm>
          </p:contentPart>
        </mc:Choice>
        <mc:Fallback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59FBF015-69A4-43AE-FF4A-B202E6EE65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2633" y="489365"/>
                <a:ext cx="3638520" cy="149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402DB6F8-BFE9-36AD-9A8D-06FE9030A052}"/>
              </a:ext>
            </a:extLst>
          </p:cNvPr>
          <p:cNvGrpSpPr/>
          <p:nvPr/>
        </p:nvGrpSpPr>
        <p:grpSpPr>
          <a:xfrm>
            <a:off x="3756522" y="1064285"/>
            <a:ext cx="1270440" cy="443520"/>
            <a:chOff x="3756522" y="1064285"/>
            <a:chExt cx="1270440" cy="44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D58DB43A-24A3-5479-81CA-9E9CC105F618}"/>
                    </a:ext>
                  </a:extLst>
                </p14:cNvPr>
                <p14:cNvContentPartPr/>
                <p14:nvPr/>
              </p14:nvContentPartPr>
              <p14:xfrm>
                <a:off x="3756522" y="1100645"/>
                <a:ext cx="863640" cy="28080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D58DB43A-24A3-5479-81CA-9E9CC105F61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50402" y="1094525"/>
                  <a:ext cx="8758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FECF5697-AD08-440F-B4E7-E1013287B83E}"/>
                    </a:ext>
                  </a:extLst>
                </p14:cNvPr>
                <p14:cNvContentPartPr/>
                <p14:nvPr/>
              </p14:nvContentPartPr>
              <p14:xfrm>
                <a:off x="4422882" y="1064285"/>
                <a:ext cx="604080" cy="4435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FECF5697-AD08-440F-B4E7-E1013287B83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416762" y="1058165"/>
                  <a:ext cx="616320" cy="455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59715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9551E6A-6C1C-66E8-D689-7964405F3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74401" y="583216"/>
            <a:ext cx="6506483" cy="3715268"/>
          </a:xfrm>
        </p:spPr>
      </p:pic>
      <p:sp>
        <p:nvSpPr>
          <p:cNvPr id="6" name="순서도: 처리 5">
            <a:extLst>
              <a:ext uri="{FF2B5EF4-FFF2-40B4-BE49-F238E27FC236}">
                <a16:creationId xmlns:a16="http://schemas.microsoft.com/office/drawing/2014/main" id="{7D0B3127-C597-E7DE-42D4-272B0839E827}"/>
              </a:ext>
            </a:extLst>
          </p:cNvPr>
          <p:cNvSpPr/>
          <p:nvPr/>
        </p:nvSpPr>
        <p:spPr>
          <a:xfrm>
            <a:off x="318052" y="755374"/>
            <a:ext cx="1828800" cy="974035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장비창</a:t>
            </a:r>
          </a:p>
        </p:txBody>
      </p:sp>
      <p:sp>
        <p:nvSpPr>
          <p:cNvPr id="7" name="순서도: 처리 6">
            <a:extLst>
              <a:ext uri="{FF2B5EF4-FFF2-40B4-BE49-F238E27FC236}">
                <a16:creationId xmlns:a16="http://schemas.microsoft.com/office/drawing/2014/main" id="{1415AE9F-06BB-EF88-D181-820CBE4BAD14}"/>
              </a:ext>
            </a:extLst>
          </p:cNvPr>
          <p:cNvSpPr/>
          <p:nvPr/>
        </p:nvSpPr>
        <p:spPr>
          <a:xfrm>
            <a:off x="9412357" y="583216"/>
            <a:ext cx="2236304" cy="987167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인벤토리</a:t>
            </a:r>
          </a:p>
        </p:txBody>
      </p:sp>
      <p:sp>
        <p:nvSpPr>
          <p:cNvPr id="8" name="순서도: 처리 7">
            <a:extLst>
              <a:ext uri="{FF2B5EF4-FFF2-40B4-BE49-F238E27FC236}">
                <a16:creationId xmlns:a16="http://schemas.microsoft.com/office/drawing/2014/main" id="{76A61EF3-0676-97D8-ACAF-0EE4DB885938}"/>
              </a:ext>
            </a:extLst>
          </p:cNvPr>
          <p:cNvSpPr/>
          <p:nvPr/>
        </p:nvSpPr>
        <p:spPr>
          <a:xfrm>
            <a:off x="9919252" y="3429000"/>
            <a:ext cx="1431235" cy="869484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아이템 삭제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5BBB5B5-66FB-4C3C-8B6A-FF3CE664F669}"/>
              </a:ext>
            </a:extLst>
          </p:cNvPr>
          <p:cNvGrpSpPr/>
          <p:nvPr/>
        </p:nvGrpSpPr>
        <p:grpSpPr>
          <a:xfrm>
            <a:off x="1598682" y="604205"/>
            <a:ext cx="1224360" cy="1351800"/>
            <a:chOff x="1598682" y="604205"/>
            <a:chExt cx="1224360" cy="135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B7DC4F58-196B-DFEF-182F-5967F5CFF441}"/>
                    </a:ext>
                  </a:extLst>
                </p14:cNvPr>
                <p14:cNvContentPartPr/>
                <p14:nvPr/>
              </p14:nvContentPartPr>
              <p14:xfrm>
                <a:off x="1598682" y="604205"/>
                <a:ext cx="1077120" cy="1164600"/>
              </p14:xfrm>
            </p:contentPart>
          </mc:Choice>
          <mc:Fallback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B7DC4F58-196B-DFEF-182F-5967F5CFF44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92562" y="598085"/>
                  <a:ext cx="1089360" cy="11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D1AD0E75-FC8B-8928-A5C6-FBB56B712C07}"/>
                    </a:ext>
                  </a:extLst>
                </p14:cNvPr>
                <p14:cNvContentPartPr/>
                <p14:nvPr/>
              </p14:nvContentPartPr>
              <p14:xfrm>
                <a:off x="2434602" y="1620485"/>
                <a:ext cx="388440" cy="335520"/>
              </p14:xfrm>
            </p:contentPart>
          </mc:Choice>
          <mc:Fallback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D1AD0E75-FC8B-8928-A5C6-FBB56B712C0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28482" y="1614365"/>
                  <a:ext cx="400680" cy="34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AB3CA74B-3DCE-0B80-0E22-3F55111A5A94}"/>
              </a:ext>
            </a:extLst>
          </p:cNvPr>
          <p:cNvGrpSpPr/>
          <p:nvPr/>
        </p:nvGrpSpPr>
        <p:grpSpPr>
          <a:xfrm>
            <a:off x="6837402" y="416645"/>
            <a:ext cx="2813400" cy="457920"/>
            <a:chOff x="6837402" y="416645"/>
            <a:chExt cx="2813400" cy="45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7B561F5E-5AAC-AEE7-BC2A-7A7E1F016917}"/>
                    </a:ext>
                  </a:extLst>
                </p14:cNvPr>
                <p14:cNvContentPartPr/>
                <p14:nvPr/>
              </p14:nvContentPartPr>
              <p14:xfrm>
                <a:off x="6984642" y="416645"/>
                <a:ext cx="2666160" cy="457920"/>
              </p14:xfrm>
            </p:contentPart>
          </mc:Choice>
          <mc:Fallback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7B561F5E-5AAC-AEE7-BC2A-7A7E1F01691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78522" y="410525"/>
                  <a:ext cx="2678400" cy="4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3CD8D1ED-36FD-2028-1590-4C788803FE1A}"/>
                    </a:ext>
                  </a:extLst>
                </p14:cNvPr>
                <p14:cNvContentPartPr/>
                <p14:nvPr/>
              </p14:nvContentPartPr>
              <p14:xfrm>
                <a:off x="6837402" y="546605"/>
                <a:ext cx="373680" cy="300600"/>
              </p14:xfrm>
            </p:contentPart>
          </mc:Choice>
          <mc:Fallback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3CD8D1ED-36FD-2028-1590-4C788803FE1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31282" y="540485"/>
                  <a:ext cx="385920" cy="31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9F408D9-3BC5-41DF-53BE-159C33018EEC}"/>
              </a:ext>
            </a:extLst>
          </p:cNvPr>
          <p:cNvGrpSpPr/>
          <p:nvPr/>
        </p:nvGrpSpPr>
        <p:grpSpPr>
          <a:xfrm>
            <a:off x="9120882" y="3269645"/>
            <a:ext cx="1136520" cy="561600"/>
            <a:chOff x="9120882" y="3269645"/>
            <a:chExt cx="1136520" cy="56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2073155C-825C-BA08-F403-0A21FC5B5A7B}"/>
                    </a:ext>
                  </a:extLst>
                </p14:cNvPr>
                <p14:cNvContentPartPr/>
                <p14:nvPr/>
              </p14:nvContentPartPr>
              <p14:xfrm>
                <a:off x="9263802" y="3477365"/>
                <a:ext cx="993600" cy="120600"/>
              </p14:xfrm>
            </p:contentPart>
          </mc:Choice>
          <mc:Fallback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2073155C-825C-BA08-F403-0A21FC5B5A7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257682" y="3471245"/>
                  <a:ext cx="10058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470C8471-1B90-8AFF-EE84-35F909A1512C}"/>
                    </a:ext>
                  </a:extLst>
                </p14:cNvPr>
                <p14:cNvContentPartPr/>
                <p14:nvPr/>
              </p14:nvContentPartPr>
              <p14:xfrm>
                <a:off x="9120882" y="3269645"/>
                <a:ext cx="354240" cy="561600"/>
              </p14:xfrm>
            </p:contentPart>
          </mc:Choice>
          <mc:Fallback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470C8471-1B90-8AFF-EE84-35F909A1512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114762" y="3263525"/>
                  <a:ext cx="366480" cy="57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32461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502DFC-7039-BBE7-2E19-81A69F77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아이템 삭제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AEE434B-6FE1-A4C5-238B-5FF322A39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2443" y="489668"/>
            <a:ext cx="2905530" cy="10764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240DB4D-CCCD-3359-8A75-F58F9CF8BF9A}"/>
              </a:ext>
            </a:extLst>
          </p:cNvPr>
          <p:cNvSpPr txBox="1"/>
          <p:nvPr/>
        </p:nvSpPr>
        <p:spPr>
          <a:xfrm>
            <a:off x="168965" y="1951672"/>
            <a:ext cx="82494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씬 오브젝트 경로</a:t>
            </a:r>
            <a:r>
              <a:rPr lang="en-US" altLang="ko-KR"/>
              <a:t>: InventoryIMG-&gt; Delete_IMG</a:t>
            </a:r>
          </a:p>
          <a:p>
            <a:endParaRPr lang="en-US" altLang="ko-KR"/>
          </a:p>
          <a:p>
            <a:r>
              <a:rPr lang="ko-KR" altLang="en-US"/>
              <a:t>사용중인 스크립트</a:t>
            </a:r>
            <a:r>
              <a:rPr lang="en-US" altLang="ko-KR"/>
              <a:t>: ItemDelete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633013-C0CA-5E21-B5D8-9C512FF6E79C}"/>
              </a:ext>
            </a:extLst>
          </p:cNvPr>
          <p:cNvSpPr txBox="1"/>
          <p:nvPr/>
        </p:nvSpPr>
        <p:spPr>
          <a:xfrm>
            <a:off x="168965" y="3502176"/>
            <a:ext cx="6231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&lt;</a:t>
            </a:r>
            <a:r>
              <a:rPr lang="ko-KR" altLang="en-US"/>
              <a:t>코드 구현 순서</a:t>
            </a:r>
            <a:r>
              <a:rPr lang="en-US" altLang="ko-KR"/>
              <a:t>&gt;</a:t>
            </a:r>
          </a:p>
          <a:p>
            <a:endParaRPr lang="en-US" altLang="ko-KR"/>
          </a:p>
          <a:p>
            <a:r>
              <a:rPr lang="en-US" altLang="ko-KR"/>
              <a:t>1.</a:t>
            </a:r>
            <a:r>
              <a:rPr lang="ko-KR" altLang="en-US"/>
              <a:t>쓰레기통 이미지에 호버 했을 때</a:t>
            </a:r>
            <a:r>
              <a:rPr lang="en-US" altLang="ko-KR"/>
              <a:t>(</a:t>
            </a:r>
            <a:r>
              <a:rPr lang="ko-KR" altLang="en-US"/>
              <a:t>충돌 판정</a:t>
            </a:r>
            <a:r>
              <a:rPr lang="en-US" altLang="ko-KR"/>
              <a:t>)</a:t>
            </a:r>
          </a:p>
          <a:p>
            <a:r>
              <a:rPr lang="en-US" altLang="ko-KR"/>
              <a:t>2.</a:t>
            </a:r>
            <a:r>
              <a:rPr lang="ko-KR" altLang="en-US"/>
              <a:t>아이템 판별 하기</a:t>
            </a:r>
            <a:r>
              <a:rPr lang="en-US" altLang="ko-KR"/>
              <a:t>(</a:t>
            </a:r>
            <a:r>
              <a:rPr lang="ko-KR" altLang="en-US"/>
              <a:t>컴포넌트 가져와서 널 체크</a:t>
            </a:r>
            <a:r>
              <a:rPr lang="en-US" altLang="ko-KR"/>
              <a:t>)</a:t>
            </a:r>
          </a:p>
          <a:p>
            <a:r>
              <a:rPr lang="en-US" altLang="ko-KR"/>
              <a:t>3.</a:t>
            </a:r>
            <a:r>
              <a:rPr lang="ko-KR" altLang="en-US"/>
              <a:t>아이템이면 아이템 지우기</a:t>
            </a:r>
          </a:p>
        </p:txBody>
      </p:sp>
    </p:spTree>
    <p:extLst>
      <p:ext uri="{BB962C8B-B14F-4D97-AF65-F5344CB8AC3E}">
        <p14:creationId xmlns:p14="http://schemas.microsoft.com/office/powerpoint/2010/main" val="3726935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83354-2570-CB86-0365-4B4E51D98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인벤토리 </a:t>
            </a:r>
            <a:r>
              <a:rPr lang="en-US" altLang="ko-KR">
                <a:sym typeface="Wingdings" panose="05000000000000000000" pitchFamily="2" charset="2"/>
              </a:rPr>
              <a:t>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3E45D8-F873-DFFD-778E-23F93C11A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66121"/>
            <a:ext cx="10939670" cy="3910841"/>
          </a:xfrm>
        </p:spPr>
        <p:txBody>
          <a:bodyPr/>
          <a:lstStyle/>
          <a:p>
            <a:pPr marL="0" indent="0">
              <a:buNone/>
            </a:pPr>
            <a:r>
              <a:rPr lang="ko-KR" altLang="en-US"/>
              <a:t>오브젝트 위치 </a:t>
            </a:r>
            <a:r>
              <a:rPr lang="en-US" altLang="ko-KR"/>
              <a:t>:InventoryIMG</a:t>
            </a:r>
            <a:r>
              <a:rPr lang="en-US" altLang="ko-KR">
                <a:sym typeface="Wingdings" panose="05000000000000000000" pitchFamily="2" charset="2"/>
              </a:rPr>
              <a:t>(Left_IMG, Right_IMG, Boutton_IMG)</a:t>
            </a:r>
            <a:endParaRPr lang="en-US" altLang="ko-KR"/>
          </a:p>
          <a:p>
            <a:pPr marL="0" indent="0">
              <a:buNone/>
            </a:pPr>
            <a:endParaRPr lang="en-US" altLang="ko-KR"/>
          </a:p>
          <a:p>
            <a:pPr marL="0" indent="0">
              <a:buNone/>
            </a:pPr>
            <a:r>
              <a:rPr lang="en-US" altLang="ko-KR"/>
              <a:t>**</a:t>
            </a:r>
            <a:r>
              <a:rPr lang="ko-KR" altLang="en-US"/>
              <a:t>사용중인 스크립트</a:t>
            </a:r>
            <a:r>
              <a:rPr lang="en-US" altLang="ko-KR"/>
              <a:t>**</a:t>
            </a:r>
          </a:p>
          <a:p>
            <a:pPr marL="0" indent="0">
              <a:buNone/>
            </a:pPr>
            <a:r>
              <a:rPr lang="ko-KR" altLang="en-US"/>
              <a:t>더블클릭 </a:t>
            </a:r>
            <a:r>
              <a:rPr lang="en-US" altLang="ko-KR"/>
              <a:t>:InventoryDoubleClick</a:t>
            </a:r>
          </a:p>
          <a:p>
            <a:pPr marL="0" indent="0">
              <a:buNone/>
            </a:pPr>
            <a:r>
              <a:rPr lang="ko-KR" altLang="en-US"/>
              <a:t>아이템 </a:t>
            </a:r>
            <a:r>
              <a:rPr lang="en-US" altLang="ko-KR"/>
              <a:t>:Item</a:t>
            </a:r>
          </a:p>
          <a:p>
            <a:pPr marL="0" indent="0">
              <a:buNone/>
            </a:pPr>
            <a:r>
              <a:rPr lang="ko-KR" altLang="en-US"/>
              <a:t>드래그 앤 드롭 기능 </a:t>
            </a:r>
            <a:r>
              <a:rPr lang="en-US" altLang="ko-KR"/>
              <a:t>:DragAndDelete</a:t>
            </a:r>
          </a:p>
          <a:p>
            <a:pPr marL="0" indent="0">
              <a:buNone/>
            </a:pP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4EA747D-35CA-197A-7111-1184898C7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3339" y="126585"/>
            <a:ext cx="4624598" cy="203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13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91</Words>
  <Application>Microsoft Office PowerPoint</Application>
  <PresentationFormat>와이드스크린</PresentationFormat>
  <Paragraphs>20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아이템 삭제</vt:lpstr>
      <vt:lpstr>인벤토리 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 Lee</dc:creator>
  <cp:lastModifiedBy>In Lee</cp:lastModifiedBy>
  <cp:revision>1</cp:revision>
  <dcterms:created xsi:type="dcterms:W3CDTF">2025-07-11T10:22:16Z</dcterms:created>
  <dcterms:modified xsi:type="dcterms:W3CDTF">2025-07-11T12:13:07Z</dcterms:modified>
</cp:coreProperties>
</file>