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24:22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0 169 24575,'601'-14'0,"-49"1"0,-239 12 0,931-35 0,-980 11 0,389-31 0,2 33 0,-226 23 0,348 4 0,-76 59 0,-370-25 0,762 109 0,-945-122 0,1-7 0,214-1 0,62-19 0,730 15 0,-1115-11 0,-26-3 0,0 1 0,0 1 0,0 1 0,1 0 0,-1 0 0,-1 1 0,1 1 0,20 8 0,-32-10 0,1 0 0,-1 0 0,1 0 0,-1 0 0,0 1 0,0-1 0,0 1 0,0-1 0,0 1 0,0 0 0,-1-1 0,1 1 0,-1 0 0,0 0 0,0 0 0,0 0 0,0 0 0,-1 1 0,1-1 0,-1 0 0,0 5 0,1 11 0,-2 0 0,-4 32 0,0-11 0,-8 429 0,-4 56 0,-84 643 0,92-1077 0,0-2 0,-3 0 0,-5-1 0,-3 0 0,-42 110 0,50-171 0,-2 0 0,0-1 0,-36 48 0,-66 64 0,105-126 0,-52 60 0,-3-3 0,-3-4 0,-3-2 0,-115 77 0,171-131 0,0 0 0,-1-2 0,0 1 0,0-2 0,-1-1 0,1 0 0,-1-1 0,-24 2 0,-16-2 0,-76-4 0,75-1 0,-7609-60 0,7562 55 0,-181-31 0,-26-3 0,297 39 0,7 1 0,0 0 0,0-1 0,0 0 0,1-1 0,-12-3 0,18 4 0,0 1 0,0-1 0,0 0 0,0-1 0,0 1 0,0 0 0,0 0 0,1-1 0,-1 1 0,0-1 0,1 0 0,-1 1 0,1-1 0,0 0 0,-1 0 0,1 0 0,0 0 0,0 0 0,0 0 0,1 0 0,-1 0 0,0 0 0,1-1 0,0 1 0,-1-4 0,-34-195 0,22 143 0,2-1 0,-3-70 0,12-528 0,5 315 0,-3 310 0,-2-30 0,3 1 0,3 0 0,2 0 0,23-96 0,-20 118 0,7-64 0,-1-1 0,20-121 0,0-5 0,21-64 0,-10 55 0,-17 51 284,-13 68-1933,-11 90-5177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08:39:56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24575,'30'0'0,"0"2"0,0 2 0,-1 0 0,0 2 0,0 1 0,47 19 0,203 69 0,-17-7 0,-224-74 0,-13-6 0,0 2 0,-1 0 0,0 2 0,35 22 0,-11-1 0,-22-16 0,-1 1 0,-1 1 0,25 25 0,-30-23 0,-1 2 0,-1 0 0,-1 1 0,-1 1 0,21 48 0,-26-42 0,-1 1 0,-2 0 0,5 53 0,-11-76 0,3 43-236,-2 62-1,-3-87-655,1-3-5934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08:39:57.3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1 193 24575,'27'-1'0,"1"-2"0,0-2 0,50-13 0,-15 2 0,552-102 0,-485 101 0,1 5 0,234 9 0,-333 7 8,-1 1 0,0 1 0,0 1 0,-1 2-1,58 25 1,139 86-265,-114-57-898,-87-49-5671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08:39:58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0 859 24575,'31'0'0,"-1"0"0,1 2 0,-1 2 0,1 1 0,-1 1 0,47 16 0,1 6 0,111 25 0,-186-52 0,1 0 0,0-1 0,0 1 0,0-1 0,0 1 0,0-1 0,0 0 0,0-1 0,0 1 0,0-1 0,0 0 0,-1 0 0,1 0 0,0 0 0,3-2 0,-5 1 0,1 0 0,-1 0 0,0 0 0,-1 0 0,1 0 0,0 0 0,0-1 0,-1 1 0,0 0 0,1-1 0,-1 0 0,0 1 0,0-1 0,0 0 0,-1 1 0,1-1 0,-1 0 0,1 0 0,-1 0 0,0 1 0,0-5 0,-5-181 0,-1 44 0,3 81 0,-2 0 0,-4 0 0,-2 1 0,-2 0 0,-4 1 0,-45-110 0,54 151-1365,3 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24:26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1 780 24575,'7'-8'0,"0"0"0,0-1 0,-1 0 0,-1 0 0,7-14 0,11-15 0,26-28 0,3 3 0,2 2 0,3 2 0,3 3 0,2 3 0,84-56 0,-98 80 0,1 1 0,0 3 0,2 2 0,1 2 0,1 3 0,0 1 0,2 3 0,63-7 0,-41 13 0,0 4 0,99 7 0,-35 0 0,-120-2 0,-1 1 0,0 0 0,0 2 0,0 0 0,-1 1 0,33 14 0,108 60 0,-96-45 0,17 6 0,-40-22 0,-2 2 0,0 1 0,-1 3 0,-1 0 0,35 32 0,-57-43-227,0 2-1,-1 0 1,-1 0-1,0 1 1,17 30-1,-21-25-6598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24:27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0 909 24575,'11'1'0,"0"0"0,0 1 0,0 0 0,-1 0 0,13 6 0,23 4 0,233 47 0,359 71 0,-431-88 0,83 15 0,-289-57 0,11 3 0,0-2 0,1 0 0,-1 0 0,19-1 0,-28-1 0,-1 1 0,1 0 0,-1-1 0,0 1 0,1-1 0,-1 0 0,0 0 0,0 0 0,1 0 0,-1 0 0,0 0 0,0 0 0,0-1 0,0 1 0,-1-1 0,1 0 0,0 1 0,-1-1 0,1 0 0,-1 0 0,1 0 0,-1 0 0,0 0 0,0 0 0,0-1 0,0 1 0,0 0 0,0-5 0,3-22 0,-2 0 0,-1-1 0,-1 0 0,-8-50 0,1-4 0,4-168-51,-4-61 199,3 250-636,-4 1 1,-30-118 0,28 147-6339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31:22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4 834 24575,'-1'-95'0,"-1"31"0,2 0 0,3 0 0,20-114 0,-19 161 0,1 0 0,0 0 0,1 1 0,1-1 0,0 1 0,1 1 0,1 0 0,0 0 0,1 0 0,1 1 0,0 1 0,1 0 0,1 0 0,0 1 0,0 1 0,1 0 0,0 1 0,26-13 0,-14 12 0,1 1 0,0 1 0,51-10 0,-14 4 0,-10 6 0,0 1 0,0 3 0,0 3 0,105 7 0,-143-3 0,-1 0 0,1 1 0,-1 1 0,0 0 0,0 1 0,0 1 0,-1 0 0,0 1 0,0 0 0,-1 1 0,0 1 0,0 0 0,-1 1 0,18 17 0,9 15 0,-2 1 0,53 80 0,-71-95 0,108 154 0,164 180 0,-204-280 0,-68-66 0,0 0 0,-2 1 0,0 1 0,0 1 0,-2 0 0,22 36 0,-34-50 0,147 301 0,-138-279 0,1 0 0,2-1 0,1-1 0,24 30 0,84 84 0,-96-109 0,-6-4 0,-1 0 0,-1 2 0,-1 0 0,18 38 0,50 128 0,-71-157 0,12 43 0,-22-60 0,0 1 0,2-1 0,1 0 0,17 29 0,2-1 0,38 86 0,4 9 0,-35-76 67,47 132-1,11 23-1564,-77-193-5328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31:24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1 302 24575,'14'1'0,"-1"1"0,1 0 0,-1 0 0,0 2 0,0-1 0,0 2 0,0 0 0,-1 0 0,1 1 0,20 14 0,9 10 0,58 52 0,-69-55 0,131 124 0,-98-89 0,2-2 0,101 70 0,-161-125 0,0-1 0,1-1 0,-1 1 0,1-1 0,0 0 0,0 0 0,0-1 0,0 0 0,12 1 0,-16-3 0,1 0 0,-1 0 0,0 0 0,-1-1 0,1 1 0,0-1 0,0 0 0,0 0 0,0 0 0,0 0 0,-1-1 0,1 1 0,-1-1 0,1 1 0,-1-1 0,1 0 0,-1 0 0,0 0 0,0-1 0,0 1 0,0 0 0,0-1 0,-1 1 0,1-1 0,-1 1 0,2-4 0,9-22 0,-1-1 0,-2-1 0,-1 1 0,-1-2 0,5-50 0,5-17 0,22-196 0,-24 160 0,-9 24-1365,-6 87-5461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31:30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7406 1272 24575,'0'-6'0,"-1"-1"0,0 1 0,0 0 0,-1-1 0,0 1 0,0 0 0,0 0 0,-1 0 0,-6-10 0,-39-51 0,31 44 0,-276-319 0,271 321 0,-2 1 0,-1 2 0,0 0 0,-2 1 0,1 2 0,-30-12 0,-10-7 0,-346-176 0,283 153 0,-173-50 0,191 80 0,-130-15 0,51 11 0,-353-57 0,-7 53 0,-1532 37 0,1178-3 0,885 2 0,-1 1 0,1 0 0,-1 1 0,1 1 0,-35 13 0,-87 45 0,6-2 0,57-27 0,2 3 0,-72 47 0,125-70 0,-10 8 0,1 1 0,1 2 0,-51 49 0,-72 96 0,122-132 0,-1 4 48,-39 64 1,18-22-1511,40-63-5364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31:32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24575,'0'747'0,"-1"-744"0,1 1 0,-1-1 0,1 0 0,0 0 0,1 0 0,-1 0 0,0 1 0,1-1 0,0 0 0,-1 0 0,1 0 0,1 0 0,-1 0 0,0 0 0,1 0 0,-1-1 0,1 1 0,0 0 0,0-1 0,0 1 0,0-1 0,0 0 0,1 0 0,-1 0 0,1 0 0,-1 0 0,1 0 0,0-1 0,0 1 0,0-1 0,0 0 0,0 0 0,0 0 0,0 0 0,0 0 0,0-1 0,0 1 0,0-1 0,1 0 0,5 0 0,20-1 0,1-2 0,-1 0 0,1-2 0,-1-1 0,45-16 0,-15 5 0,89-35 0,-113 37 0,1 2 0,0 1 0,69-12 0,88-4 0,-179 27-227,1-1-1,0-1 1,-1-1-1,1 0 1,16-7-1,-13 2-6598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31:43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2759 335 24575,'-52'-2'0,"0"-2"0,0-3 0,-80-19 0,-148-59 0,-38-9 0,-52 23 0,243 49 0,11 7 0,-2 6 0,-192 10 0,119 2 0,29-5 0,-176 5 0,319-2-273,0 2 0,0 1 0,1 0 0,-24 9 0,19-3-6553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31:44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479 1 24575,'-2'5'0,"0"1"0,0-1 0,0 0 0,-1 1 0,1-1 0,-1 0 0,-1-1 0,1 1 0,-1 0 0,1-1 0,-1 0 0,-7 6 0,-4 6 0,-33 41 0,2 2 0,-52 88 0,51-67 0,23-43 0,1 2 0,2 1 0,2 1 0,-21 65 0,-7 35 0,46-138 0,0 0 0,0 0 0,0 0 0,1 0 0,-1 0 0,1 0 0,-1 0 0,1 0 0,0 0 0,1 1 0,-1-1 0,0 0 0,1 0 0,0 0 0,-1 0 0,1 0 0,0 0 0,1 0 0,-1 0 0,1-1 0,-1 1 0,1 0 0,0-1 0,0 1 0,0-1 0,3 4 0,6 2 0,-1 0 0,1 0 0,1-1 0,-1-1 0,16 6 0,15 10 0,40 30 0,88 72 0,-124-91 0,1-3 0,68 33 0,-60-34 0,89 61 0,14 46-1365,-140-119-5461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6CABB-C912-07CD-C426-636850F22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4D90F7-CE40-A7CF-C81D-0609895ED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EC460-A13E-4DF3-4736-C3A89428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25D61-17D1-9023-DADD-78E11365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BD58B-6ACC-7EEB-9B23-8ABE0CEB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7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82C19-6530-398C-4E78-8805ED94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C2DECD-1524-A541-5C97-1308972FC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82239-06B4-1BE6-086D-F1380AA3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DC16B-6CE8-8931-D761-806FFC24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EE8BD-D4DF-F9EA-132B-065F4136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7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2762BD-67A2-218F-2748-F274A21A8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226B0D-1FA6-4E9F-3777-E15B781C0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393EB-716B-5A35-45AE-F4423B71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FFDE1-DC34-F1C8-4CE9-2901C18F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A33F6-D983-8CB3-37F3-33443201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3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98401-D264-F8E5-8766-A55CECA2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E9F6F-E1B7-5411-2FC5-E5C7A18AE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7BFB0-884A-542E-0BE9-59BBC5E5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92D06-E05C-A473-0994-BB6351A5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B1757-05AD-BDAB-E6C5-7353029A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6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B7BEE-91E1-8FC0-F0D7-67E81515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75A81E-69F0-A27B-528D-92A3EDF6F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95A9A-0029-132A-B9EC-8A66B5BD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3254C-DA77-CDDD-5A4B-48CB8F2A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35A12-3715-A1C9-D520-B8050961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35394-191A-79AC-BA01-1D8B503B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444F1-1B3F-CFF5-B088-3599B3A52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A0AA7F-17EC-AD3B-DA25-6F78F885C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64E20-E5C0-A6BC-39DD-5E315DF4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C91B2-021F-7120-8BE7-A713660B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1A9E4C-BE83-779A-33C1-29EC6B9F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9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437DC-2163-FA25-7268-4262C182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5D476-1825-5FAE-A177-E3454411D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6B287C-7AFB-8054-618B-638983F47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BB36BA-64C1-801E-F18B-A67ED43E0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1EAE54-8464-27BC-2107-B33358781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E16F0A-8D18-E525-4475-4C645CA1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92F15B-4B77-6475-D88E-B5D9F53D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C8D3BD-85E9-83DB-9B0F-2C4CA7BF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6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62982-26A7-DBB5-BE42-AF3BD7B5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20A2FB-5FC4-0360-C522-3270235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E062BA-DC7D-88F4-4B6E-52304EBF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D1A39-FEAE-EDD4-7063-AD5B4C22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43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548378-C323-C730-F504-D0BB69E2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386BD5-7B7B-29A2-7398-8207CD35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A9BABE-9671-646D-9818-5D36D830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2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F6E59-02E5-481C-B82E-FF9CA76B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47E7D-B483-846D-6A1B-E6318A4CD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62AD94-3B50-FF76-3B9B-0ED3FB705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0EC64F-1F60-D633-3549-27D2974D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BA957-F631-FCB4-8B74-DCDC5FF3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D260C-9DEF-3628-5FF1-B8DF0C04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3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9D51A-5B18-7579-BDB9-E32E6488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375497-49CE-5F70-940C-593B25FF4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B3CF55-DBBC-B4CD-7566-1254802D2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5BCD32-EF8C-6A46-BF9B-D226D5BD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C5969-A3F9-2800-5594-8D0C08A4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AFC981-9E6A-423F-9FB1-AC61F71A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91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43AAB1-4F97-36C4-CC19-5640850B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5C52A-B2B7-D5A5-57E5-69AAE959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E3306-A623-336A-79AF-A7881A4AF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81C5DC-0F04-4E6A-BC0A-43476147771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92A21-576D-2136-7746-1C5A77E09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117C6-973F-C830-E05D-B4BBFA281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0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7.xml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6.png"/><Relationship Id="rId4" Type="http://schemas.openxmlformats.org/officeDocument/2006/relationships/customXml" Target="../ink/ink10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AD35069A-6723-3887-0DEE-11CCA345D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786809" cy="378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 descr="텍스트, 스크린샷, 도표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AF55C04-D632-21F3-0BE5-8B8921117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14" y="219627"/>
            <a:ext cx="8799407" cy="6113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F6119D-C188-8BF7-BEB8-845DA747DEB6}"/>
              </a:ext>
            </a:extLst>
          </p:cNvPr>
          <p:cNvSpPr txBox="1"/>
          <p:nvPr/>
        </p:nvSpPr>
        <p:spPr>
          <a:xfrm>
            <a:off x="208722" y="1003852"/>
            <a:ext cx="396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팀장한테 받은 인벤토리  구조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9FBF015-69A4-43AE-FF4A-B202E6EE65D2}"/>
                  </a:ext>
                </a:extLst>
              </p14:cNvPr>
              <p14:cNvContentPartPr/>
              <p14:nvPr/>
            </p14:nvContentPartPr>
            <p14:xfrm>
              <a:off x="208753" y="495485"/>
              <a:ext cx="3626280" cy="1485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9FBF015-69A4-43AE-FF4A-B202E6EE65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633" y="489365"/>
                <a:ext cx="3638520" cy="149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2DB6F8-BFE9-36AD-9A8D-06FE9030A052}"/>
              </a:ext>
            </a:extLst>
          </p:cNvPr>
          <p:cNvGrpSpPr/>
          <p:nvPr/>
        </p:nvGrpSpPr>
        <p:grpSpPr>
          <a:xfrm>
            <a:off x="3756522" y="1064285"/>
            <a:ext cx="1270440" cy="443520"/>
            <a:chOff x="3756522" y="1064285"/>
            <a:chExt cx="127044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58DB43A-24A3-5479-81CA-9E9CC105F618}"/>
                    </a:ext>
                  </a:extLst>
                </p14:cNvPr>
                <p14:cNvContentPartPr/>
                <p14:nvPr/>
              </p14:nvContentPartPr>
              <p14:xfrm>
                <a:off x="3756522" y="1100645"/>
                <a:ext cx="863640" cy="2808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58DB43A-24A3-5479-81CA-9E9CC105F61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50402" y="1094525"/>
                  <a:ext cx="875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ECF5697-AD08-440F-B4E7-E1013287B83E}"/>
                    </a:ext>
                  </a:extLst>
                </p14:cNvPr>
                <p14:cNvContentPartPr/>
                <p14:nvPr/>
              </p14:nvContentPartPr>
              <p14:xfrm>
                <a:off x="4422882" y="1064285"/>
                <a:ext cx="604080" cy="4435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ECF5697-AD08-440F-B4E7-E1013287B83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16762" y="1058165"/>
                  <a:ext cx="616320" cy="45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971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551E6A-6C1C-66E8-D689-7964405F3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401" y="583216"/>
            <a:ext cx="6506483" cy="3715268"/>
          </a:xfrm>
        </p:spPr>
      </p:pic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7D0B3127-C597-E7DE-42D4-272B0839E827}"/>
              </a:ext>
            </a:extLst>
          </p:cNvPr>
          <p:cNvSpPr/>
          <p:nvPr/>
        </p:nvSpPr>
        <p:spPr>
          <a:xfrm>
            <a:off x="318052" y="755374"/>
            <a:ext cx="1828800" cy="97403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장비창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415AE9F-06BB-EF88-D181-820CBE4BAD14}"/>
              </a:ext>
            </a:extLst>
          </p:cNvPr>
          <p:cNvSpPr/>
          <p:nvPr/>
        </p:nvSpPr>
        <p:spPr>
          <a:xfrm>
            <a:off x="9412357" y="583216"/>
            <a:ext cx="2236304" cy="9871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인벤토리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76A61EF3-0676-97D8-ACAF-0EE4DB885938}"/>
              </a:ext>
            </a:extLst>
          </p:cNvPr>
          <p:cNvSpPr/>
          <p:nvPr/>
        </p:nvSpPr>
        <p:spPr>
          <a:xfrm>
            <a:off x="9919252" y="3429000"/>
            <a:ext cx="1431235" cy="8694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아이템 삭제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5BBB5B5-66FB-4C3C-8B6A-FF3CE664F669}"/>
              </a:ext>
            </a:extLst>
          </p:cNvPr>
          <p:cNvGrpSpPr/>
          <p:nvPr/>
        </p:nvGrpSpPr>
        <p:grpSpPr>
          <a:xfrm>
            <a:off x="1598682" y="604205"/>
            <a:ext cx="1224360" cy="1351800"/>
            <a:chOff x="1598682" y="604205"/>
            <a:chExt cx="1224360" cy="13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7DC4F58-196B-DFEF-182F-5967F5CFF441}"/>
                    </a:ext>
                  </a:extLst>
                </p14:cNvPr>
                <p14:cNvContentPartPr/>
                <p14:nvPr/>
              </p14:nvContentPartPr>
              <p14:xfrm>
                <a:off x="1598682" y="604205"/>
                <a:ext cx="1077120" cy="11646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7DC4F58-196B-DFEF-182F-5967F5CFF44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92562" y="598085"/>
                  <a:ext cx="1089360" cy="11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1AD0E75-FC8B-8928-A5C6-FBB56B712C07}"/>
                    </a:ext>
                  </a:extLst>
                </p14:cNvPr>
                <p14:cNvContentPartPr/>
                <p14:nvPr/>
              </p14:nvContentPartPr>
              <p14:xfrm>
                <a:off x="2434602" y="1620485"/>
                <a:ext cx="388440" cy="3355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1AD0E75-FC8B-8928-A5C6-FBB56B712C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28482" y="1614365"/>
                  <a:ext cx="40068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B3CA74B-3DCE-0B80-0E22-3F55111A5A94}"/>
              </a:ext>
            </a:extLst>
          </p:cNvPr>
          <p:cNvGrpSpPr/>
          <p:nvPr/>
        </p:nvGrpSpPr>
        <p:grpSpPr>
          <a:xfrm>
            <a:off x="6837402" y="416645"/>
            <a:ext cx="2813400" cy="457920"/>
            <a:chOff x="6837402" y="416645"/>
            <a:chExt cx="2813400" cy="4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B561F5E-5AAC-AEE7-BC2A-7A7E1F016917}"/>
                    </a:ext>
                  </a:extLst>
                </p14:cNvPr>
                <p14:cNvContentPartPr/>
                <p14:nvPr/>
              </p14:nvContentPartPr>
              <p14:xfrm>
                <a:off x="6984642" y="416645"/>
                <a:ext cx="2666160" cy="4579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B561F5E-5AAC-AEE7-BC2A-7A7E1F0169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78522" y="410525"/>
                  <a:ext cx="26784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CD8D1ED-36FD-2028-1590-4C788803FE1A}"/>
                    </a:ext>
                  </a:extLst>
                </p14:cNvPr>
                <p14:cNvContentPartPr/>
                <p14:nvPr/>
              </p14:nvContentPartPr>
              <p14:xfrm>
                <a:off x="6837402" y="546605"/>
                <a:ext cx="373680" cy="3006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CD8D1ED-36FD-2028-1590-4C788803FE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31282" y="540485"/>
                  <a:ext cx="385920" cy="31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9F408D9-3BC5-41DF-53BE-159C33018EEC}"/>
              </a:ext>
            </a:extLst>
          </p:cNvPr>
          <p:cNvGrpSpPr/>
          <p:nvPr/>
        </p:nvGrpSpPr>
        <p:grpSpPr>
          <a:xfrm>
            <a:off x="9120882" y="3269645"/>
            <a:ext cx="1136520" cy="561600"/>
            <a:chOff x="9120882" y="3269645"/>
            <a:chExt cx="1136520" cy="56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073155C-825C-BA08-F403-0A21FC5B5A7B}"/>
                    </a:ext>
                  </a:extLst>
                </p14:cNvPr>
                <p14:cNvContentPartPr/>
                <p14:nvPr/>
              </p14:nvContentPartPr>
              <p14:xfrm>
                <a:off x="9263802" y="3477365"/>
                <a:ext cx="993600" cy="1206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073155C-825C-BA08-F403-0A21FC5B5A7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257682" y="3471245"/>
                  <a:ext cx="1005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70C8471-1B90-8AFF-EE84-35F909A1512C}"/>
                    </a:ext>
                  </a:extLst>
                </p14:cNvPr>
                <p14:cNvContentPartPr/>
                <p14:nvPr/>
              </p14:nvContentPartPr>
              <p14:xfrm>
                <a:off x="9120882" y="3269645"/>
                <a:ext cx="354240" cy="5616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70C8471-1B90-8AFF-EE84-35F909A151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14762" y="3263525"/>
                  <a:ext cx="366480" cy="57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3246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02DFC-7039-BBE7-2E19-81A69F77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아이템 삭제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EE434B-6FE1-A4C5-238B-5FF322A3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443" y="489668"/>
            <a:ext cx="2905530" cy="1076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40DB4D-CCCD-3359-8A75-F58F9CF8BF9A}"/>
              </a:ext>
            </a:extLst>
          </p:cNvPr>
          <p:cNvSpPr txBox="1"/>
          <p:nvPr/>
        </p:nvSpPr>
        <p:spPr>
          <a:xfrm>
            <a:off x="168965" y="1951672"/>
            <a:ext cx="8249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씬 오브젝트 경로</a:t>
            </a:r>
            <a:r>
              <a:rPr lang="en-US" altLang="ko-KR"/>
              <a:t>: InventoryIMG-&gt; Delete_IMG</a:t>
            </a:r>
          </a:p>
          <a:p>
            <a:endParaRPr lang="en-US" altLang="ko-KR"/>
          </a:p>
          <a:p>
            <a:r>
              <a:rPr lang="ko-KR" altLang="en-US"/>
              <a:t>사용중인 스크립트</a:t>
            </a:r>
            <a:r>
              <a:rPr lang="en-US" altLang="ko-KR"/>
              <a:t>: ItemDelete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33013-C0CA-5E21-B5D8-9C512FF6E79C}"/>
              </a:ext>
            </a:extLst>
          </p:cNvPr>
          <p:cNvSpPr txBox="1"/>
          <p:nvPr/>
        </p:nvSpPr>
        <p:spPr>
          <a:xfrm>
            <a:off x="168965" y="3502176"/>
            <a:ext cx="6231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코드 구현 순서</a:t>
            </a:r>
            <a:r>
              <a:rPr lang="en-US" altLang="ko-KR"/>
              <a:t>&gt;</a:t>
            </a:r>
          </a:p>
          <a:p>
            <a:endParaRPr lang="en-US" altLang="ko-KR"/>
          </a:p>
          <a:p>
            <a:r>
              <a:rPr lang="en-US" altLang="ko-KR"/>
              <a:t>1.</a:t>
            </a:r>
            <a:r>
              <a:rPr lang="ko-KR" altLang="en-US"/>
              <a:t>쓰레기통 이미지에 호버 했을 때</a:t>
            </a:r>
            <a:r>
              <a:rPr lang="en-US" altLang="ko-KR"/>
              <a:t>(</a:t>
            </a:r>
            <a:r>
              <a:rPr lang="ko-KR" altLang="en-US"/>
              <a:t>충돌 판정</a:t>
            </a:r>
            <a:r>
              <a:rPr lang="en-US" altLang="ko-KR"/>
              <a:t>)</a:t>
            </a:r>
          </a:p>
          <a:p>
            <a:r>
              <a:rPr lang="en-US" altLang="ko-KR"/>
              <a:t>2.</a:t>
            </a:r>
            <a:r>
              <a:rPr lang="ko-KR" altLang="en-US"/>
              <a:t>아이템 판별 하기</a:t>
            </a:r>
            <a:r>
              <a:rPr lang="en-US" altLang="ko-KR"/>
              <a:t>(</a:t>
            </a:r>
            <a:r>
              <a:rPr lang="ko-KR" altLang="en-US"/>
              <a:t>컴포넌트 가져와서 널 체크</a:t>
            </a:r>
            <a:r>
              <a:rPr lang="en-US" altLang="ko-KR"/>
              <a:t>)</a:t>
            </a:r>
          </a:p>
          <a:p>
            <a:r>
              <a:rPr lang="en-US" altLang="ko-KR"/>
              <a:t>3.</a:t>
            </a:r>
            <a:r>
              <a:rPr lang="ko-KR" altLang="en-US"/>
              <a:t>아이템이면 아이템 지우기</a:t>
            </a:r>
          </a:p>
        </p:txBody>
      </p:sp>
    </p:spTree>
    <p:extLst>
      <p:ext uri="{BB962C8B-B14F-4D97-AF65-F5344CB8AC3E}">
        <p14:creationId xmlns:p14="http://schemas.microsoft.com/office/powerpoint/2010/main" val="372693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83354-2570-CB86-0365-4B4E51D9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인벤토리 </a:t>
            </a:r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E45D8-F873-DFFD-778E-23F93C11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66121"/>
            <a:ext cx="10939670" cy="3910841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오브젝트 위치 </a:t>
            </a:r>
            <a:r>
              <a:rPr lang="en-US" altLang="ko-KR"/>
              <a:t>:InventoryIMG</a:t>
            </a:r>
            <a:r>
              <a:rPr lang="en-US" altLang="ko-KR">
                <a:sym typeface="Wingdings" panose="05000000000000000000" pitchFamily="2" charset="2"/>
              </a:rPr>
              <a:t>(Left_IMG, Right_IMG, Boutton_IMG)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**</a:t>
            </a:r>
            <a:r>
              <a:rPr lang="ko-KR" altLang="en-US"/>
              <a:t>사용중인 스크립트</a:t>
            </a:r>
            <a:r>
              <a:rPr lang="en-US" altLang="ko-KR"/>
              <a:t>**</a:t>
            </a:r>
          </a:p>
          <a:p>
            <a:pPr marL="0" indent="0">
              <a:buNone/>
            </a:pPr>
            <a:r>
              <a:rPr lang="ko-KR" altLang="en-US"/>
              <a:t>더블클릭 </a:t>
            </a:r>
            <a:r>
              <a:rPr lang="en-US" altLang="ko-KR"/>
              <a:t>:InventoryDoubleClick</a:t>
            </a:r>
          </a:p>
          <a:p>
            <a:pPr marL="0" indent="0">
              <a:buNone/>
            </a:pPr>
            <a:r>
              <a:rPr lang="ko-KR" altLang="en-US"/>
              <a:t>아이템 </a:t>
            </a:r>
            <a:r>
              <a:rPr lang="en-US" altLang="ko-KR"/>
              <a:t>:Item</a:t>
            </a:r>
          </a:p>
          <a:p>
            <a:pPr marL="0" indent="0">
              <a:buNone/>
            </a:pPr>
            <a:r>
              <a:rPr lang="ko-KR" altLang="en-US"/>
              <a:t>드래그 앤 드롭 기능 </a:t>
            </a:r>
            <a:r>
              <a:rPr lang="en-US" altLang="ko-KR"/>
              <a:t>:DragAndDelete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EA747D-35CA-197A-7111-1184898C7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339" y="126585"/>
            <a:ext cx="4624598" cy="203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3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58F55-C801-BAD2-7F34-1ED14625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69" y="-221284"/>
            <a:ext cx="10515600" cy="1325563"/>
          </a:xfrm>
        </p:spPr>
        <p:txBody>
          <a:bodyPr/>
          <a:lstStyle/>
          <a:p>
            <a:r>
              <a:rPr lang="ko-KR" altLang="en-US"/>
              <a:t>인벤토리 추가기능</a:t>
            </a:r>
            <a:r>
              <a:rPr lang="en-US" altLang="ko-KR"/>
              <a:t>-</a:t>
            </a:r>
            <a:r>
              <a:rPr lang="ko-KR" altLang="en-US"/>
              <a:t>슬롯 관리 </a:t>
            </a:r>
            <a:r>
              <a:rPr lang="en-US" altLang="ko-KR"/>
              <a:t>List</a:t>
            </a:r>
            <a:r>
              <a:rPr lang="ko-KR" altLang="en-US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73A4E-0875-FE59-CAA0-2EC192DC1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143"/>
            <a:ext cx="10515600" cy="4813714"/>
          </a:xfrm>
        </p:spPr>
        <p:txBody>
          <a:bodyPr>
            <a:normAutofit fontScale="92500"/>
          </a:bodyPr>
          <a:lstStyle/>
          <a:p>
            <a:r>
              <a:rPr lang="ko-KR" altLang="en-US"/>
              <a:t>지금 슬롯들을 한번에 관리하는  </a:t>
            </a:r>
            <a:r>
              <a:rPr lang="en-US" altLang="ko-KR"/>
              <a:t>List</a:t>
            </a:r>
            <a:r>
              <a:rPr lang="ko-KR" altLang="en-US"/>
              <a:t>가 없어서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인벤토리 슬롯 최상위 오브젝트에 </a:t>
            </a:r>
            <a:r>
              <a:rPr lang="en-US" altLang="ko-KR"/>
              <a:t>List&lt;item&gt;</a:t>
            </a:r>
            <a:r>
              <a:rPr lang="ko-KR" altLang="en-US"/>
              <a:t>만들기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 후에 </a:t>
            </a:r>
            <a:r>
              <a:rPr lang="en-US" altLang="ko-KR"/>
              <a:t>GetComponentsInChildren</a:t>
            </a:r>
            <a:r>
              <a:rPr lang="ko-KR" altLang="en-US"/>
              <a:t>으로 슬롯의 모든 </a:t>
            </a:r>
            <a:r>
              <a:rPr lang="en-US" altLang="ko-KR"/>
              <a:t>item </a:t>
            </a:r>
            <a:r>
              <a:rPr lang="ko-KR" altLang="en-US"/>
              <a:t>가져오기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  싱글톤으로 만들면 인벤토리 </a:t>
            </a:r>
            <a:r>
              <a:rPr lang="en-US" altLang="ko-KR">
                <a:sym typeface="Wingdings" panose="05000000000000000000" pitchFamily="2" charset="2"/>
              </a:rPr>
              <a:t>&lt;-&gt;</a:t>
            </a:r>
            <a:r>
              <a:rPr lang="ko-KR" altLang="en-US">
                <a:sym typeface="Wingdings" panose="05000000000000000000" pitchFamily="2" charset="2"/>
              </a:rPr>
              <a:t>장비창 서로 연결이 편해져장착</a:t>
            </a:r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ko-KR" altLang="en-US">
                <a:sym typeface="Wingdings" panose="05000000000000000000" pitchFamily="2" charset="2"/>
              </a:rPr>
              <a:t>및 해제 쉬워짐</a:t>
            </a:r>
            <a:r>
              <a:rPr lang="en-US" altLang="ko-KR">
                <a:sym typeface="Wingdings" panose="05000000000000000000" pitchFamily="2" charset="2"/>
              </a:rPr>
              <a:t>( </a:t>
            </a:r>
            <a:r>
              <a:rPr lang="ko-KR" altLang="en-US">
                <a:sym typeface="Wingdings" panose="05000000000000000000" pitchFamily="2" charset="2"/>
              </a:rPr>
              <a:t>미해결</a:t>
            </a:r>
            <a:r>
              <a:rPr lang="en-US" altLang="ko-KR">
                <a:sym typeface="Wingdings" panose="05000000000000000000" pitchFamily="2" charset="2"/>
              </a:rPr>
              <a:t>)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접근을 하기 위해서 </a:t>
            </a:r>
            <a:r>
              <a:rPr lang="en-US" altLang="ko-KR">
                <a:sym typeface="Wingdings" panose="05000000000000000000" pitchFamily="2" charset="2"/>
              </a:rPr>
              <a:t>List&lt;item&gt;</a:t>
            </a:r>
            <a:r>
              <a:rPr lang="ko-KR" altLang="en-US">
                <a:sym typeface="Wingdings" panose="05000000000000000000" pitchFamily="2" charset="2"/>
              </a:rPr>
              <a:t>를 </a:t>
            </a:r>
            <a:r>
              <a:rPr lang="en-US" altLang="ko-KR">
                <a:sym typeface="Wingdings" panose="05000000000000000000" pitchFamily="2" charset="2"/>
              </a:rPr>
              <a:t>static</a:t>
            </a:r>
            <a:r>
              <a:rPr lang="ko-KR" altLang="en-US">
                <a:sym typeface="Wingdings" panose="05000000000000000000" pitchFamily="2" charset="2"/>
              </a:rPr>
              <a:t>으로 선언했음</a:t>
            </a: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834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5D352-F661-9E4A-1589-B0F83B87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장비창 구조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8B93D0-E16B-5DE3-3A19-37AC2B238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1781" y="180158"/>
            <a:ext cx="2657846" cy="23148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4137B5-FEB0-EC1A-157E-91874F3BE650}"/>
              </a:ext>
            </a:extLst>
          </p:cNvPr>
          <p:cNvSpPr txBox="1"/>
          <p:nvPr/>
        </p:nvSpPr>
        <p:spPr>
          <a:xfrm>
            <a:off x="102986" y="2898684"/>
            <a:ext cx="7872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장비창과 인벤토리 접근 </a:t>
            </a:r>
            <a:r>
              <a:rPr lang="en-US" altLang="ko-KR"/>
              <a:t>(</a:t>
            </a:r>
            <a:r>
              <a:rPr lang="ko-KR" altLang="en-US"/>
              <a:t>연결</a:t>
            </a:r>
            <a:r>
              <a:rPr lang="en-US" altLang="ko-KR"/>
              <a:t>)</a:t>
            </a:r>
            <a:r>
              <a:rPr lang="ko-KR" altLang="en-US"/>
              <a:t>을  싱글톤으로 하면 서로 연결하기 쉬워서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**</a:t>
            </a:r>
            <a:r>
              <a:rPr lang="ko-KR" altLang="en-US"/>
              <a:t>구현</a:t>
            </a:r>
            <a:r>
              <a:rPr lang="en-US" altLang="ko-KR"/>
              <a:t>**</a:t>
            </a:r>
          </a:p>
          <a:p>
            <a:r>
              <a:rPr lang="ko-KR" altLang="en-US"/>
              <a:t>아이템 창 슬롯을 만들 때 이미지 오브젝트에 </a:t>
            </a:r>
            <a:r>
              <a:rPr lang="en-US" altLang="ko-KR"/>
              <a:t>item </a:t>
            </a:r>
            <a:r>
              <a:rPr lang="ko-KR" altLang="en-US"/>
              <a:t>스크립트를 붙여 </a:t>
            </a:r>
            <a:r>
              <a:rPr lang="en-US" altLang="ko-KR"/>
              <a:t>(</a:t>
            </a:r>
            <a:r>
              <a:rPr lang="ko-KR" altLang="en-US"/>
              <a:t>장비타입의 무기인지 모자인지 를 설정한다</a:t>
            </a:r>
            <a:r>
              <a:rPr lang="en-US" altLang="ko-KR"/>
              <a:t>.)</a:t>
            </a:r>
          </a:p>
          <a:p>
            <a:endParaRPr lang="en-US" altLang="ko-KR"/>
          </a:p>
          <a:p>
            <a:r>
              <a:rPr lang="en-US" altLang="ko-KR"/>
              <a:t>2.</a:t>
            </a:r>
            <a:r>
              <a:rPr lang="ko-KR" altLang="en-US"/>
              <a:t>슬롯설정을 했으면 인벤토리에서 더블 클릭 했을 때</a:t>
            </a:r>
            <a:endParaRPr lang="en-US" altLang="ko-KR"/>
          </a:p>
          <a:p>
            <a:r>
              <a:rPr lang="ko-KR" altLang="en-US"/>
              <a:t>장비면 장비창에서 무기인지 방어구인지 타입을 비교해서  타입에 맞는 슬롯에 셋팅되게 코드 설정한다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C39C7C-B38D-6CE1-9788-82F5A8FC7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172" y="2782574"/>
            <a:ext cx="3343742" cy="250542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7440B5C-6F9C-B947-E8F5-ECBC4D4B2EF3}"/>
              </a:ext>
            </a:extLst>
          </p:cNvPr>
          <p:cNvGrpSpPr/>
          <p:nvPr/>
        </p:nvGrpSpPr>
        <p:grpSpPr>
          <a:xfrm>
            <a:off x="7315184" y="3527045"/>
            <a:ext cx="1335960" cy="457560"/>
            <a:chOff x="7315184" y="3527045"/>
            <a:chExt cx="1335960" cy="4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361A9AE-B17D-7BC4-6B52-76517964D324}"/>
                    </a:ext>
                  </a:extLst>
                </p14:cNvPr>
                <p14:cNvContentPartPr/>
                <p14:nvPr/>
              </p14:nvContentPartPr>
              <p14:xfrm>
                <a:off x="7315184" y="3607685"/>
                <a:ext cx="477720" cy="3769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361A9AE-B17D-7BC4-6B52-76517964D3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09064" y="3601565"/>
                  <a:ext cx="4899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CC60078-EE10-9E57-7F07-CF74BBDE06FB}"/>
                    </a:ext>
                  </a:extLst>
                </p14:cNvPr>
                <p14:cNvContentPartPr/>
                <p14:nvPr/>
              </p14:nvContentPartPr>
              <p14:xfrm>
                <a:off x="7782104" y="3647645"/>
                <a:ext cx="747360" cy="946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CC60078-EE10-9E57-7F07-CF74BBDE06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75984" y="3641525"/>
                  <a:ext cx="759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F5FF750-05F8-3AAE-C203-B0665B22C7B6}"/>
                    </a:ext>
                  </a:extLst>
                </p14:cNvPr>
                <p14:cNvContentPartPr/>
                <p14:nvPr/>
              </p14:nvContentPartPr>
              <p14:xfrm>
                <a:off x="8428304" y="3527045"/>
                <a:ext cx="222840" cy="3538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F5FF750-05F8-3AAE-C203-B0665B22C7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22184" y="3520925"/>
                  <a:ext cx="235080" cy="36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353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204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아이템 삭제</vt:lpstr>
      <vt:lpstr>인벤토리 </vt:lpstr>
      <vt:lpstr>인벤토리 추가기능-슬롯 관리 List </vt:lpstr>
      <vt:lpstr> 장비창 구조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 Lee</dc:creator>
  <cp:lastModifiedBy>In Lee</cp:lastModifiedBy>
  <cp:revision>3</cp:revision>
  <dcterms:created xsi:type="dcterms:W3CDTF">2025-07-11T10:22:16Z</dcterms:created>
  <dcterms:modified xsi:type="dcterms:W3CDTF">2025-07-13T09:42:33Z</dcterms:modified>
</cp:coreProperties>
</file>