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03F2C-CE7D-B3B0-DE44-BD59E872E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978429-2CF9-6391-9152-4D0060306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5118F-CBCF-ED2C-E517-2B468AA7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42D6E-181C-3165-778F-94253517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5A808-6C77-2155-9050-63E4B95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5C8D9-6C37-4FB8-D53F-3E6872CF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47505B-15DC-21B1-D53B-0142FBEC4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5DF05-7DA7-CDE3-C272-EC95E2FF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A9480-6541-465F-99A5-CB35B015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F5476-33CC-CE7C-4D5E-3E174430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8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75BE5A-AD34-9EE6-7202-3D857395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3FC6C1-E7E2-077B-4B32-0E32F3C7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C4D7D-337E-4124-8D1D-E8ACF75E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0CE1C-E5C5-F391-0D9B-F29E1E0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DD3B30-0B07-8638-0534-703F80FC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426C5-E849-2279-942C-8B213968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5E22-DAA3-C67C-D829-B2779C60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ECFDB-6E12-7465-1F01-BF3E4299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D797A-44D3-A7B2-C823-92824A70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09CB8-A521-CB58-14D9-398116C2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F17EB-2673-89EB-B30B-2CF34961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D1F23-BBF7-6FC8-2493-381579EC4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0E06E-BF74-78B2-FF78-84F05986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64CE1-8B12-5C3C-55A9-A2512761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F31E5-C92E-B548-9E1C-8812E8EF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1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DC9E9-03D6-5409-2040-26E3665F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E7F97-C3C4-EC4F-E496-21569E23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A8784-A415-1BCA-7415-EEAAFAA8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5FC78-787F-649C-72B0-C4A5AE78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0BE0A5-FEA5-78C8-06E5-1741CCE7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F8795C-55C0-4B8F-3886-FF2ECA67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6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0664F-18F9-9E59-13D2-6E0CDAE0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D74A61-55F9-CFC2-6AAC-40FCADCA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5EBDB3-5B06-9650-5591-D359A86A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447ADB-D478-CE20-9DE3-DD727D16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B84772-520B-C32F-9649-7DD137AC0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747D1F-5C0E-139B-636E-49351388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F9AF61-30BA-AE07-1D77-F813300E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B968-B4BC-0236-C653-AC3437AC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87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9ECE9-D618-58BE-9128-64B8414F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75408-94C8-CFBD-2380-C60968A7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DBA2D3-63CF-1BFD-7A14-8CE5650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09EA28-FADE-37A2-CF3D-ED78FB4A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6AD312-7B42-29E1-8DB1-0C5FD755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420245-3DE9-7D65-200A-9E1E0FBF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CA1FC-55B2-C218-210B-27C54FFF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0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CEFDD-8D3A-BC08-B74D-97F03989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2A05B-3DE7-5DA1-7F2E-8C338624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7BC3BA-25FD-FC5B-BA1C-FD1A28E89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2F9F6C-F729-08EB-3467-7A7DCAA7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FA5E-9C07-369B-7F90-C77A40A5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C173DB-B7E7-2DE7-02BE-894E4BB0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E44D2-8957-B26B-4EE2-1ED119E0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849889-33C7-6F3E-A83D-2C13FD24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4C82A-61F3-EE7F-2A2C-1A8E3BD5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3759C-F3A1-5948-5A4A-A21C6F5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B9F2F3-89EA-AD07-392F-FC49D0D5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B5761-F7D2-83DF-DC53-A54ECD77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396869-EF4F-471E-B7FD-7DCA748A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1670D-F72C-C9A5-B397-8F2B497EE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FF439-4788-4AF4-C53A-155584C0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FFB6B-4C3D-41E3-9860-6767CB7B5A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87D4A0-B5F6-6F06-5B69-DDEFF6A4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6CD30-1F96-8A5C-21B7-8C53E8616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88003-F1A2-439B-BFFD-14A41C2AC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4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B7775-DF08-2460-A9A6-3D5A5754B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KIA-Project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628A27-B03A-6066-8D52-A1E45827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Match </a:t>
            </a:r>
            <a:r>
              <a:rPr lang="de-CH" dirty="0" err="1"/>
              <a:t>Predictor</a:t>
            </a:r>
            <a:r>
              <a:rPr lang="de-CH" dirty="0"/>
              <a:t> Swiss Super League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4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35A91-DBF1-A46A-A6BE-8BF215E5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Motivation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C77A0-C21A-EEBC-6EC1-BF555D46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Swiss Football </a:t>
            </a:r>
            <a:r>
              <a:rPr lang="de-CH" dirty="0" err="1"/>
              <a:t>fans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will </a:t>
            </a:r>
            <a:r>
              <a:rPr lang="de-CH" dirty="0" err="1"/>
              <a:t>provide</a:t>
            </a:r>
            <a:r>
              <a:rPr lang="de-CH" dirty="0"/>
              <a:t> </a:t>
            </a:r>
            <a:r>
              <a:rPr lang="de-CH" dirty="0" err="1"/>
              <a:t>predictions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outcome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games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Swiss Football League</a:t>
            </a:r>
          </a:p>
          <a:p>
            <a:r>
              <a:rPr lang="de-DE" dirty="0"/>
              <a:t>I am an </a:t>
            </a:r>
            <a:r>
              <a:rPr lang="de-DE" dirty="0" err="1"/>
              <a:t>enthusiastic</a:t>
            </a:r>
            <a:r>
              <a:rPr lang="de-DE" dirty="0"/>
              <a:t> </a:t>
            </a:r>
            <a:r>
              <a:rPr lang="de-DE" dirty="0" err="1"/>
              <a:t>football</a:t>
            </a:r>
            <a:r>
              <a:rPr lang="de-DE" dirty="0"/>
              <a:t> fan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92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8F43B-EAAF-6BC8-94D9-75805527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collection, model fitting, or framework use and adaptation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132FC-2636-7D62-5CFE-74BAB6C8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Foster </a:t>
            </a:r>
            <a:r>
              <a:rPr lang="de-CH" dirty="0" err="1"/>
              <a:t>internet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football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 err="1"/>
              <a:t>Found</a:t>
            </a:r>
            <a:r>
              <a:rPr lang="de-CH" dirty="0"/>
              <a:t> </a:t>
            </a:r>
            <a:r>
              <a:rPr lang="de-CH" dirty="0" err="1"/>
              <a:t>betting</a:t>
            </a:r>
            <a:r>
              <a:rPr lang="de-CH" dirty="0"/>
              <a:t> </a:t>
            </a:r>
            <a:r>
              <a:rPr lang="de-CH" dirty="0" err="1"/>
              <a:t>site</a:t>
            </a:r>
            <a:r>
              <a:rPr lang="de-CH" dirty="0"/>
              <a:t> and </a:t>
            </a:r>
            <a:r>
              <a:rPr lang="de-CH" dirty="0" err="1"/>
              <a:t>page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matches</a:t>
            </a:r>
            <a:r>
              <a:rPr lang="de-CH" dirty="0"/>
              <a:t> </a:t>
            </a:r>
            <a:r>
              <a:rPr lang="de-CH" dirty="0" err="1"/>
              <a:t>had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stored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stats</a:t>
            </a:r>
            <a:r>
              <a:rPr lang="de-CH" dirty="0"/>
              <a:t> (fishy.com) (quelle da inne tue)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19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ABDC-626F-FDA3-067B-AE47055D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process and iterations used to train or adapt the model.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69C5A-EC34-C5F0-9A86-213928A5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Checking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(e.g. </a:t>
            </a:r>
            <a:r>
              <a:rPr lang="de-CH" dirty="0" err="1"/>
              <a:t>shots</a:t>
            </a:r>
            <a:r>
              <a:rPr lang="de-CH" dirty="0"/>
              <a:t> per </a:t>
            </a:r>
            <a:r>
              <a:rPr lang="de-CH" dirty="0" err="1"/>
              <a:t>goal</a:t>
            </a:r>
            <a:r>
              <a:rPr lang="de-CH" dirty="0"/>
              <a:t> was </a:t>
            </a:r>
            <a:r>
              <a:rPr lang="de-CH" dirty="0" err="1"/>
              <a:t>empty</a:t>
            </a:r>
            <a:r>
              <a:rPr lang="de-CH" dirty="0"/>
              <a:t> and </a:t>
            </a:r>
            <a:r>
              <a:rPr lang="de-CH" dirty="0" err="1"/>
              <a:t>sometimes</a:t>
            </a:r>
            <a:r>
              <a:rPr lang="de-CH" dirty="0"/>
              <a:t> not </a:t>
            </a:r>
            <a:r>
              <a:rPr lang="de-CH" dirty="0" err="1"/>
              <a:t>meaningful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division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all </a:t>
            </a:r>
            <a:r>
              <a:rPr lang="de-CH" dirty="0" err="1"/>
              <a:t>attempts</a:t>
            </a:r>
            <a:r>
              <a:rPr lang="de-CH" dirty="0"/>
              <a:t> on </a:t>
            </a:r>
            <a:r>
              <a:rPr lang="de-CH" dirty="0" err="1"/>
              <a:t>goal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real </a:t>
            </a:r>
            <a:r>
              <a:rPr lang="de-CH" dirty="0" err="1"/>
              <a:t>shots</a:t>
            </a:r>
            <a:r>
              <a:rPr lang="de-CH" dirty="0"/>
              <a:t> on </a:t>
            </a:r>
            <a:r>
              <a:rPr lang="de-CH" dirty="0" err="1"/>
              <a:t>goal</a:t>
            </a:r>
            <a:r>
              <a:rPr lang="de-CH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3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35A91-DBF1-A46A-A6BE-8BF215E5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C77A0-C21A-EEBC-6EC1-BF555D46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Sometimes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on </a:t>
            </a:r>
            <a:r>
              <a:rPr lang="de-CH" dirty="0" err="1"/>
              <a:t>fishy</a:t>
            </a:r>
            <a:r>
              <a:rPr lang="de-CH" dirty="0"/>
              <a:t> </a:t>
            </a:r>
            <a:r>
              <a:rPr lang="de-CH" dirty="0" err="1"/>
              <a:t>datasource</a:t>
            </a:r>
            <a:r>
              <a:rPr lang="de-CH" dirty="0"/>
              <a:t> (</a:t>
            </a:r>
            <a:r>
              <a:rPr lang="de-CH" dirty="0" err="1"/>
              <a:t>xG</a:t>
            </a:r>
            <a:r>
              <a:rPr lang="de-CH" dirty="0"/>
              <a:t>, </a:t>
            </a:r>
            <a:r>
              <a:rPr lang="de-CH" dirty="0" err="1"/>
              <a:t>subs</a:t>
            </a:r>
            <a:r>
              <a:rPr lang="de-CH" dirty="0"/>
              <a:t>…)</a:t>
            </a:r>
          </a:p>
          <a:p>
            <a:r>
              <a:rPr lang="de-CH" dirty="0"/>
              <a:t>Shots per </a:t>
            </a:r>
            <a:r>
              <a:rPr lang="de-CH" dirty="0" err="1"/>
              <a:t>goal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  <a:p>
            <a:r>
              <a:rPr lang="de-CH" dirty="0" err="1"/>
              <a:t>Choosing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92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67023-13F3-52A3-8CD8-84543F95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</a:t>
            </a:r>
            <a:r>
              <a:rPr lang="de-CH" dirty="0" err="1"/>
              <a:t>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66798-417D-9323-AC87-E80312A3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58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KIA-Project</vt:lpstr>
      <vt:lpstr>Problem Statement and Motivation</vt:lpstr>
      <vt:lpstr>Data collection, model fitting, or framework use and adaptation</vt:lpstr>
      <vt:lpstr>Explanation of the process and iterations used to train or adapt the model.</vt:lpstr>
      <vt:lpstr>Challenges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KIA-Project</dc:title>
  <dc:creator>vion hasaj</dc:creator>
  <cp:lastModifiedBy>vion hasaj</cp:lastModifiedBy>
  <cp:revision>2</cp:revision>
  <dcterms:created xsi:type="dcterms:W3CDTF">2024-05-21T05:41:40Z</dcterms:created>
  <dcterms:modified xsi:type="dcterms:W3CDTF">2024-05-22T15:20:54Z</dcterms:modified>
</cp:coreProperties>
</file>