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4"/>
  </p:sldMasterIdLst>
  <p:notesMasterIdLst>
    <p:notesMasterId r:id="rId23"/>
  </p:notesMasterIdLst>
  <p:sldIdLst>
    <p:sldId id="292" r:id="rId5"/>
    <p:sldId id="1305" r:id="rId6"/>
    <p:sldId id="352" r:id="rId7"/>
    <p:sldId id="1300" r:id="rId8"/>
    <p:sldId id="1284" r:id="rId9"/>
    <p:sldId id="1285" r:id="rId10"/>
    <p:sldId id="1286" r:id="rId11"/>
    <p:sldId id="1287" r:id="rId12"/>
    <p:sldId id="1292" r:id="rId13"/>
    <p:sldId id="1306" r:id="rId14"/>
    <p:sldId id="1307" r:id="rId15"/>
    <p:sldId id="1293" r:id="rId16"/>
    <p:sldId id="1294" r:id="rId17"/>
    <p:sldId id="1295" r:id="rId18"/>
    <p:sldId id="1296" r:id="rId19"/>
    <p:sldId id="1297" r:id="rId20"/>
    <p:sldId id="1288" r:id="rId21"/>
    <p:sldId id="1249" r:id="rId22"/>
  </p:sldIdLst>
  <p:sldSz cx="9144000" cy="5143500" type="screen16x9"/>
  <p:notesSz cx="6858000" cy="9144000"/>
  <p:custShowLst>
    <p:custShow name="Custom Show 1" id="0">
      <p:sldLst>
        <p:sld r:id="rId5"/>
        <p:sld r:id="rId7"/>
        <p:sld r:id="rId8"/>
        <p:sld r:id="rId9"/>
        <p:sld r:id="rId11"/>
      </p:sldLst>
    </p:custShow>
  </p:custShow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12" userDrawn="1">
          <p15:clr>
            <a:srgbClr val="A4A3A4"/>
          </p15:clr>
        </p15:guide>
        <p15:guide id="2" pos="144" userDrawn="1">
          <p15:clr>
            <a:srgbClr val="A4A3A4"/>
          </p15:clr>
        </p15:guide>
        <p15:guide id="3" orient="horz" pos="876" userDrawn="1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3264"/>
    <a:srgbClr val="841910"/>
    <a:srgbClr val="DFDDFB"/>
    <a:srgbClr val="213164"/>
    <a:srgbClr val="213163"/>
    <a:srgbClr val="E3E1FB"/>
    <a:srgbClr val="FFAB40"/>
    <a:srgbClr val="FFFFFF"/>
    <a:srgbClr val="0000FF"/>
    <a:srgbClr val="FFCD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10EFA8-133E-C6F0-4BF0-CA553FAF2DD6}" v="4" dt="2024-04-01T08:18:52.423"/>
    <p1510:client id="{EC8EA0C5-BD5F-4302-91C7-5AB04215853C}" v="5" dt="2024-04-01T08:17:11.322"/>
    <p1510:client id="{F9605AE3-8B2D-ECAA-E135-55D4A33FAE2F}" v="15" dt="2024-04-01T06:55:39.4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38" y="77"/>
      </p:cViewPr>
      <p:guideLst>
        <p:guide orient="horz" pos="612"/>
        <p:guide pos="144"/>
        <p:guide orient="horz" pos="8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22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2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20" Type="http://customschemas.google.com/relationships/presentationmetadata" Target="metadata"/><Relationship Id="rId225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22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2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E7D7BE-B1CD-41F1-9DDE-F3BBBC55BBFD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60E8EA-4C38-4480-80FB-2EE5BA6984B3}" type="pres">
      <dgm:prSet presAssocID="{9CE7D7BE-B1CD-41F1-9DDE-F3BBBC55BBFD}" presName="Name0" presStyleCnt="0">
        <dgm:presLayoutVars>
          <dgm:chMax val="11"/>
          <dgm:chPref val="11"/>
          <dgm:dir/>
          <dgm:resizeHandles/>
        </dgm:presLayoutVars>
      </dgm:prSet>
      <dgm:spPr/>
    </dgm:pt>
  </dgm:ptLst>
  <dgm:cxnLst>
    <dgm:cxn modelId="{C84E9C6A-95CD-430E-B250-50748F350F7D}" type="presOf" srcId="{9CE7D7BE-B1CD-41F1-9DDE-F3BBBC55BBFD}" destId="{2660E8EA-4C38-4480-80FB-2EE5BA6984B3}" srcOrd="0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0802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36936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pc="-5">
                <a:solidFill>
                  <a:srgbClr val="223366"/>
                </a:solidFill>
              </a:rPr>
              <a:t>Thank You !!</a:t>
            </a:r>
            <a:endParaRPr lang="en-US" sz="1100" b="1" spc="-5">
              <a:solidFill>
                <a:srgbClr val="22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307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93475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81168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24961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45825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45323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67122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246731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4812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B20AF-DAB3-AF56-0E9E-AF09366E1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E94062-A8DA-FF94-75FB-627CFD210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C2465-8FB6-450F-4CAF-67F82FD4C1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6275EE38-1560-4543-B65C-40BD61BB92F2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C3B52-DF7D-6850-E242-C3F4757D8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730AA-ACFB-BBDD-7AA3-8CDEE55C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5F533B4F-60C7-445E-9813-BC2C392C2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61DA6-D9C3-4FDE-8A87-022315D71125}" type="datetime1">
              <a:rPr lang="en-US" smtClean="0"/>
              <a:t>4/10/2024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378" lvl="1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3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3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22859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28560" y="273780"/>
            <a:ext cx="7886430" cy="99387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3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2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6418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759FAC2-2004-4EAC-FA79-8395FA9E5834}"/>
              </a:ext>
            </a:extLst>
          </p:cNvPr>
          <p:cNvSpPr/>
          <p:nvPr userDrawn="1"/>
        </p:nvSpPr>
        <p:spPr>
          <a:xfrm>
            <a:off x="7283428" y="62784"/>
            <a:ext cx="1109472" cy="58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7799751" y="88917"/>
            <a:ext cx="1233874" cy="4124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DA41203-56BE-577E-A8C1-98B09B515AAC}"/>
              </a:ext>
            </a:extLst>
          </p:cNvPr>
          <p:cNvSpPr/>
          <p:nvPr userDrawn="1"/>
        </p:nvSpPr>
        <p:spPr>
          <a:xfrm>
            <a:off x="7594600" y="82567"/>
            <a:ext cx="165100" cy="412476"/>
          </a:xfrm>
          <a:prstGeom prst="rect">
            <a:avLst/>
          </a:prstGeom>
          <a:solidFill>
            <a:srgbClr val="84191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3AE749-D756-44D4-7512-5A64C3448524}"/>
              </a:ext>
            </a:extLst>
          </p:cNvPr>
          <p:cNvSpPr/>
          <p:nvPr userDrawn="1"/>
        </p:nvSpPr>
        <p:spPr>
          <a:xfrm>
            <a:off x="7440249" y="82567"/>
            <a:ext cx="103551" cy="412476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C47A97-ED2C-01CD-35B7-62DB0980AD76}"/>
              </a:ext>
            </a:extLst>
          </p:cNvPr>
          <p:cNvSpPr/>
          <p:nvPr userDrawn="1"/>
        </p:nvSpPr>
        <p:spPr>
          <a:xfrm>
            <a:off x="0" y="5086350"/>
            <a:ext cx="9144000" cy="69850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5834B6-17D2-3D0A-58FC-6B1CA1321EBB}"/>
              </a:ext>
            </a:extLst>
          </p:cNvPr>
          <p:cNvSpPr/>
          <p:nvPr userDrawn="1"/>
        </p:nvSpPr>
        <p:spPr>
          <a:xfrm>
            <a:off x="0" y="88917"/>
            <a:ext cx="7283428" cy="406126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63F94C-8FC4-4D17-213C-5A08DC1A14F1}"/>
              </a:ext>
            </a:extLst>
          </p:cNvPr>
          <p:cNvSpPr txBox="1"/>
          <p:nvPr userDrawn="1"/>
        </p:nvSpPr>
        <p:spPr>
          <a:xfrm>
            <a:off x="92480" y="105826"/>
            <a:ext cx="3953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>
                <a:solidFill>
                  <a:schemeClr val="bg1"/>
                </a:solidFill>
              </a:rPr>
              <a:t>Next Gen Employability Program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54" r:id="rId2"/>
    <p:sldLayoutId id="2147483668" r:id="rId3"/>
    <p:sldLayoutId id="2147483669" r:id="rId4"/>
    <p:sldLayoutId id="2147483670" r:id="rId5"/>
    <p:sldLayoutId id="2147483656" r:id="rId6"/>
    <p:sldLayoutId id="2147483657" r:id="rId7"/>
    <p:sldLayoutId id="2147483659" r:id="rId8"/>
    <p:sldLayoutId id="2147483674" r:id="rId9"/>
    <p:sldLayoutId id="2147483687" r:id="rId10"/>
    <p:sldLayoutId id="214748370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236A7EE-63C5-F101-791D-20DB74487B5F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FDD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7" name="Picture 26" descr="A white circle in the sky&#10;&#10;Description automatically generated">
            <a:extLst>
              <a:ext uri="{FF2B5EF4-FFF2-40B4-BE49-F238E27FC236}">
                <a16:creationId xmlns:a16="http://schemas.microsoft.com/office/drawing/2014/main" id="{1D208048-E027-53B8-75D2-1A56790EAE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"/>
          </a:blip>
          <a:srcRect t="5928" r="746" b="10206"/>
          <a:stretch/>
        </p:blipFill>
        <p:spPr>
          <a:xfrm>
            <a:off x="13063" y="22301"/>
            <a:ext cx="9130937" cy="5143501"/>
          </a:xfrm>
          <a:prstGeom prst="rect">
            <a:avLst/>
          </a:prstGeom>
          <a:effectLst/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03D60DAB-D335-1BD9-E58E-A9668EF00ACF}"/>
              </a:ext>
            </a:extLst>
          </p:cNvPr>
          <p:cNvSpPr/>
          <p:nvPr/>
        </p:nvSpPr>
        <p:spPr>
          <a:xfrm>
            <a:off x="1865074" y="730897"/>
            <a:ext cx="6301139" cy="3966472"/>
          </a:xfrm>
          <a:prstGeom prst="rect">
            <a:avLst/>
          </a:prstGeom>
          <a:solidFill>
            <a:srgbClr val="213163"/>
          </a:solidFill>
          <a:ln>
            <a:solidFill>
              <a:srgbClr val="213163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3F58464-A114-244B-EF0C-6FE8EEDA9F75}"/>
              </a:ext>
            </a:extLst>
          </p:cNvPr>
          <p:cNvSpPr/>
          <p:nvPr/>
        </p:nvSpPr>
        <p:spPr>
          <a:xfrm>
            <a:off x="988684" y="1023080"/>
            <a:ext cx="6985193" cy="3451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4CF228-26B3-09C5-44DF-CA8F345519C2}"/>
              </a:ext>
            </a:extLst>
          </p:cNvPr>
          <p:cNvSpPr/>
          <p:nvPr/>
        </p:nvSpPr>
        <p:spPr>
          <a:xfrm>
            <a:off x="2490558" y="2787442"/>
            <a:ext cx="50564" cy="446915"/>
          </a:xfrm>
          <a:prstGeom prst="rect">
            <a:avLst/>
          </a:prstGeom>
          <a:solidFill>
            <a:srgbClr val="FFE600"/>
          </a:solidFill>
          <a:ln>
            <a:solidFill>
              <a:srgbClr val="FFE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520DAD-F8CC-E505-163A-1A40C1FCC226}"/>
              </a:ext>
            </a:extLst>
          </p:cNvPr>
          <p:cNvSpPr txBox="1"/>
          <p:nvPr/>
        </p:nvSpPr>
        <p:spPr>
          <a:xfrm>
            <a:off x="2029564" y="2248174"/>
            <a:ext cx="5025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161D23"/>
                </a:solidFill>
              </a:rPr>
              <a:t>NEXT GEN EMPLOYABILITY PROGRAM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54292D-CF71-BD6B-6494-F0C14CB8262D}"/>
              </a:ext>
            </a:extLst>
          </p:cNvPr>
          <p:cNvSpPr txBox="1"/>
          <p:nvPr/>
        </p:nvSpPr>
        <p:spPr>
          <a:xfrm>
            <a:off x="2541122" y="2795733"/>
            <a:ext cx="4019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161D23"/>
                </a:solidFill>
              </a:rPr>
              <a:t>Creating a future-ready workforce</a:t>
            </a:r>
          </a:p>
        </p:txBody>
      </p:sp>
      <p:sp>
        <p:nvSpPr>
          <p:cNvPr id="13" name="Google Shape;70;p13">
            <a:extLst>
              <a:ext uri="{FF2B5EF4-FFF2-40B4-BE49-F238E27FC236}">
                <a16:creationId xmlns:a16="http://schemas.microsoft.com/office/drawing/2014/main" id="{8C1DD971-C5B3-56AD-1BE7-5C0CC8C3C639}"/>
              </a:ext>
            </a:extLst>
          </p:cNvPr>
          <p:cNvSpPr txBox="1"/>
          <p:nvPr/>
        </p:nvSpPr>
        <p:spPr>
          <a:xfrm>
            <a:off x="1003625" y="3642533"/>
            <a:ext cx="145692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Team Members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DEA4E5-E1F9-7C2B-5D82-B9EBDB357F79}"/>
              </a:ext>
            </a:extLst>
          </p:cNvPr>
          <p:cNvSpPr txBox="1"/>
          <p:nvPr/>
        </p:nvSpPr>
        <p:spPr>
          <a:xfrm>
            <a:off x="1095094" y="3956068"/>
            <a:ext cx="2540203" cy="456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 Name :</a:t>
            </a:r>
            <a:r>
              <a:rPr lang="en-IN" sz="1100" dirty="0" err="1">
                <a:solidFill>
                  <a:schemeClr val="tx1"/>
                </a:solidFill>
              </a:rPr>
              <a:t>S.Vijayalakshmi</a:t>
            </a:r>
            <a:endParaRPr lang="en-US" sz="11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 ID : au814721104060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441A6D-4B56-CED3-7C3C-EF8BA7462425}"/>
              </a:ext>
            </a:extLst>
          </p:cNvPr>
          <p:cNvCxnSpPr>
            <a:cxnSpLocks/>
          </p:cNvCxnSpPr>
          <p:nvPr/>
        </p:nvCxnSpPr>
        <p:spPr>
          <a:xfrm>
            <a:off x="1100213" y="3919492"/>
            <a:ext cx="1986613" cy="0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oogle Shape;70;p13">
            <a:extLst>
              <a:ext uri="{FF2B5EF4-FFF2-40B4-BE49-F238E27FC236}">
                <a16:creationId xmlns:a16="http://schemas.microsoft.com/office/drawing/2014/main" id="{CCC1DF48-ED01-057A-9A4F-593C2283B3BB}"/>
              </a:ext>
            </a:extLst>
          </p:cNvPr>
          <p:cNvSpPr txBox="1"/>
          <p:nvPr/>
        </p:nvSpPr>
        <p:spPr>
          <a:xfrm>
            <a:off x="5596477" y="3627293"/>
            <a:ext cx="145692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College Name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4AF06F-32E4-745B-8ACE-60EC11F28AB5}"/>
              </a:ext>
            </a:extLst>
          </p:cNvPr>
          <p:cNvCxnSpPr>
            <a:cxnSpLocks/>
          </p:cNvCxnSpPr>
          <p:nvPr/>
        </p:nvCxnSpPr>
        <p:spPr>
          <a:xfrm>
            <a:off x="5693065" y="3919492"/>
            <a:ext cx="1360332" cy="0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61466F5C-A7B7-4728-9A5F-F0612A432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34750" y="1249149"/>
            <a:ext cx="1146742" cy="66620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A logo with people and map&#10;&#10;Description automatically generated">
            <a:extLst>
              <a:ext uri="{FF2B5EF4-FFF2-40B4-BE49-F238E27FC236}">
                <a16:creationId xmlns:a16="http://schemas.microsoft.com/office/drawing/2014/main" id="{BFFC49F7-E3C1-4C7B-B678-EA69593CA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89" y="1211666"/>
            <a:ext cx="668564" cy="666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E8EBC10E-EEF7-B81B-B43B-76C7037541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7667" y="1286631"/>
            <a:ext cx="1587347" cy="51627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DD569A2-231E-B41A-EAC5-B431473EBCCF}"/>
              </a:ext>
            </a:extLst>
          </p:cNvPr>
          <p:cNvSpPr txBox="1"/>
          <p:nvPr/>
        </p:nvSpPr>
        <p:spPr>
          <a:xfrm>
            <a:off x="5218772" y="3991094"/>
            <a:ext cx="27854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SRM TRP ENGINEERING COLLEGE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90"/>
    </mc:Choice>
    <mc:Fallback xmlns="">
      <p:transition spd="slow" advTm="359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EE51D1-2C9E-0099-1167-8FFE99DD26A6}"/>
              </a:ext>
            </a:extLst>
          </p:cNvPr>
          <p:cNvSpPr txBox="1"/>
          <p:nvPr/>
        </p:nvSpPr>
        <p:spPr>
          <a:xfrm>
            <a:off x="3531219" y="961233"/>
            <a:ext cx="28993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Student login</a:t>
            </a:r>
          </a:p>
        </p:txBody>
      </p:sp>
    </p:spTree>
    <p:extLst>
      <p:ext uri="{BB962C8B-B14F-4D97-AF65-F5344CB8AC3E}">
        <p14:creationId xmlns:p14="http://schemas.microsoft.com/office/powerpoint/2010/main" val="2709809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132F59-CB4D-9E61-2BCF-656FEE0B960B}"/>
              </a:ext>
            </a:extLst>
          </p:cNvPr>
          <p:cNvSpPr txBox="1"/>
          <p:nvPr/>
        </p:nvSpPr>
        <p:spPr>
          <a:xfrm>
            <a:off x="3665035" y="817757"/>
            <a:ext cx="29439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Student page</a:t>
            </a:r>
          </a:p>
        </p:txBody>
      </p:sp>
    </p:spTree>
    <p:extLst>
      <p:ext uri="{BB962C8B-B14F-4D97-AF65-F5344CB8AC3E}">
        <p14:creationId xmlns:p14="http://schemas.microsoft.com/office/powerpoint/2010/main" val="2205144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AF59C-CA47-321D-4366-F7B3EDADF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01132"/>
            <a:ext cx="7886430" cy="666517"/>
          </a:xfrm>
        </p:spPr>
        <p:txBody>
          <a:bodyPr/>
          <a:lstStyle/>
          <a:p>
            <a:pPr algn="ctr"/>
            <a:r>
              <a:rPr lang="en-US" sz="1600" b="1" dirty="0"/>
              <a:t>Teacher login</a:t>
            </a:r>
          </a:p>
        </p:txBody>
      </p:sp>
    </p:spTree>
    <p:extLst>
      <p:ext uri="{BB962C8B-B14F-4D97-AF65-F5344CB8AC3E}">
        <p14:creationId xmlns:p14="http://schemas.microsoft.com/office/powerpoint/2010/main" val="2120792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B10D8-E098-FF8E-C5FA-FA8492007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35000"/>
            <a:ext cx="7886430" cy="632649"/>
          </a:xfrm>
        </p:spPr>
        <p:txBody>
          <a:bodyPr/>
          <a:lstStyle/>
          <a:p>
            <a:pPr algn="ctr"/>
            <a:r>
              <a:rPr lang="en-US" sz="1600" b="1" dirty="0"/>
              <a:t>Teacher’s  page</a:t>
            </a:r>
          </a:p>
        </p:txBody>
      </p:sp>
    </p:spTree>
    <p:extLst>
      <p:ext uri="{BB962C8B-B14F-4D97-AF65-F5344CB8AC3E}">
        <p14:creationId xmlns:p14="http://schemas.microsoft.com/office/powerpoint/2010/main" val="1072815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AD8D6-8C5D-C4E6-9FAF-14FAFF2C6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43466"/>
            <a:ext cx="7886430" cy="624183"/>
          </a:xfrm>
        </p:spPr>
        <p:txBody>
          <a:bodyPr/>
          <a:lstStyle/>
          <a:p>
            <a:pPr algn="ctr"/>
            <a:r>
              <a:rPr lang="en-US" sz="1800" b="1" dirty="0"/>
              <a:t>No access </a:t>
            </a:r>
          </a:p>
        </p:txBody>
      </p:sp>
    </p:spTree>
    <p:extLst>
      <p:ext uri="{BB962C8B-B14F-4D97-AF65-F5344CB8AC3E}">
        <p14:creationId xmlns:p14="http://schemas.microsoft.com/office/powerpoint/2010/main" val="1213150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E42AA-3E13-629A-6815-A8A448977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18066"/>
            <a:ext cx="7886430" cy="649583"/>
          </a:xfrm>
        </p:spPr>
        <p:txBody>
          <a:bodyPr/>
          <a:lstStyle/>
          <a:p>
            <a:pPr algn="ctr"/>
            <a:r>
              <a:rPr lang="en-US" sz="1800" b="1" dirty="0"/>
              <a:t>404 Error</a:t>
            </a:r>
          </a:p>
        </p:txBody>
      </p:sp>
    </p:spTree>
    <p:extLst>
      <p:ext uri="{BB962C8B-B14F-4D97-AF65-F5344CB8AC3E}">
        <p14:creationId xmlns:p14="http://schemas.microsoft.com/office/powerpoint/2010/main" val="299461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F6256-ED4F-D5CB-996C-FBD384D16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071" y="927822"/>
            <a:ext cx="8421857" cy="547983"/>
          </a:xfrm>
        </p:spPr>
        <p:txBody>
          <a:bodyPr/>
          <a:lstStyle/>
          <a:p>
            <a:r>
              <a:rPr lang="en-IN" sz="1600" b="1" dirty="0">
                <a:solidFill>
                  <a:srgbClr val="213163"/>
                </a:solidFill>
                <a:latin typeface="+mj-lt"/>
              </a:rPr>
              <a:t>Future </a:t>
            </a:r>
            <a:r>
              <a:rPr lang="en-US" sz="1600" b="1" dirty="0">
                <a:solidFill>
                  <a:srgbClr val="213163"/>
                </a:solidFill>
                <a:latin typeface="+mj-lt"/>
              </a:rPr>
              <a:t>Enhancements</a:t>
            </a:r>
            <a:r>
              <a:rPr lang="en-US" sz="1600" b="1" dirty="0">
                <a:solidFill>
                  <a:srgbClr val="374151"/>
                </a:solidFill>
                <a:latin typeface="+mj-lt"/>
                <a:cs typeface="Times New Roman" panose="02020603050405020304" pitchFamily="18" charset="0"/>
              </a:rPr>
              <a:t>:</a:t>
            </a:r>
            <a:br>
              <a:rPr lang="en-US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367FA8-CF92-3D4B-824A-619B93CD8147}"/>
              </a:ext>
            </a:extLst>
          </p:cNvPr>
          <p:cNvSpPr txBox="1"/>
          <p:nvPr/>
        </p:nvSpPr>
        <p:spPr>
          <a:xfrm>
            <a:off x="1970049" y="1739591"/>
            <a:ext cx="536931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/>
              <a:t>The main technologies used in a Notes sharing web </a:t>
            </a:r>
            <a:r>
              <a:rPr lang="en-IN" sz="1800" dirty="0" err="1"/>
              <a:t>application:Django</a:t>
            </a:r>
            <a:r>
              <a:rPr lang="en-IN" sz="1800" dirty="0"/>
              <a:t>: High-level Python web framework for rapid development.HTML/CSS/JavaScript: Frontend technologies for user interface and </a:t>
            </a:r>
            <a:r>
              <a:rPr lang="en-IN" sz="1800" dirty="0" err="1"/>
              <a:t>interactivity.SQLite</a:t>
            </a:r>
            <a:r>
              <a:rPr lang="en-IN" sz="1800" dirty="0"/>
              <a:t>/PostgreSQL/MySQL: Database management systems supported by Django for storing notes and user data.</a:t>
            </a:r>
          </a:p>
        </p:txBody>
      </p:sp>
    </p:spTree>
    <p:extLst>
      <p:ext uri="{BB962C8B-B14F-4D97-AF65-F5344CB8AC3E}">
        <p14:creationId xmlns:p14="http://schemas.microsoft.com/office/powerpoint/2010/main" val="13231287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903451" y="120252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dirty="0">
                <a:solidFill>
                  <a:srgbClr val="213163"/>
                </a:solidFill>
              </a:rPr>
              <a:t>Conclusion</a:t>
            </a:r>
            <a:endParaRPr lang="en-IN" sz="160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BAAD3EB-5AF8-2850-D7B6-2D787F8D5CA2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61;g5fab984687_2_0">
            <a:extLst>
              <a:ext uri="{FF2B5EF4-FFF2-40B4-BE49-F238E27FC236}">
                <a16:creationId xmlns:a16="http://schemas.microsoft.com/office/drawing/2014/main" id="{81E9EAEF-4D2C-D890-53FC-DD6FC1B36C83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2A2BE8-7706-7405-C6BC-4ED4226CBF0C}"/>
              </a:ext>
            </a:extLst>
          </p:cNvPr>
          <p:cNvSpPr txBox="1"/>
          <p:nvPr/>
        </p:nvSpPr>
        <p:spPr>
          <a:xfrm>
            <a:off x="2103864" y="2110085"/>
            <a:ext cx="526337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1800" dirty="0"/>
              <a:t>In conclusion, developing a Notes sharing web application using the Django framework offers a robust and efficient solution</a:t>
            </a:r>
          </a:p>
        </p:txBody>
      </p:sp>
    </p:spTree>
    <p:extLst>
      <p:ext uri="{BB962C8B-B14F-4D97-AF65-F5344CB8AC3E}">
        <p14:creationId xmlns:p14="http://schemas.microsoft.com/office/powerpoint/2010/main" val="20188784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4528" y="2334505"/>
            <a:ext cx="2149019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000" b="1" spc="-5">
                <a:solidFill>
                  <a:srgbClr val="223366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987024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blue and white rectangle with a white border&#10;&#10;Description automatically generated">
            <a:extLst>
              <a:ext uri="{FF2B5EF4-FFF2-40B4-BE49-F238E27FC236}">
                <a16:creationId xmlns:a16="http://schemas.microsoft.com/office/drawing/2014/main" id="{1DDD1C7A-587D-4E91-1F48-EF709EC74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96C9006-A794-E787-C5A5-C495983DDB30}"/>
              </a:ext>
            </a:extLst>
          </p:cNvPr>
          <p:cNvSpPr txBox="1"/>
          <p:nvPr/>
        </p:nvSpPr>
        <p:spPr>
          <a:xfrm>
            <a:off x="2422762" y="970065"/>
            <a:ext cx="4283236" cy="4335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3930"/>
              </a:lnSpc>
              <a:spcBef>
                <a:spcPct val="0"/>
              </a:spcBef>
            </a:pPr>
            <a:r>
              <a:rPr lang="en-US" sz="2000" b="1">
                <a:solidFill>
                  <a:srgbClr val="213164"/>
                </a:solidFill>
                <a:latin typeface="Arial"/>
                <a:cs typeface="Arial"/>
              </a:rPr>
              <a:t>CAPSTONE PROJECT SHOWCASE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DB24E31-75E2-D2BE-DEE1-91ADB5001A8F}"/>
              </a:ext>
            </a:extLst>
          </p:cNvPr>
          <p:cNvSpPr/>
          <p:nvPr/>
        </p:nvSpPr>
        <p:spPr>
          <a:xfrm>
            <a:off x="956310" y="3037840"/>
            <a:ext cx="7227570" cy="530626"/>
          </a:xfrm>
          <a:prstGeom prst="roundRect">
            <a:avLst/>
          </a:prstGeom>
          <a:solidFill>
            <a:srgbClr val="DFDDFB"/>
          </a:solidFill>
          <a:ln>
            <a:solidFill>
              <a:srgbClr val="DFDDF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0">
            <a:extLst>
              <a:ext uri="{FF2B5EF4-FFF2-40B4-BE49-F238E27FC236}">
                <a16:creationId xmlns:a16="http://schemas.microsoft.com/office/drawing/2014/main" id="{5EA4B0C5-E33A-D592-C106-2AB96DBFDD04}"/>
              </a:ext>
            </a:extLst>
          </p:cNvPr>
          <p:cNvSpPr txBox="1"/>
          <p:nvPr/>
        </p:nvSpPr>
        <p:spPr>
          <a:xfrm>
            <a:off x="1571630" y="3183633"/>
            <a:ext cx="5839143" cy="2390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 b="1" dirty="0">
                <a:latin typeface="+mj-lt"/>
              </a:rPr>
              <a:t>Notes Sharing Web Application using Django Framework</a:t>
            </a:r>
            <a:endParaRPr lang="en-US" sz="1600" dirty="0">
              <a:latin typeface="+mj-lt"/>
              <a:cs typeface="Poppins"/>
            </a:endParaRPr>
          </a:p>
        </p:txBody>
      </p:sp>
      <p:sp>
        <p:nvSpPr>
          <p:cNvPr id="19" name="TextBox 10">
            <a:extLst>
              <a:ext uri="{FF2B5EF4-FFF2-40B4-BE49-F238E27FC236}">
                <a16:creationId xmlns:a16="http://schemas.microsoft.com/office/drawing/2014/main" id="{318A4EF8-FF85-6356-89E9-7A3A656EBA3B}"/>
              </a:ext>
            </a:extLst>
          </p:cNvPr>
          <p:cNvSpPr txBox="1"/>
          <p:nvPr/>
        </p:nvSpPr>
        <p:spPr>
          <a:xfrm>
            <a:off x="3872230" y="2704572"/>
            <a:ext cx="1399540" cy="2390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 b="1">
                <a:solidFill>
                  <a:schemeClr val="bg1"/>
                </a:solidFill>
                <a:latin typeface="+mj-lt"/>
              </a:rPr>
              <a:t>Project Title</a:t>
            </a:r>
            <a:endParaRPr lang="en-US" sz="1600" b="1">
              <a:solidFill>
                <a:schemeClr val="bg1"/>
              </a:solidFill>
              <a:latin typeface="+mj-lt"/>
              <a:cs typeface="Poppins"/>
            </a:endParaRPr>
          </a:p>
        </p:txBody>
      </p:sp>
      <p:sp>
        <p:nvSpPr>
          <p:cNvPr id="14" name="TextBox 7">
            <a:extLst>
              <a:ext uri="{FF2B5EF4-FFF2-40B4-BE49-F238E27FC236}">
                <a16:creationId xmlns:a16="http://schemas.microsoft.com/office/drawing/2014/main" id="{1A6C2021-F9AE-B643-BC8F-4F6AB30CABCF}"/>
              </a:ext>
            </a:extLst>
          </p:cNvPr>
          <p:cNvSpPr txBox="1"/>
          <p:nvPr/>
        </p:nvSpPr>
        <p:spPr>
          <a:xfrm>
            <a:off x="1276813" y="4029973"/>
            <a:ext cx="6590375" cy="5123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>
                <a:solidFill>
                  <a:schemeClr val="bg1"/>
                </a:solidFill>
                <a:latin typeface="+mj-lt"/>
              </a:rPr>
              <a:t>Abstract | Problem Statement | Project Overview |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Poppins"/>
              </a:rPr>
              <a:t> Proposed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+mn-lt"/>
              </a:rPr>
              <a:t>Solution 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|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Poppins"/>
              </a:rPr>
              <a:t>Technology Used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 | Modelling &amp; Results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+mn-lt"/>
              </a:rPr>
              <a:t>| Conclusion </a:t>
            </a:r>
            <a:endParaRPr lang="en-US" sz="1600">
              <a:solidFill>
                <a:schemeClr val="bg1"/>
              </a:solidFill>
              <a:latin typeface="+mj-lt"/>
              <a:cs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427485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492236" y="947826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dirty="0">
                <a:solidFill>
                  <a:srgbClr val="213163"/>
                </a:solidFill>
              </a:rPr>
              <a:t>Abstract</a:t>
            </a:r>
            <a:endParaRPr lang="en-IN" sz="160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E138CBA-7C0B-348B-874D-0DBE98733F33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1;g5fab984687_2_0">
            <a:extLst>
              <a:ext uri="{FF2B5EF4-FFF2-40B4-BE49-F238E27FC236}">
                <a16:creationId xmlns:a16="http://schemas.microsoft.com/office/drawing/2014/main" id="{A6F8FB9D-26BD-FFD4-0D44-2DE325084D08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1C2D7A-692B-B79A-A44F-3547CBD1A7B6}"/>
              </a:ext>
            </a:extLst>
          </p:cNvPr>
          <p:cNvSpPr txBox="1"/>
          <p:nvPr/>
        </p:nvSpPr>
        <p:spPr>
          <a:xfrm>
            <a:off x="1408770" y="1694587"/>
            <a:ext cx="647514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This project aims to develop a Notes Sharing Web Application using the Django framework, a high-level Python web framework known for its simplicity and versatility. The application allows users to create, edit, delete, and share notes with other users in a collaborative environment.</a:t>
            </a:r>
          </a:p>
        </p:txBody>
      </p:sp>
    </p:spTree>
    <p:extLst>
      <p:ext uri="{BB962C8B-B14F-4D97-AF65-F5344CB8AC3E}">
        <p14:creationId xmlns:p14="http://schemas.microsoft.com/office/powerpoint/2010/main" val="3042168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Problem Statement</a:t>
            </a:r>
            <a:endParaRPr lang="en-IN" sz="160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38979D7-DAF1-B9D0-4B15-5F44295BF71F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id="{771E5D94-0B0E-9E10-390E-F025663AAA0F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0F7EE7-2AC5-A095-A47C-A4E25390F375}"/>
              </a:ext>
            </a:extLst>
          </p:cNvPr>
          <p:cNvSpPr txBox="1"/>
          <p:nvPr/>
        </p:nvSpPr>
        <p:spPr>
          <a:xfrm>
            <a:off x="2282282" y="1393601"/>
            <a:ext cx="4557133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Develop a web application that allows users to create, share, and manage their notes online. The application should be built using the Django framework to ensure scalability, security, and ease of maintenance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.Note Creation: Users should be able to create new notes with a title, content, and optional tags for organization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Note Sharing: Users should have the ability to share their notes with other registered users, either publicly or privately.</a:t>
            </a:r>
          </a:p>
        </p:txBody>
      </p:sp>
    </p:spTree>
    <p:extLst>
      <p:ext uri="{BB962C8B-B14F-4D97-AF65-F5344CB8AC3E}">
        <p14:creationId xmlns:p14="http://schemas.microsoft.com/office/powerpoint/2010/main" val="545688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Project Overview</a:t>
            </a:r>
            <a:endParaRPr lang="en-IN" sz="160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CF58A7F-2C96-B07D-0B21-410816696D2B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id="{0139171D-3AD9-6A2C-2865-384C0BE5CD2F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9FCA95-CBE4-4D88-600B-B8AA083DDABF}"/>
              </a:ext>
            </a:extLst>
          </p:cNvPr>
          <p:cNvSpPr txBox="1"/>
          <p:nvPr/>
        </p:nvSpPr>
        <p:spPr>
          <a:xfrm>
            <a:off x="1431072" y="1363557"/>
            <a:ext cx="6281855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Introduction: Briefly introduce the purpose of the application, which is to provide users with a platform to create, organize, and share </a:t>
            </a:r>
            <a:r>
              <a:rPr lang="en-IN" dirty="0" err="1"/>
              <a:t>notes.Features</a:t>
            </a:r>
            <a:r>
              <a:rPr lang="en-IN" dirty="0"/>
              <a:t>:• User Authentication: Allow users to sign up, log in, and manage their accounts.</a:t>
            </a:r>
          </a:p>
          <a:p>
            <a:endParaRPr lang="en-IN" dirty="0"/>
          </a:p>
          <a:p>
            <a:r>
              <a:rPr lang="en-IN" dirty="0"/>
              <a:t>• </a:t>
            </a:r>
            <a:r>
              <a:rPr lang="en-IN" b="1" dirty="0"/>
              <a:t>Create Notes: </a:t>
            </a:r>
            <a:r>
              <a:rPr lang="en-IN" dirty="0"/>
              <a:t>Users can create new notes, add titles, descriptions, and content.</a:t>
            </a:r>
          </a:p>
          <a:p>
            <a:r>
              <a:rPr lang="en-IN" dirty="0"/>
              <a:t>• </a:t>
            </a:r>
            <a:r>
              <a:rPr lang="en-IN" b="1" dirty="0"/>
              <a:t>Share Notes: </a:t>
            </a:r>
            <a:r>
              <a:rPr lang="en-IN" dirty="0"/>
              <a:t>Users can share their notes with others by generating unique URLs or inviting specific </a:t>
            </a:r>
            <a:r>
              <a:rPr lang="en-IN" dirty="0" err="1"/>
              <a:t>users.☆Architecture</a:t>
            </a:r>
            <a:r>
              <a:rPr lang="en-IN" dirty="0"/>
              <a:t>:</a:t>
            </a:r>
          </a:p>
          <a:p>
            <a:r>
              <a:rPr lang="en-IN" dirty="0"/>
              <a:t>• </a:t>
            </a:r>
            <a:r>
              <a:rPr lang="en-IN" b="1" dirty="0"/>
              <a:t>Frontend: </a:t>
            </a:r>
            <a:r>
              <a:rPr lang="en-IN" dirty="0"/>
              <a:t>Use HTML, CSS, and JavaScript for the user interface. Utilize frameworks like Bootstrap for responsive design.</a:t>
            </a:r>
          </a:p>
          <a:p>
            <a:r>
              <a:rPr lang="en-IN" dirty="0"/>
              <a:t>• </a:t>
            </a:r>
            <a:r>
              <a:rPr lang="en-IN" b="1" dirty="0"/>
              <a:t>Backend: </a:t>
            </a:r>
            <a:r>
              <a:rPr lang="en-IN" dirty="0"/>
              <a:t>Django framework for building the application logic, managing data, and handling user authentication.</a:t>
            </a:r>
          </a:p>
        </p:txBody>
      </p:sp>
    </p:spTree>
    <p:extLst>
      <p:ext uri="{BB962C8B-B14F-4D97-AF65-F5344CB8AC3E}">
        <p14:creationId xmlns:p14="http://schemas.microsoft.com/office/powerpoint/2010/main" val="1284633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Proposed Solution</a:t>
            </a:r>
            <a:endParaRPr lang="en-IN" sz="16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6B7C3C-D3E3-FF07-EEDD-95F0B593D118}"/>
              </a:ext>
            </a:extLst>
          </p:cNvPr>
          <p:cNvSpPr txBox="1"/>
          <p:nvPr/>
        </p:nvSpPr>
        <p:spPr>
          <a:xfrm>
            <a:off x="138533" y="1102220"/>
            <a:ext cx="8866934" cy="376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b="0" i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0E84B3E-4CED-7709-C0ED-61714423E40C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id="{D3393E03-7263-ADFB-23AD-8505198A845E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24D13B-61B2-BFD0-BB8B-F00DABB0B731}"/>
              </a:ext>
            </a:extLst>
          </p:cNvPr>
          <p:cNvSpPr txBox="1"/>
          <p:nvPr/>
        </p:nvSpPr>
        <p:spPr>
          <a:xfrm>
            <a:off x="2133599" y="1259253"/>
            <a:ext cx="5724294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● Project Setup: Install Django and create a new project using the </a:t>
            </a:r>
            <a:r>
              <a:rPr lang="en-IN" dirty="0" err="1"/>
              <a:t>django</a:t>
            </a:r>
            <a:r>
              <a:rPr lang="en-IN" dirty="0"/>
              <a:t>-admin command.</a:t>
            </a:r>
          </a:p>
          <a:p>
            <a:r>
              <a:rPr lang="en-IN" dirty="0"/>
              <a:t>● App Creation: Create a Django app within the project to handle the notes functionality.</a:t>
            </a:r>
          </a:p>
          <a:p>
            <a:r>
              <a:rPr lang="en-IN" dirty="0"/>
              <a:t>● User Authentication: Implement user authentication using Django's built-in authentication system or a third-party package like Django framework </a:t>
            </a:r>
          </a:p>
          <a:p>
            <a:r>
              <a:rPr lang="en-IN" dirty="0"/>
              <a:t>● Views: Create views to handle CRUD (Create, Read, Update, Delete) operations for notes.</a:t>
            </a:r>
          </a:p>
          <a:p>
            <a:r>
              <a:rPr lang="en-IN" dirty="0"/>
              <a:t> ● Templates: Design HTML templates for user interface components like note listing, note creation, note editing, etc. </a:t>
            </a:r>
          </a:p>
          <a:p>
            <a:r>
              <a:rPr lang="en-IN" dirty="0"/>
              <a:t> ● Deployment: Deploy the application to a web server. Options include platforms like Heroku, AWS, or deploying on your own server.</a:t>
            </a:r>
          </a:p>
        </p:txBody>
      </p:sp>
    </p:spTree>
    <p:extLst>
      <p:ext uri="{BB962C8B-B14F-4D97-AF65-F5344CB8AC3E}">
        <p14:creationId xmlns:p14="http://schemas.microsoft.com/office/powerpoint/2010/main" val="1053913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Technology Used</a:t>
            </a:r>
            <a:endParaRPr lang="en-IN" sz="1600"/>
          </a:p>
        </p:txBody>
      </p:sp>
      <p:sp>
        <p:nvSpPr>
          <p:cNvPr id="2" name="Google Shape;62;g5fab984687_2_0">
            <a:extLst>
              <a:ext uri="{FF2B5EF4-FFF2-40B4-BE49-F238E27FC236}">
                <a16:creationId xmlns:a16="http://schemas.microsoft.com/office/drawing/2014/main" id="{07E1EAD1-F835-6956-77CD-17363121C17E}"/>
              </a:ext>
            </a:extLst>
          </p:cNvPr>
          <p:cNvSpPr txBox="1">
            <a:spLocks/>
          </p:cNvSpPr>
          <p:nvPr/>
        </p:nvSpPr>
        <p:spPr>
          <a:xfrm>
            <a:off x="128063" y="1059160"/>
            <a:ext cx="5314387" cy="37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907D582-D8F7-CF69-ABAE-503F64E8F1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2671124"/>
              </p:ext>
            </p:extLst>
          </p:nvPr>
        </p:nvGraphicFramePr>
        <p:xfrm>
          <a:off x="-84668" y="615950"/>
          <a:ext cx="8951601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DF48260F-742B-E32A-02FE-B142578BC1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1171" y="1723257"/>
            <a:ext cx="2956469" cy="25730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089073F-18B7-3DD8-48EB-55DA0C87BA8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64380" y="1712692"/>
            <a:ext cx="4165599" cy="20909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52B04F6-FDE4-25BD-3C19-D5DC09B99F1A}"/>
              </a:ext>
            </a:extLst>
          </p:cNvPr>
          <p:cNvSpPr txBox="1"/>
          <p:nvPr/>
        </p:nvSpPr>
        <p:spPr>
          <a:xfrm>
            <a:off x="1000361" y="1361511"/>
            <a:ext cx="3318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Front-end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E6A23E-BD78-D77E-AD81-17D853BDDC74}"/>
              </a:ext>
            </a:extLst>
          </p:cNvPr>
          <p:cNvSpPr txBox="1"/>
          <p:nvPr/>
        </p:nvSpPr>
        <p:spPr>
          <a:xfrm>
            <a:off x="4865736" y="1287522"/>
            <a:ext cx="3580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Back-end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02A8F1A-67E8-0BA1-6B45-F06336896982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Google Shape;61;g5fab984687_2_0">
            <a:extLst>
              <a:ext uri="{FF2B5EF4-FFF2-40B4-BE49-F238E27FC236}">
                <a16:creationId xmlns:a16="http://schemas.microsoft.com/office/drawing/2014/main" id="{3447FF72-B82E-F4FB-B8A0-D3532FD4F749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</p:spTree>
    <p:extLst>
      <p:ext uri="{BB962C8B-B14F-4D97-AF65-F5344CB8AC3E}">
        <p14:creationId xmlns:p14="http://schemas.microsoft.com/office/powerpoint/2010/main" val="1083245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346622" y="915201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dirty="0">
                <a:solidFill>
                  <a:srgbClr val="213163"/>
                </a:solidFill>
              </a:rPr>
              <a:t>Modelling &amp; Results</a:t>
            </a:r>
            <a:endParaRPr lang="en-IN" sz="160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7916C04-0C07-63EC-B0DB-AEEB706ED276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61;g5fab984687_2_0">
            <a:extLst>
              <a:ext uri="{FF2B5EF4-FFF2-40B4-BE49-F238E27FC236}">
                <a16:creationId xmlns:a16="http://schemas.microsoft.com/office/drawing/2014/main" id="{D2FA24E3-5201-10AD-6410-56F7C8331C21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165E98-1574-9CB5-5783-13D38EE90CFE}"/>
              </a:ext>
            </a:extLst>
          </p:cNvPr>
          <p:cNvSpPr txBox="1"/>
          <p:nvPr/>
        </p:nvSpPr>
        <p:spPr>
          <a:xfrm>
            <a:off x="2126166" y="1564449"/>
            <a:ext cx="4638907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● User Model</a:t>
            </a:r>
            <a:r>
              <a:rPr lang="en-IN" dirty="0"/>
              <a:t>: Represents users, typically provided by Django's built-in authentication system.</a:t>
            </a:r>
          </a:p>
          <a:p>
            <a:endParaRPr lang="en-IN" dirty="0"/>
          </a:p>
          <a:p>
            <a:r>
              <a:rPr lang="en-IN" dirty="0"/>
              <a:t>● </a:t>
            </a:r>
            <a:r>
              <a:rPr lang="en-IN" b="1" dirty="0"/>
              <a:t>Note Model</a:t>
            </a:r>
            <a:r>
              <a:rPr lang="en-IN" dirty="0"/>
              <a:t>: Contains fields like title, content, date created, and a foreign key relationship with the User model to associate notes with users.</a:t>
            </a:r>
          </a:p>
          <a:p>
            <a:endParaRPr lang="en-IN" dirty="0"/>
          </a:p>
          <a:p>
            <a:r>
              <a:rPr lang="en-IN" b="1" dirty="0" err="1"/>
              <a:t>Result:</a:t>
            </a:r>
            <a:r>
              <a:rPr lang="en-IN" dirty="0" err="1"/>
              <a:t>Users</a:t>
            </a:r>
            <a:r>
              <a:rPr lang="en-IN" dirty="0"/>
              <a:t> can sign up, log in, and create notes.</a:t>
            </a:r>
          </a:p>
          <a:p>
            <a:r>
              <a:rPr lang="en-IN" dirty="0"/>
              <a:t>This results in a functional and secure Notes sharing web application where users can manage their notes effectively.</a:t>
            </a:r>
          </a:p>
        </p:txBody>
      </p:sp>
    </p:spTree>
    <p:extLst>
      <p:ext uri="{BB962C8B-B14F-4D97-AF65-F5344CB8AC3E}">
        <p14:creationId xmlns:p14="http://schemas.microsoft.com/office/powerpoint/2010/main" val="2863725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B7586-5B6F-C8C7-E175-4BE77E849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850" y="613142"/>
            <a:ext cx="8832300" cy="451933"/>
          </a:xfrm>
        </p:spPr>
        <p:txBody>
          <a:bodyPr/>
          <a:lstStyle/>
          <a:p>
            <a:pPr algn="ctr"/>
            <a:r>
              <a:rPr lang="en-US"/>
              <a:t>Homepage</a:t>
            </a:r>
          </a:p>
        </p:txBody>
      </p:sp>
    </p:spTree>
    <p:extLst>
      <p:ext uri="{BB962C8B-B14F-4D97-AF65-F5344CB8AC3E}">
        <p14:creationId xmlns:p14="http://schemas.microsoft.com/office/powerpoint/2010/main" val="69087543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5" ma:contentTypeDescription="Create a new document." ma:contentTypeScope="" ma:versionID="7670618c03e54fbae4a17ecb2d0ed10f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3d63de1c5a217044e31e0c8b260d3d71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162bd5b-4ed9-4da3-b376-05204580ba3f" xsi:nil="true"/>
  </documentManagement>
</p:properties>
</file>

<file path=customXml/itemProps1.xml><?xml version="1.0" encoding="utf-8"?>
<ds:datastoreItem xmlns:ds="http://schemas.openxmlformats.org/officeDocument/2006/customXml" ds:itemID="{7D9E5D5E-A365-4A49-8140-C8CC82A61608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3706AB80-2608-47D7-8AC8-FA6BC8A9B27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6559A34-456E-49A1-8157-9E3D18BFAD36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</TotalTime>
  <Words>644</Words>
  <Application>Microsoft Office PowerPoint</Application>
  <PresentationFormat>On-screen Show (16:9)</PresentationFormat>
  <Paragraphs>66</Paragraphs>
  <Slides>18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  <vt:variant>
        <vt:lpstr>Custom Shows</vt:lpstr>
      </vt:variant>
      <vt:variant>
        <vt:i4>1</vt:i4>
      </vt:variant>
    </vt:vector>
  </HeadingPairs>
  <TitlesOfParts>
    <vt:vector size="26" baseType="lpstr">
      <vt:lpstr>Arial</vt:lpstr>
      <vt:lpstr>Arial MT</vt:lpstr>
      <vt:lpstr>Calibri</vt:lpstr>
      <vt:lpstr>Söhne</vt:lpstr>
      <vt:lpstr>Times New Roman</vt:lpstr>
      <vt:lpstr>Wingdings</vt:lpstr>
      <vt:lpstr>Simple Light</vt:lpstr>
      <vt:lpstr>PowerPoint Presentation</vt:lpstr>
      <vt:lpstr>PowerPoint Presentation</vt:lpstr>
      <vt:lpstr>Abstract</vt:lpstr>
      <vt:lpstr>Problem Statement</vt:lpstr>
      <vt:lpstr>Project Overview</vt:lpstr>
      <vt:lpstr>Proposed Solution</vt:lpstr>
      <vt:lpstr>Technology Used</vt:lpstr>
      <vt:lpstr>Modelling &amp; Results</vt:lpstr>
      <vt:lpstr>Homepage</vt:lpstr>
      <vt:lpstr>PowerPoint Presentation</vt:lpstr>
      <vt:lpstr>PowerPoint Presentation</vt:lpstr>
      <vt:lpstr>Teacher login</vt:lpstr>
      <vt:lpstr>Teacher’s  page</vt:lpstr>
      <vt:lpstr>No access </vt:lpstr>
      <vt:lpstr>404 Error</vt:lpstr>
      <vt:lpstr>Future Enhancements: </vt:lpstr>
      <vt:lpstr>Conclusion</vt:lpstr>
      <vt:lpstr>Thank You!</vt:lpstr>
      <vt:lpstr>Custom Show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lastModifiedBy>Abinayaa Sri</cp:lastModifiedBy>
  <cp:revision>9</cp:revision>
  <dcterms:modified xsi:type="dcterms:W3CDTF">2024-04-10T15:57:26Z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