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92" r:id="rId3"/>
    <p:sldId id="1305" r:id="rId5"/>
    <p:sldId id="352" r:id="rId6"/>
    <p:sldId id="1300" r:id="rId7"/>
    <p:sldId id="1284" r:id="rId8"/>
    <p:sldId id="1285" r:id="rId9"/>
    <p:sldId id="1287" r:id="rId10"/>
    <p:sldId id="1286" r:id="rId11"/>
    <p:sldId id="1306" r:id="rId12"/>
    <p:sldId id="1307" r:id="rId13"/>
    <p:sldId id="1293" r:id="rId14"/>
    <p:sldId id="1294" r:id="rId15"/>
    <p:sldId id="1295" r:id="rId16"/>
    <p:sldId id="1296" r:id="rId17"/>
    <p:sldId id="1297" r:id="rId18"/>
    <p:sldId id="1322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3"/>
        <p:sld r:id="rId6"/>
        <p:sld r:id="rId7"/>
        <p:sld r:id="rId8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38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ustomXml" Target="../customXml/item3.xml"/><Relationship Id="rId26" Type="http://schemas.openxmlformats.org/officeDocument/2006/relationships/customXml" Target="../customXml/item2.xml"/><Relationship Id="rId25" Type="http://schemas.openxmlformats.org/officeDocument/2006/relationships/customXml" Target="../customXml/item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type="teardrop" r:blip="" rot="45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type="teardrop" r:blip="" rot="225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/>
          <p:cNvPicPr preferRelativeResize="0"/>
          <p:nvPr userDrawn="1"/>
        </p:nvPicPr>
        <p:blipFill rotWithShape="1">
          <a:blip r:embed="rId12"/>
          <a:srcRect/>
          <a:stretch>
            <a:fillRect/>
          </a:stretch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  <a:endParaRPr lang="en-US" sz="1800" b="0">
              <a:solidFill>
                <a:schemeClr val="bg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5000"/>
          </a:blip>
          <a:srcRect t="5928" r="746" b="10206"/>
          <a:stretch>
            <a:fillRect/>
          </a:stretch>
        </p:blipFill>
        <p:spPr>
          <a:xfrm>
            <a:off x="13063" y="2230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  <a:endParaRPr lang="en-US" sz="2000" b="1">
              <a:solidFill>
                <a:srgbClr val="161D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  <a:endParaRPr lang="en-US" sz="2000">
              <a:solidFill>
                <a:srgbClr val="161D23"/>
              </a:solidFill>
            </a:endParaRPr>
          </a:p>
        </p:txBody>
      </p:sp>
      <p:sp>
        <p:nvSpPr>
          <p:cNvPr id="13" name="Google Shape;70;p13"/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Members</a:t>
            </a:r>
            <a:endParaRPr lang="en-US" sz="12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5094" y="3956068"/>
            <a:ext cx="254020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Student Name :</a:t>
            </a:r>
            <a:r>
              <a:rPr lang="en-IN" sz="1100" dirty="0" err="1">
                <a:solidFill>
                  <a:schemeClr val="tx1"/>
                </a:solidFill>
              </a:rPr>
              <a:t>S.Vijayalakshmi</a:t>
            </a:r>
            <a:endParaRPr lang="en-US" sz="1100" b="0" i="0" u="none" strike="noStrike" cap="none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Student ID : au814721104060</a:t>
            </a:r>
            <a:endParaRPr lang="en-US" sz="1100" b="0" i="0" u="none" strike="noStrike" cap="none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/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Name</a:t>
            </a:r>
            <a:endParaRPr lang="en-US" sz="12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18772" y="3991094"/>
            <a:ext cx="278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SRM TRP ENGINEERING COLLEGE</a:t>
            </a:r>
            <a:endParaRPr lang="en-IN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5035" y="817757"/>
            <a:ext cx="2943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Student page</a:t>
            </a:r>
            <a:endParaRPr lang="en-IN" sz="1600" b="1" dirty="0"/>
          </a:p>
        </p:txBody>
      </p:sp>
      <p:pic>
        <p:nvPicPr>
          <p:cNvPr id="3" name="Picture 2" descr="stude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" y="1155700"/>
            <a:ext cx="8945245" cy="3766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sz="1600" b="1" dirty="0"/>
              <a:t>Teacher login</a:t>
            </a:r>
            <a:endParaRPr lang="en-US" sz="1600" b="1" dirty="0"/>
          </a:p>
        </p:txBody>
      </p:sp>
      <p:pic>
        <p:nvPicPr>
          <p:cNvPr id="4" name="Picture 3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300"/>
            <a:ext cx="91440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sz="1600" b="1" dirty="0"/>
              <a:t>Teacher’s  page</a:t>
            </a:r>
            <a:endParaRPr lang="en-US" sz="1600" b="1" dirty="0"/>
          </a:p>
        </p:txBody>
      </p:sp>
      <p:pic>
        <p:nvPicPr>
          <p:cNvPr id="3" name="Picture 2" descr="teach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" y="1149350"/>
            <a:ext cx="8181975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sz="1800" b="1" dirty="0"/>
              <a:t>No access </a:t>
            </a:r>
            <a:endParaRPr lang="en-US" sz="1800" b="1" dirty="0"/>
          </a:p>
        </p:txBody>
      </p:sp>
      <p:pic>
        <p:nvPicPr>
          <p:cNvPr id="3" name="Picture 2" descr="no acc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1089025"/>
            <a:ext cx="7529195" cy="3940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sz="1800" b="1" dirty="0"/>
              <a:t>404 Error</a:t>
            </a:r>
            <a:endParaRPr lang="en-US" sz="1800" b="1" dirty="0"/>
          </a:p>
        </p:txBody>
      </p:sp>
      <p:pic>
        <p:nvPicPr>
          <p:cNvPr id="3" name="Picture 2" descr="4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104900"/>
            <a:ext cx="801243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71" y="927822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0049" y="1739591"/>
            <a:ext cx="53693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The main technologies used in a Notes sharing web </a:t>
            </a:r>
            <a:r>
              <a:rPr lang="en-IN" sz="1800" dirty="0" err="1"/>
              <a:t>application:Django</a:t>
            </a:r>
            <a:r>
              <a:rPr lang="en-IN" sz="1800" dirty="0"/>
              <a:t>: High-level Python web framework for rapid development.HTML/CSS/JavaScript: Frontend technologies for user interface and </a:t>
            </a:r>
            <a:r>
              <a:rPr lang="en-IN" sz="1800" dirty="0" err="1"/>
              <a:t>interactivity.SQLite</a:t>
            </a:r>
            <a:r>
              <a:rPr lang="en-IN" sz="1800" dirty="0"/>
              <a:t>/PostgreSQL/MySQL: Database management systems supported by Django for storing notes and user data.</a:t>
            </a:r>
            <a:endParaRPr lang="en-I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903451" y="120252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3864" y="2110085"/>
            <a:ext cx="5263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800" dirty="0"/>
              <a:t>In conclusion, developing a Notes sharing web application using the Django framework offers a robust and efficient solution</a:t>
            </a:r>
            <a:endParaRPr lang="en-IN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903451" y="120252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3864" y="2110085"/>
            <a:ext cx="5263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800" dirty="0"/>
              <a:t>In conclusion, developing a Notes sharing web application using the Django framework offers a robust and efficient solution</a:t>
            </a:r>
            <a:endParaRPr lang="en-IN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  <a:endParaRPr lang="en-US" sz="30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 panose="020B0604020202020204"/>
                <a:cs typeface="Arial" panose="020B0604020202020204"/>
              </a:rPr>
              <a:t>CAPSTONE PROJECT SHOWCASE</a:t>
            </a:r>
            <a:endParaRPr lang="en-US" sz="2000" b="1">
              <a:solidFill>
                <a:srgbClr val="213164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/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Notes Sharing Web Application using Django Framework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492236" y="947826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8770" y="1694587"/>
            <a:ext cx="64751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This project aims to develop a Notes Sharing Web Application using the Django framework, a high-level Python web framework known for its simplicity and versatility. The application allows users to create, edit, delete, and share notes with other users in a collaborative environment.</a:t>
            </a:r>
            <a:endParaRPr 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2282" y="1393601"/>
            <a:ext cx="455713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 a web application that allows users to create, share, and manage their notes online. The application should be built using the Django framework to ensure scalability, security, and ease of maintenance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.Note Creation: Users should be able to create new notes with a title, content, and optional tags for organization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Note Sharing: Users should have the ability to share their notes with other registered users, either publicly or privately.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072" y="1363557"/>
            <a:ext cx="628185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Introduction: Briefly introduce the purpose of the application, which is to provide users with a platform to create, organize, and share </a:t>
            </a:r>
            <a:r>
              <a:rPr lang="en-IN" dirty="0" err="1"/>
              <a:t>notes.Features</a:t>
            </a:r>
            <a:r>
              <a:rPr lang="en-IN" dirty="0"/>
              <a:t>:• User Authentication: Allow users to sign up, log in, and manage their accounts.</a:t>
            </a:r>
            <a:endParaRPr lang="en-IN" dirty="0"/>
          </a:p>
          <a:p>
            <a:endParaRPr lang="en-IN" dirty="0"/>
          </a:p>
          <a:p>
            <a:r>
              <a:rPr lang="en-IN" dirty="0"/>
              <a:t>• </a:t>
            </a:r>
            <a:r>
              <a:rPr lang="en-IN" b="1" dirty="0"/>
              <a:t>Create Notes: </a:t>
            </a:r>
            <a:r>
              <a:rPr lang="en-IN" dirty="0"/>
              <a:t>Users can create new notes, add titles, descriptions, and content.</a:t>
            </a:r>
            <a:endParaRPr lang="en-IN" dirty="0"/>
          </a:p>
          <a:p>
            <a:r>
              <a:rPr lang="en-IN" dirty="0"/>
              <a:t>• </a:t>
            </a:r>
            <a:r>
              <a:rPr lang="en-IN" b="1" dirty="0"/>
              <a:t>Share Notes: </a:t>
            </a:r>
            <a:r>
              <a:rPr lang="en-IN" dirty="0"/>
              <a:t>Users can share their notes with others by generating unique URLs or inviting specific </a:t>
            </a:r>
            <a:r>
              <a:rPr lang="en-IN" dirty="0" err="1"/>
              <a:t>users.☆Architecture</a:t>
            </a:r>
            <a:r>
              <a:rPr lang="en-IN" dirty="0"/>
              <a:t>:</a:t>
            </a:r>
            <a:endParaRPr lang="en-IN" dirty="0"/>
          </a:p>
          <a:p>
            <a:r>
              <a:rPr lang="en-IN" dirty="0"/>
              <a:t>• </a:t>
            </a:r>
            <a:r>
              <a:rPr lang="en-IN" b="1" dirty="0"/>
              <a:t>Frontend: </a:t>
            </a:r>
            <a:r>
              <a:rPr lang="en-IN" dirty="0"/>
              <a:t>Use HTML, CSS, and JavaScript for the user interface. Utilize frameworks like Bootstrap for responsive design.</a:t>
            </a:r>
            <a:endParaRPr lang="en-IN" dirty="0"/>
          </a:p>
          <a:p>
            <a:r>
              <a:rPr lang="en-IN" dirty="0"/>
              <a:t>• </a:t>
            </a:r>
            <a:r>
              <a:rPr lang="en-IN" b="1" dirty="0"/>
              <a:t>Backend: </a:t>
            </a:r>
            <a:r>
              <a:rPr lang="en-IN" dirty="0"/>
              <a:t>Django framework for building the application logic, managing data, and handling user authentication.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/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599" y="1259253"/>
            <a:ext cx="572429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● Project Setup: Install Django and create a new project using the </a:t>
            </a:r>
            <a:r>
              <a:rPr lang="en-IN" dirty="0" err="1"/>
              <a:t>django</a:t>
            </a:r>
            <a:r>
              <a:rPr lang="en-IN" dirty="0"/>
              <a:t>-admin command.</a:t>
            </a:r>
            <a:endParaRPr lang="en-IN" dirty="0"/>
          </a:p>
          <a:p>
            <a:r>
              <a:rPr lang="en-IN" dirty="0"/>
              <a:t>● App Creation: Create a Django app within the project to handle the notes functionality.</a:t>
            </a:r>
            <a:endParaRPr lang="en-IN" dirty="0"/>
          </a:p>
          <a:p>
            <a:r>
              <a:rPr lang="en-IN" dirty="0"/>
              <a:t>● User Authentication: Implement user authentication using Django's built-in authentication system or a third-party package like Django framework </a:t>
            </a:r>
            <a:endParaRPr lang="en-IN" dirty="0"/>
          </a:p>
          <a:p>
            <a:r>
              <a:rPr lang="en-IN" dirty="0"/>
              <a:t>● Views: Create views to handle CRUD (Create, Read, Update, Delete) operations for notes.</a:t>
            </a:r>
            <a:endParaRPr lang="en-IN" dirty="0"/>
          </a:p>
          <a:p>
            <a:r>
              <a:rPr lang="en-IN" dirty="0"/>
              <a:t> ● Templates: Design HTML templates for user interface components like note listing, note creation, note editing, etc. </a:t>
            </a:r>
            <a:endParaRPr lang="en-IN" dirty="0"/>
          </a:p>
          <a:p>
            <a:r>
              <a:rPr lang="en-IN" dirty="0"/>
              <a:t> ● Deployment: Deploy the application to a web server. Options include platforms like Heroku, AWS, or deploying on your own server.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46622" y="915201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6166" y="1564449"/>
            <a:ext cx="463890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● User Model</a:t>
            </a:r>
            <a:r>
              <a:rPr lang="en-IN" dirty="0"/>
              <a:t>: Represents users, typically provided by Django's built-in authentication system.</a:t>
            </a:r>
            <a:endParaRPr lang="en-IN" dirty="0"/>
          </a:p>
          <a:p>
            <a:endParaRPr lang="en-IN" dirty="0"/>
          </a:p>
          <a:p>
            <a:r>
              <a:rPr lang="en-IN" dirty="0"/>
              <a:t>● </a:t>
            </a:r>
            <a:r>
              <a:rPr lang="en-IN" b="1" dirty="0"/>
              <a:t>Note Model</a:t>
            </a:r>
            <a:r>
              <a:rPr lang="en-IN" dirty="0"/>
              <a:t>: Contains fields like title, content, date created, and a foreign key relationship with the User model to associate notes with users.</a:t>
            </a:r>
            <a:endParaRPr lang="en-IN" dirty="0"/>
          </a:p>
          <a:p>
            <a:endParaRPr lang="en-IN" dirty="0"/>
          </a:p>
          <a:p>
            <a:r>
              <a:rPr lang="en-IN" b="1" dirty="0" err="1"/>
              <a:t>Result:</a:t>
            </a:r>
            <a:r>
              <a:rPr lang="en-IN" dirty="0" err="1"/>
              <a:t>Users</a:t>
            </a:r>
            <a:r>
              <a:rPr lang="en-IN" dirty="0"/>
              <a:t> can sign up, log in, and create notes.</a:t>
            </a:r>
            <a:endParaRPr lang="en-IN" dirty="0"/>
          </a:p>
          <a:p>
            <a:r>
              <a:rPr lang="en-IN" dirty="0"/>
              <a:t>This results in a functional and secure Notes sharing web application where users can manage their notes effectively.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1219" y="961233"/>
            <a:ext cx="2899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Student login</a:t>
            </a:r>
            <a:endParaRPr lang="en-IN" sz="1600" b="1" dirty="0"/>
          </a:p>
        </p:txBody>
      </p:sp>
      <p:pic>
        <p:nvPicPr>
          <p:cNvPr id="4" name="Picture 3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300"/>
            <a:ext cx="9144000" cy="4914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0 F 1 8 7 2 1 8 8 A B C F C 4 8 B E C A 6 C 8 7 E 8 A C 3 2 8 5 "   m a : c o n t e n t T y p e V e r s i o n = " 1 5 "   m a : c o n t e n t T y p e D e s c r i p t i o n = " C r e a t e   a   n e w   d o c u m e n t . "   m a : c o n t e n t T y p e S c o p e = " "   m a : v e r s i o n I D = " 7 6 7 0 6 1 8 c 0 3 e 5 4 f b a e 4 a 1 7 e c b 2 d 0 e d 1 0 f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3 d 6 3 d e 1 c 5 a 2 1 7 0 4 4 e 3 1 e 0 c 8 b 2 6 0 d 3 d 7 1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9 1 6 2 b d 5 b - 4 e d 9 - 4 d a 3 - b 3 7 6 - 0 5 2 0 4 5 8 0 b a 3 f "   x m l n s : n s 4 = " c 0 f a 2 6 1 7 - 9 6 b d - 4 2 5 d - 8 5 7 8 - e 9 3 5 6 3 f e 3 7 c 5 " >  
 < x s d : i m p o r t   n a m e s p a c e = " 9 1 6 2 b d 5 b - 4 e d 9 - 4 d a 3 - b 3 7 6 - 0 5 2 0 4 5 8 0 b a 3 f " / >  
 < x s d : i m p o r t   n a m e s p a c e = " c 0 f a 2 6 1 7 - 9 6 b d - 4 2 5 d - 8 5 7 8 - e 9 3 5 6 3 f e 3 7 c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L o c a t i o n "   m i n O c c u r s = " 0 " / >  
 < x s d : e l e m e n t   r e f = " n s 3 : _ a c t i v i t y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1 6 2 b d 5 b - 4 e d 9 - 4 d a 3 - b 3 7 6 - 0 5 2 0 4 5 8 0 b a 3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3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7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8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1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_ a c t i v i t y "   m a : i n d e x = " 2 2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/ x s d : s c h e m a >  
 < x s d : s c h e m a   t a r g e t N a m e s p a c e = " c 0 f a 2 6 1 7 - 9 6 b d - 4 2 5 d - 8 5 7 8 - e 9 3 5 6 3 f e 3 7 c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a c t i v i t y   x m l n s = " 9 1 6 2 b d 5 b - 4 e d 9 - 4 d a 3 - b 3 7 6 - 0 5 2 0 4 5 8 0 b a 3 f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7D9E5D5E-A365-4A49-8140-C8CC82A61608}">
  <ds:schemaRefs/>
</ds:datastoreItem>
</file>

<file path=customXml/itemProps2.xml><?xml version="1.0" encoding="utf-8"?>
<ds:datastoreItem xmlns:ds="http://schemas.openxmlformats.org/officeDocument/2006/customXml" ds:itemID="{3706AB80-2608-47D7-8AC8-FA6BC8A9B27C}">
  <ds:schemaRefs/>
</ds:datastoreItem>
</file>

<file path=customXml/itemProps3.xml><?xml version="1.0" encoding="utf-8"?>
<ds:datastoreItem xmlns:ds="http://schemas.openxmlformats.org/officeDocument/2006/customXml" ds:itemID="{A6559A34-456E-49A1-8157-9E3D18BFAD3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3703</Words>
  <Application>WPS Presentation</Application>
  <PresentationFormat>On-screen Show (16:9)</PresentationFormat>
  <Paragraphs>113</Paragraphs>
  <Slides>18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1</vt:i4>
      </vt:variant>
    </vt:vector>
  </HeadingPairs>
  <TitlesOfParts>
    <vt:vector size="33" baseType="lpstr">
      <vt:lpstr>Arial</vt:lpstr>
      <vt:lpstr>SimSun</vt:lpstr>
      <vt:lpstr>Wingdings</vt:lpstr>
      <vt:lpstr>Arial</vt:lpstr>
      <vt:lpstr>Calibri</vt:lpstr>
      <vt:lpstr>Arial MT</vt:lpstr>
      <vt:lpstr>Times New Roman</vt:lpstr>
      <vt:lpstr>Poppins</vt:lpstr>
      <vt:lpstr>Segoe Print</vt:lpstr>
      <vt:lpstr>Times New Roman</vt:lpstr>
      <vt:lpstr>Söhne</vt:lpstr>
      <vt:lpstr>Microsoft YaHei</vt:lpstr>
      <vt:lpstr>Arial Unicode MS</vt:lpstr>
      <vt:lpstr>Simple Light</vt:lpstr>
      <vt:lpstr>PowerPoint 演示文稿</vt:lpstr>
      <vt:lpstr>PowerPoint 演示文稿</vt:lpstr>
      <vt:lpstr>Abstract</vt:lpstr>
      <vt:lpstr>Problem Statement</vt:lpstr>
      <vt:lpstr>Project Overview</vt:lpstr>
      <vt:lpstr>Proposed Solution</vt:lpstr>
      <vt:lpstr>Modelling &amp; Results</vt:lpstr>
      <vt:lpstr>Technology Used</vt:lpstr>
      <vt:lpstr>PowerPoint 演示文稿</vt:lpstr>
      <vt:lpstr>PowerPoint 演示文稿</vt:lpstr>
      <vt:lpstr>Teacher login</vt:lpstr>
      <vt:lpstr>Teacher’s  page</vt:lpstr>
      <vt:lpstr>No access </vt:lpstr>
      <vt:lpstr>404 Error</vt:lpstr>
      <vt:lpstr>Future Enhancements: </vt:lpstr>
      <vt:lpstr>Conclusion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admin</cp:lastModifiedBy>
  <cp:revision>14</cp:revision>
  <dcterms:created xsi:type="dcterms:W3CDTF">2024-04-28T07:13:00Z</dcterms:created>
  <dcterms:modified xsi:type="dcterms:W3CDTF">2024-04-28T10:19:54Z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916FE0FCD2934F0AA48425534CBE1BB6_13</vt:lpwstr>
  </property>
  <property fmtid="{D5CDD505-2E9C-101B-9397-08002B2CF9AE}" pid="4" name="KSOProductBuildVer">
    <vt:lpwstr>1033-12.2.0.13431</vt:lpwstr>
  </property>
</Properties>
</file>