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uele Marino" userId="097810ca16612164" providerId="LiveId" clId="{1EF2CF42-4844-4623-8373-F4C4E4C66F10}"/>
    <pc:docChg chg="undo redo custSel addSld delSld modSld">
      <pc:chgData name="Samuele Marino" userId="097810ca16612164" providerId="LiveId" clId="{1EF2CF42-4844-4623-8373-F4C4E4C66F10}" dt="2021-04-11T17:55:37.253" v="1561" actId="20577"/>
      <pc:docMkLst>
        <pc:docMk/>
      </pc:docMkLst>
      <pc:sldChg chg="addSp delSp modSp new mod">
        <pc:chgData name="Samuele Marino" userId="097810ca16612164" providerId="LiveId" clId="{1EF2CF42-4844-4623-8373-F4C4E4C66F10}" dt="2021-04-11T16:52:19.416" v="140" actId="1076"/>
        <pc:sldMkLst>
          <pc:docMk/>
          <pc:sldMk cId="548762854" sldId="256"/>
        </pc:sldMkLst>
        <pc:spChg chg="add del mod">
          <ac:chgData name="Samuele Marino" userId="097810ca16612164" providerId="LiveId" clId="{1EF2CF42-4844-4623-8373-F4C4E4C66F10}" dt="2021-04-11T16:51:48.231" v="131" actId="478"/>
          <ac:spMkLst>
            <pc:docMk/>
            <pc:sldMk cId="548762854" sldId="256"/>
            <ac:spMk id="2" creationId="{88FC6533-03D7-4096-A054-FB6A7C689F6F}"/>
          </ac:spMkLst>
        </pc:spChg>
        <pc:spChg chg="mod">
          <ac:chgData name="Samuele Marino" userId="097810ca16612164" providerId="LiveId" clId="{1EF2CF42-4844-4623-8373-F4C4E4C66F10}" dt="2021-04-11T16:50:21.868" v="18" actId="27636"/>
          <ac:spMkLst>
            <pc:docMk/>
            <pc:sldMk cId="548762854" sldId="256"/>
            <ac:spMk id="3" creationId="{B4CCC5EC-0ED6-4A63-A022-1F3A254117AA}"/>
          </ac:spMkLst>
        </pc:spChg>
        <pc:spChg chg="add mod">
          <ac:chgData name="Samuele Marino" userId="097810ca16612164" providerId="LiveId" clId="{1EF2CF42-4844-4623-8373-F4C4E4C66F10}" dt="2021-04-11T16:50:56.740" v="84" actId="20577"/>
          <ac:spMkLst>
            <pc:docMk/>
            <pc:sldMk cId="548762854" sldId="256"/>
            <ac:spMk id="5" creationId="{B495AA4E-8FC3-49BA-A205-3C9F478AC26A}"/>
          </ac:spMkLst>
        </pc:spChg>
        <pc:spChg chg="add mod">
          <ac:chgData name="Samuele Marino" userId="097810ca16612164" providerId="LiveId" clId="{1EF2CF42-4844-4623-8373-F4C4E4C66F10}" dt="2021-04-11T16:51:50.715" v="134" actId="20577"/>
          <ac:spMkLst>
            <pc:docMk/>
            <pc:sldMk cId="548762854" sldId="256"/>
            <ac:spMk id="6" creationId="{BF010A94-7970-48AC-BF80-7D2F69E69D27}"/>
          </ac:spMkLst>
        </pc:spChg>
        <pc:spChg chg="add del mod">
          <ac:chgData name="Samuele Marino" userId="097810ca16612164" providerId="LiveId" clId="{1EF2CF42-4844-4623-8373-F4C4E4C66F10}" dt="2021-04-11T16:51:48.231" v="131" actId="478"/>
          <ac:spMkLst>
            <pc:docMk/>
            <pc:sldMk cId="548762854" sldId="256"/>
            <ac:spMk id="7" creationId="{F9D54358-3962-46E9-BBAF-543B579D80E5}"/>
          </ac:spMkLst>
        </pc:spChg>
        <pc:picChg chg="add del mod">
          <ac:chgData name="Samuele Marino" userId="097810ca16612164" providerId="LiveId" clId="{1EF2CF42-4844-4623-8373-F4C4E4C66F10}" dt="2021-04-11T16:51:48.565" v="132"/>
          <ac:picMkLst>
            <pc:docMk/>
            <pc:sldMk cId="548762854" sldId="256"/>
            <ac:picMk id="1026" creationId="{9B27166B-5583-42A2-A0A6-7587194AF9F8}"/>
          </ac:picMkLst>
        </pc:picChg>
        <pc:picChg chg="add mod">
          <ac:chgData name="Samuele Marino" userId="097810ca16612164" providerId="LiveId" clId="{1EF2CF42-4844-4623-8373-F4C4E4C66F10}" dt="2021-04-11T16:52:19.416" v="140" actId="1076"/>
          <ac:picMkLst>
            <pc:docMk/>
            <pc:sldMk cId="548762854" sldId="256"/>
            <ac:picMk id="1028" creationId="{1C19DD08-E3B0-4432-8FF6-4D8CEDE71E69}"/>
          </ac:picMkLst>
        </pc:picChg>
      </pc:sldChg>
      <pc:sldChg chg="addSp delSp modSp add del mod modClrScheme chgLayout">
        <pc:chgData name="Samuele Marino" userId="097810ca16612164" providerId="LiveId" clId="{1EF2CF42-4844-4623-8373-F4C4E4C66F10}" dt="2021-04-11T16:52:51.157" v="145" actId="47"/>
        <pc:sldMkLst>
          <pc:docMk/>
          <pc:sldMk cId="1612115442" sldId="257"/>
        </pc:sldMkLst>
        <pc:spChg chg="del mod ord">
          <ac:chgData name="Samuele Marino" userId="097810ca16612164" providerId="LiveId" clId="{1EF2CF42-4844-4623-8373-F4C4E4C66F10}" dt="2021-04-11T16:52:48.530" v="144" actId="478"/>
          <ac:spMkLst>
            <pc:docMk/>
            <pc:sldMk cId="1612115442" sldId="257"/>
            <ac:spMk id="2" creationId="{88FC6533-03D7-4096-A054-FB6A7C689F6F}"/>
          </ac:spMkLst>
        </pc:spChg>
        <pc:spChg chg="del mod ord">
          <ac:chgData name="Samuele Marino" userId="097810ca16612164" providerId="LiveId" clId="{1EF2CF42-4844-4623-8373-F4C4E4C66F10}" dt="2021-04-11T16:52:48.530" v="144" actId="478"/>
          <ac:spMkLst>
            <pc:docMk/>
            <pc:sldMk cId="1612115442" sldId="257"/>
            <ac:spMk id="3" creationId="{B4CCC5EC-0ED6-4A63-A022-1F3A254117AA}"/>
          </ac:spMkLst>
        </pc:spChg>
        <pc:spChg chg="add del mod ord">
          <ac:chgData name="Samuele Marino" userId="097810ca16612164" providerId="LiveId" clId="{1EF2CF42-4844-4623-8373-F4C4E4C66F10}" dt="2021-04-11T16:52:48.530" v="144" actId="478"/>
          <ac:spMkLst>
            <pc:docMk/>
            <pc:sldMk cId="1612115442" sldId="257"/>
            <ac:spMk id="4" creationId="{2C05E4F7-0533-4666-B4B4-3EC39F51E68C}"/>
          </ac:spMkLst>
        </pc:spChg>
        <pc:spChg chg="del">
          <ac:chgData name="Samuele Marino" userId="097810ca16612164" providerId="LiveId" clId="{1EF2CF42-4844-4623-8373-F4C4E4C66F10}" dt="2021-04-11T16:52:48.530" v="144" actId="478"/>
          <ac:spMkLst>
            <pc:docMk/>
            <pc:sldMk cId="1612115442" sldId="257"/>
            <ac:spMk id="5" creationId="{B495AA4E-8FC3-49BA-A205-3C9F478AC26A}"/>
          </ac:spMkLst>
        </pc:spChg>
        <pc:spChg chg="del">
          <ac:chgData name="Samuele Marino" userId="097810ca16612164" providerId="LiveId" clId="{1EF2CF42-4844-4623-8373-F4C4E4C66F10}" dt="2021-04-11T16:52:48.530" v="144" actId="478"/>
          <ac:spMkLst>
            <pc:docMk/>
            <pc:sldMk cId="1612115442" sldId="257"/>
            <ac:spMk id="6" creationId="{BF010A94-7970-48AC-BF80-7D2F69E69D27}"/>
          </ac:spMkLst>
        </pc:spChg>
        <pc:spChg chg="add mod">
          <ac:chgData name="Samuele Marino" userId="097810ca16612164" providerId="LiveId" clId="{1EF2CF42-4844-4623-8373-F4C4E4C66F10}" dt="2021-04-11T16:52:48.530" v="144" actId="478"/>
          <ac:spMkLst>
            <pc:docMk/>
            <pc:sldMk cId="1612115442" sldId="257"/>
            <ac:spMk id="7" creationId="{F59B421D-A482-4FEE-B56C-A16757FEF326}"/>
          </ac:spMkLst>
        </pc:spChg>
        <pc:spChg chg="add mod">
          <ac:chgData name="Samuele Marino" userId="097810ca16612164" providerId="LiveId" clId="{1EF2CF42-4844-4623-8373-F4C4E4C66F10}" dt="2021-04-11T16:52:48.530" v="144" actId="478"/>
          <ac:spMkLst>
            <pc:docMk/>
            <pc:sldMk cId="1612115442" sldId="257"/>
            <ac:spMk id="8" creationId="{A041C4EC-AB40-44A2-B5A5-240261FD6103}"/>
          </ac:spMkLst>
        </pc:spChg>
        <pc:picChg chg="del">
          <ac:chgData name="Samuele Marino" userId="097810ca16612164" providerId="LiveId" clId="{1EF2CF42-4844-4623-8373-F4C4E4C66F10}" dt="2021-04-11T16:52:48.530" v="144" actId="478"/>
          <ac:picMkLst>
            <pc:docMk/>
            <pc:sldMk cId="1612115442" sldId="257"/>
            <ac:picMk id="1028" creationId="{1C19DD08-E3B0-4432-8FF6-4D8CEDE71E69}"/>
          </ac:picMkLst>
        </pc:picChg>
      </pc:sldChg>
      <pc:sldChg chg="addSp delSp modSp new mod modClrScheme chgLayout">
        <pc:chgData name="Samuele Marino" userId="097810ca16612164" providerId="LiveId" clId="{1EF2CF42-4844-4623-8373-F4C4E4C66F10}" dt="2021-04-11T17:25:02.676" v="797" actId="313"/>
        <pc:sldMkLst>
          <pc:docMk/>
          <pc:sldMk cId="3857583707" sldId="257"/>
        </pc:sldMkLst>
        <pc:spChg chg="del mod ord">
          <ac:chgData name="Samuele Marino" userId="097810ca16612164" providerId="LiveId" clId="{1EF2CF42-4844-4623-8373-F4C4E4C66F10}" dt="2021-04-11T16:52:56.083" v="147" actId="700"/>
          <ac:spMkLst>
            <pc:docMk/>
            <pc:sldMk cId="3857583707" sldId="257"/>
            <ac:spMk id="2" creationId="{C6176FF3-3041-4777-AE36-5B1CC5BD5D2B}"/>
          </ac:spMkLst>
        </pc:spChg>
        <pc:spChg chg="del mod ord">
          <ac:chgData name="Samuele Marino" userId="097810ca16612164" providerId="LiveId" clId="{1EF2CF42-4844-4623-8373-F4C4E4C66F10}" dt="2021-04-11T16:52:56.083" v="147" actId="700"/>
          <ac:spMkLst>
            <pc:docMk/>
            <pc:sldMk cId="3857583707" sldId="257"/>
            <ac:spMk id="3" creationId="{81792A47-D811-4BC7-9328-4A162D96F63D}"/>
          </ac:spMkLst>
        </pc:spChg>
        <pc:spChg chg="add mod ord">
          <ac:chgData name="Samuele Marino" userId="097810ca16612164" providerId="LiveId" clId="{1EF2CF42-4844-4623-8373-F4C4E4C66F10}" dt="2021-04-11T16:58:46.148" v="162" actId="1076"/>
          <ac:spMkLst>
            <pc:docMk/>
            <pc:sldMk cId="3857583707" sldId="257"/>
            <ac:spMk id="4" creationId="{54D743B1-0550-4697-A98E-DB393D9A4DEF}"/>
          </ac:spMkLst>
        </pc:spChg>
        <pc:spChg chg="add del mod ord">
          <ac:chgData name="Samuele Marino" userId="097810ca16612164" providerId="LiveId" clId="{1EF2CF42-4844-4623-8373-F4C4E4C66F10}" dt="2021-04-11T16:59:04.239" v="165"/>
          <ac:spMkLst>
            <pc:docMk/>
            <pc:sldMk cId="3857583707" sldId="257"/>
            <ac:spMk id="5" creationId="{B9B53CA8-E00D-49C6-ADE1-5D510E301E2B}"/>
          </ac:spMkLst>
        </pc:spChg>
        <pc:spChg chg="add mod ord">
          <ac:chgData name="Samuele Marino" userId="097810ca16612164" providerId="LiveId" clId="{1EF2CF42-4844-4623-8373-F4C4E4C66F10}" dt="2021-04-11T17:25:02.676" v="797" actId="313"/>
          <ac:spMkLst>
            <pc:docMk/>
            <pc:sldMk cId="3857583707" sldId="257"/>
            <ac:spMk id="6" creationId="{696220B3-B059-4F55-951D-AF9F4F02293B}"/>
          </ac:spMkLst>
        </pc:spChg>
        <pc:picChg chg="add mod">
          <ac:chgData name="Samuele Marino" userId="097810ca16612164" providerId="LiveId" clId="{1EF2CF42-4844-4623-8373-F4C4E4C66F10}" dt="2021-04-11T16:59:04.239" v="165"/>
          <ac:picMkLst>
            <pc:docMk/>
            <pc:sldMk cId="3857583707" sldId="257"/>
            <ac:picMk id="2050" creationId="{7D1E56BB-E497-4931-A975-981AC35E5B4A}"/>
          </ac:picMkLst>
        </pc:picChg>
      </pc:sldChg>
      <pc:sldChg chg="addSp delSp modSp add mod">
        <pc:chgData name="Samuele Marino" userId="097810ca16612164" providerId="LiveId" clId="{1EF2CF42-4844-4623-8373-F4C4E4C66F10}" dt="2021-04-11T17:55:37.253" v="1561" actId="20577"/>
        <pc:sldMkLst>
          <pc:docMk/>
          <pc:sldMk cId="77668601" sldId="258"/>
        </pc:sldMkLst>
        <pc:spChg chg="add del mod">
          <ac:chgData name="Samuele Marino" userId="097810ca16612164" providerId="LiveId" clId="{1EF2CF42-4844-4623-8373-F4C4E4C66F10}" dt="2021-04-11T17:49:28.441" v="802"/>
          <ac:spMkLst>
            <pc:docMk/>
            <pc:sldMk cId="77668601" sldId="258"/>
            <ac:spMk id="2" creationId="{E8E6D314-6D6B-4E8F-A540-DCDA11737349}"/>
          </ac:spMkLst>
        </pc:spChg>
        <pc:spChg chg="mod">
          <ac:chgData name="Samuele Marino" userId="097810ca16612164" providerId="LiveId" clId="{1EF2CF42-4844-4623-8373-F4C4E4C66F10}" dt="2021-04-11T17:49:35.611" v="812" actId="20577"/>
          <ac:spMkLst>
            <pc:docMk/>
            <pc:sldMk cId="77668601" sldId="258"/>
            <ac:spMk id="4" creationId="{54D743B1-0550-4697-A98E-DB393D9A4DEF}"/>
          </ac:spMkLst>
        </pc:spChg>
        <pc:spChg chg="mod">
          <ac:chgData name="Samuele Marino" userId="097810ca16612164" providerId="LiveId" clId="{1EF2CF42-4844-4623-8373-F4C4E4C66F10}" dt="2021-04-11T17:55:37.253" v="1561" actId="20577"/>
          <ac:spMkLst>
            <pc:docMk/>
            <pc:sldMk cId="77668601" sldId="258"/>
            <ac:spMk id="6" creationId="{696220B3-B059-4F55-951D-AF9F4F02293B}"/>
          </ac:spMkLst>
        </pc:spChg>
        <pc:picChg chg="del">
          <ac:chgData name="Samuele Marino" userId="097810ca16612164" providerId="LiveId" clId="{1EF2CF42-4844-4623-8373-F4C4E4C66F10}" dt="2021-04-11T17:49:25.337" v="800" actId="478"/>
          <ac:picMkLst>
            <pc:docMk/>
            <pc:sldMk cId="77668601" sldId="258"/>
            <ac:picMk id="2050" creationId="{7D1E56BB-E497-4931-A975-981AC35E5B4A}"/>
          </ac:picMkLst>
        </pc:picChg>
        <pc:picChg chg="add del">
          <ac:chgData name="Samuele Marino" userId="097810ca16612164" providerId="LiveId" clId="{1EF2CF42-4844-4623-8373-F4C4E4C66F10}" dt="2021-04-11T17:49:27.472" v="801" actId="478"/>
          <ac:picMkLst>
            <pc:docMk/>
            <pc:sldMk cId="77668601" sldId="258"/>
            <ac:picMk id="4098" creationId="{9BC999A1-1019-4BD4-961E-8889CB95EEF2}"/>
          </ac:picMkLst>
        </pc:picChg>
        <pc:picChg chg="add mod">
          <ac:chgData name="Samuele Marino" userId="097810ca16612164" providerId="LiveId" clId="{1EF2CF42-4844-4623-8373-F4C4E4C66F10}" dt="2021-04-11T17:49:28.441" v="802"/>
          <ac:picMkLst>
            <pc:docMk/>
            <pc:sldMk cId="77668601" sldId="258"/>
            <ac:picMk id="4100" creationId="{30C31594-A5C7-4DAF-98D0-B2F841CA77E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71F90-9EF8-43A9-AC7E-62D7F199E2D1}" type="datetimeFigureOut">
              <a:rPr lang="fr-FR" smtClean="0"/>
              <a:t>11/04/2021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559D-9676-4945-A025-FA7DB81DFF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686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71F90-9EF8-43A9-AC7E-62D7F199E2D1}" type="datetimeFigureOut">
              <a:rPr lang="fr-FR" smtClean="0"/>
              <a:t>11/04/2021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559D-9676-4945-A025-FA7DB81DFF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2507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71F90-9EF8-43A9-AC7E-62D7F199E2D1}" type="datetimeFigureOut">
              <a:rPr lang="fr-FR" smtClean="0"/>
              <a:t>11/04/2021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559D-9676-4945-A025-FA7DB81DFF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37391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71F90-9EF8-43A9-AC7E-62D7F199E2D1}" type="datetimeFigureOut">
              <a:rPr lang="fr-FR" smtClean="0"/>
              <a:t>11/04/2021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559D-9676-4945-A025-FA7DB81DFF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04832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71F90-9EF8-43A9-AC7E-62D7F199E2D1}" type="datetimeFigureOut">
              <a:rPr lang="fr-FR" smtClean="0"/>
              <a:t>11/04/2021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559D-9676-4945-A025-FA7DB81DFF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25637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71F90-9EF8-43A9-AC7E-62D7F199E2D1}" type="datetimeFigureOut">
              <a:rPr lang="fr-FR" smtClean="0"/>
              <a:t>11/04/2021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559D-9676-4945-A025-FA7DB81DFF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39095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71F90-9EF8-43A9-AC7E-62D7F199E2D1}" type="datetimeFigureOut">
              <a:rPr lang="fr-FR" smtClean="0"/>
              <a:t>11/04/2021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559D-9676-4945-A025-FA7DB81DFF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21937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71F90-9EF8-43A9-AC7E-62D7F199E2D1}" type="datetimeFigureOut">
              <a:rPr lang="fr-FR" smtClean="0"/>
              <a:t>11/04/2021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559D-9676-4945-A025-FA7DB81DFF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24734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71F90-9EF8-43A9-AC7E-62D7F199E2D1}" type="datetimeFigureOut">
              <a:rPr lang="fr-FR" smtClean="0"/>
              <a:t>11/04/2021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559D-9676-4945-A025-FA7DB81DFF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8010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71F90-9EF8-43A9-AC7E-62D7F199E2D1}" type="datetimeFigureOut">
              <a:rPr lang="fr-FR" smtClean="0"/>
              <a:t>11/04/2021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559D-9676-4945-A025-FA7DB81DFF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3111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71F90-9EF8-43A9-AC7E-62D7F199E2D1}" type="datetimeFigureOut">
              <a:rPr lang="fr-FR" smtClean="0"/>
              <a:t>11/04/2021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559D-9676-4945-A025-FA7DB81DFF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7429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71F90-9EF8-43A9-AC7E-62D7F199E2D1}" type="datetimeFigureOut">
              <a:rPr lang="fr-FR" smtClean="0"/>
              <a:t>11/04/2021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559D-9676-4945-A025-FA7DB81DFF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2461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71F90-9EF8-43A9-AC7E-62D7F199E2D1}" type="datetimeFigureOut">
              <a:rPr lang="fr-FR" smtClean="0"/>
              <a:t>11/04/2021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559D-9676-4945-A025-FA7DB81DFF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7441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71F90-9EF8-43A9-AC7E-62D7F199E2D1}" type="datetimeFigureOut">
              <a:rPr lang="fr-FR" smtClean="0"/>
              <a:t>11/04/2021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559D-9676-4945-A025-FA7DB81DFF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5144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71F90-9EF8-43A9-AC7E-62D7F199E2D1}" type="datetimeFigureOut">
              <a:rPr lang="fr-FR" smtClean="0"/>
              <a:t>11/04/2021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559D-9676-4945-A025-FA7DB81DFF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8728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71F90-9EF8-43A9-AC7E-62D7F199E2D1}" type="datetimeFigureOut">
              <a:rPr lang="fr-FR" smtClean="0"/>
              <a:t>11/04/2021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559D-9676-4945-A025-FA7DB81DFF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6948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CD571F90-9EF8-43A9-AC7E-62D7F199E2D1}" type="datetimeFigureOut">
              <a:rPr lang="fr-FR" smtClean="0"/>
              <a:t>11/04/2021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9F7A559D-9676-4945-A025-FA7DB81DFF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9845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CD571F90-9EF8-43A9-AC7E-62D7F199E2D1}" type="datetimeFigureOut">
              <a:rPr lang="fr-FR" smtClean="0"/>
              <a:t>11/04/2021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9F7A559D-9676-4945-A025-FA7DB81DFF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04651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FC6533-03D7-4096-A054-FB6A7C689F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 2021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4CCC5EC-0ED6-4A63-A022-1F3A254117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694678"/>
          </a:xfrm>
        </p:spPr>
        <p:txBody>
          <a:bodyPr>
            <a:normAutofit lnSpcReduction="10000"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Génération de moniteur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Scade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à partir de scénario de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safety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pour le véhicule autonome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495AA4E-8FC3-49BA-A205-3C9F478AC26A}"/>
              </a:ext>
            </a:extLst>
          </p:cNvPr>
          <p:cNvSpPr txBox="1"/>
          <p:nvPr/>
        </p:nvSpPr>
        <p:spPr>
          <a:xfrm>
            <a:off x="2143532" y="4657077"/>
            <a:ext cx="252802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Etudiants:</a:t>
            </a:r>
          </a:p>
          <a:p>
            <a:pPr marL="285750" indent="-285750">
              <a:buFontTx/>
              <a:buChar char="-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MARINO Samuele</a:t>
            </a:r>
          </a:p>
          <a:p>
            <a:pPr marL="285750" indent="-285750">
              <a:buFontTx/>
              <a:buChar char="-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LAUBRY Vincent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F010A94-7970-48AC-BF80-7D2F69E69D27}"/>
              </a:ext>
            </a:extLst>
          </p:cNvPr>
          <p:cNvSpPr txBox="1"/>
          <p:nvPr/>
        </p:nvSpPr>
        <p:spPr>
          <a:xfrm>
            <a:off x="7649593" y="4657077"/>
            <a:ext cx="226972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Encadrants:</a:t>
            </a:r>
          </a:p>
          <a:p>
            <a:pPr marL="285750" indent="-285750">
              <a:buFontTx/>
              <a:buChar char="-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MALLET Frédéric</a:t>
            </a:r>
          </a:p>
          <a:p>
            <a:pPr marL="285750" indent="-285750">
              <a:buFontTx/>
              <a:buChar char="-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BOUALI Amar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C19DD08-E3B0-4432-8FF6-4D8CEDE71E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7545" y="273392"/>
            <a:ext cx="5376909" cy="2688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8762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54D743B1-0550-4697-A98E-DB393D9A4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0507" y="1011381"/>
            <a:ext cx="1832698" cy="438459"/>
          </a:xfrm>
        </p:spPr>
        <p:txBody>
          <a:bodyPr>
            <a:normAutofit fontScale="90000"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Contexte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696220B3-B059-4F55-951D-AF9F4F022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72296" y="1570977"/>
            <a:ext cx="3549121" cy="371604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 partant des scenarios de sureté établis par les ingénieurs Renault, réussir a les coder, les implémenter en logiciels de systèmes embarqués et les simuler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Utilisation du langage CCSL pour coder les scénarios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Utilisation de l’environnement SCADE pour modéliser les scénarios générés par CCSL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Simuler les modèles par LGSVL Simulator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priori, rendre le process le plus automatique possible</a:t>
            </a:r>
          </a:p>
        </p:txBody>
      </p:sp>
      <p:pic>
        <p:nvPicPr>
          <p:cNvPr id="2050" name="Picture 2" descr="Voiture autonome : gare à l'impact environnemental ! | Bio à la une">
            <a:extLst>
              <a:ext uri="{FF2B5EF4-FFF2-40B4-BE49-F238E27FC236}">
                <a16:creationId xmlns:a16="http://schemas.microsoft.com/office/drawing/2014/main" id="{7D1E56BB-E497-4931-A975-981AC35E5B4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1413" y="1570977"/>
            <a:ext cx="6688883" cy="3716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7583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696220B3-B059-4F55-951D-AF9F4F022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8073" y="1570977"/>
            <a:ext cx="4189079" cy="3716046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Convertir des scénarios décrits via Excel par les ingénieurs Renault, en </a:t>
            </a:r>
            <a:r>
              <a:rPr lang="fr-F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ccsl</a:t>
            </a:r>
            <a:endParaRPr lang="fr-F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 attente de vérification, notre encadrant nous informera toute suite après cette réunion de suivi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Implémentation des operateurs qui serviront à la création des scénarios en SCADE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Limites rencontrés par SCADE </a:t>
            </a:r>
            <a:r>
              <a:rPr lang="fr-F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en attente d’avoir une version plus complète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Prochainement: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Totalités des scénarios dans SCADE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visuelle donnée par le simulateur, qui simulera les scénarios générés</a:t>
            </a:r>
          </a:p>
        </p:txBody>
      </p:sp>
      <p:pic>
        <p:nvPicPr>
          <p:cNvPr id="4100" name="Picture 4" descr="Véhicules autonomes, une réalité pour demain ? - Suivez-nous à travers nos  actualités | ALD Automotive - Location longue durée et Gestion de parcs  automobile">
            <a:extLst>
              <a:ext uri="{FF2B5EF4-FFF2-40B4-BE49-F238E27FC236}">
                <a16:creationId xmlns:a16="http://schemas.microsoft.com/office/drawing/2014/main" id="{30C31594-A5C7-4DAF-98D0-B2F841CA77E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3813" y="1457563"/>
            <a:ext cx="6460114" cy="3788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re 3">
            <a:extLst>
              <a:ext uri="{FF2B5EF4-FFF2-40B4-BE49-F238E27FC236}">
                <a16:creationId xmlns:a16="http://schemas.microsoft.com/office/drawing/2014/main" id="{4B754A7E-FA60-4085-8B48-CE0F8B40F148}"/>
              </a:ext>
            </a:extLst>
          </p:cNvPr>
          <p:cNvSpPr txBox="1">
            <a:spLocks/>
          </p:cNvSpPr>
          <p:nvPr/>
        </p:nvSpPr>
        <p:spPr>
          <a:xfrm>
            <a:off x="1728352" y="928254"/>
            <a:ext cx="2153566" cy="44618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AVANCEMENT</a:t>
            </a:r>
          </a:p>
        </p:txBody>
      </p:sp>
    </p:spTree>
    <p:extLst>
      <p:ext uri="{BB962C8B-B14F-4D97-AF65-F5344CB8AC3E}">
        <p14:creationId xmlns:p14="http://schemas.microsoft.com/office/powerpoint/2010/main" val="776686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llage">
  <a:themeElements>
    <a:clrScheme name="Maillage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aillag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illag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Maillage</Template>
  <TotalTime>81</TotalTime>
  <Words>165</Words>
  <Application>Microsoft Office PowerPoint</Application>
  <PresentationFormat>Grand écran</PresentationFormat>
  <Paragraphs>22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Times New Roman</vt:lpstr>
      <vt:lpstr>Maillage</vt:lpstr>
      <vt:lpstr>TER 2021</vt:lpstr>
      <vt:lpstr>Contexte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 2021</dc:title>
  <dc:creator>Samuele Marino</dc:creator>
  <cp:lastModifiedBy>Vincent Laubry</cp:lastModifiedBy>
  <cp:revision>7</cp:revision>
  <dcterms:created xsi:type="dcterms:W3CDTF">2021-04-11T16:48:53Z</dcterms:created>
  <dcterms:modified xsi:type="dcterms:W3CDTF">2021-04-11T20:35:19Z</dcterms:modified>
</cp:coreProperties>
</file>