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1D"/>
    <a:srgbClr val="2A2C2E"/>
    <a:srgbClr val="18191A"/>
    <a:srgbClr val="2C2F31"/>
    <a:srgbClr val="14171A"/>
    <a:srgbClr val="21262B"/>
    <a:srgbClr val="191D21"/>
    <a:srgbClr val="343B42"/>
    <a:srgbClr val="23282D"/>
    <a:srgbClr val="2C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4D9-0217-43E5-81FB-5099D9D4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8589-5FD0-4012-8A77-D0C7F3A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2CF1-20C2-4F02-86FB-2216A7B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AE62-0322-4190-A619-FD096B23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45C4-6E85-4BBF-94CD-FCE7840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6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5BCD-13C9-40DA-A655-BB3A190B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C94F7-92D3-4AD0-8B91-A8F9AE06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3441-8785-4F50-93DC-82BA74C4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23FD-74A8-4A71-9293-60C4F33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9D00-03DD-4F7B-A163-D375A1B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6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050B9-86BD-4606-AB96-63BD9699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D838C-99E0-464C-A695-6673CB11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3B1C-94FF-4206-A4B2-A57EF143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7755-91FD-4C41-9663-68EC864F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1D24-068B-4336-8E10-85B72720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728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463D-D8A4-4E0E-BE9B-F22DD13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88D3-81CD-42E5-B42C-B0950C70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272E-52F0-4F60-8619-1189A88A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826A-2B12-4B98-882C-D9CB147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A741-BB3C-4B3D-8D64-37748F4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6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BEB7-E024-46EC-8C7C-B2218174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48CA-E9B9-4453-BA52-8372AF9D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132E-F1F9-40D2-9460-181766F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7056-3883-458B-9C7B-1A8CD464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11FF-1330-4E47-97D7-55C51297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7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2904-0615-4C70-8598-74CFE1AC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0AF1-FF16-4FC9-904B-BCB08E1D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51F7-1C82-4831-8531-8D0B8CDB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2578-FD00-4D75-828C-2AE9B0E5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43E3-10F6-4700-90FA-1FE48D88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6DFD5-E56C-4F94-A58C-F0945685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1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AA0-4D1F-474A-9C19-86DC013E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219F-C727-479B-83DB-4EA165C4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F9D7F-B3B3-4CF6-A6DC-883CCDE8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CBEDD-C372-44B4-950C-9AF99D41D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E9443-B0A9-43E2-BC52-67A8859C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295C-7C88-4206-B789-05400A8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8CA07-8E37-4680-8538-F08E1A7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88FB0-F82A-483E-8A96-E177B4AC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00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4D96-9C6C-4A77-97B2-0AB7E2B3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C7D91-6C38-4AC9-A67E-C3AD9110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B167-0F0F-4382-BEE6-A7ED561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2E05-0562-4244-98B9-F98A428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35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D84BA-4BD5-4E66-BF75-31DAC4E7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B38D-492F-4F19-8863-473D5D2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6EBE9-5316-4E87-AC74-19DFF1BF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3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7C52-6772-433C-8A95-6158AFD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DC69-8AD2-43B2-AB6A-83C7172D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C631-F135-4397-BB52-65DCF1CA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3D24-4F23-4E8F-9920-DA91C53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933B6-4DE7-425D-93CF-144271AE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CA70-86CE-40FE-AB5C-FBD1124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9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B7BE-6B80-4BF0-8B59-CBD331B5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F51FB-1A4D-4D1C-B8A0-97EA4F466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3B1A-03B4-49D4-A480-0D881501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E8C46-7DE3-4462-ABA1-0F6AF3ED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AE55-51BA-4970-9FD2-8405202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50360-CD3A-46CA-BB24-3843F296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961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6B282-DDAB-49F4-A469-9DE4065B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AD3F-03DC-46E9-AE2E-85570A49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198D-6649-4F99-B88D-9639E7DF1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9C74-E5B0-4DD2-AEF0-C5B735643AE6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2839-A863-4C75-9328-C35763765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20B8-72C7-4F54-BF1E-7329D227A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7A8F-509C-4978-8A60-115FAC492D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7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E622-18FB-4DF4-BB44-135388FA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303" y="2801505"/>
            <a:ext cx="9144000" cy="3213464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en-DE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BD5BD-0426-48E3-9BD4-35299655E531}"/>
              </a:ext>
            </a:extLst>
          </p:cNvPr>
          <p:cNvSpPr txBox="1"/>
          <p:nvPr/>
        </p:nvSpPr>
        <p:spPr>
          <a:xfrm>
            <a:off x="9832339" y="65676"/>
            <a:ext cx="235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19 May 2022</a:t>
            </a:r>
            <a:endParaRPr lang="en-DE" sz="2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0123F-39E2-4412-BFC4-1D87223B3FCB}"/>
              </a:ext>
            </a:extLst>
          </p:cNvPr>
          <p:cNvSpPr txBox="1"/>
          <p:nvPr/>
        </p:nvSpPr>
        <p:spPr>
          <a:xfrm>
            <a:off x="88900" y="65676"/>
            <a:ext cx="8133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 / Vincent </a:t>
            </a:r>
            <a:r>
              <a:rPr lang="en-GB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en-DE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15F87-3F85-4BC5-8A23-D465632F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27576" y="1156434"/>
            <a:ext cx="12164424" cy="1293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D5F139-9B5B-4960-B8DA-C786145B219B}"/>
              </a:ext>
            </a:extLst>
          </p:cNvPr>
          <p:cNvSpPr txBox="1"/>
          <p:nvPr/>
        </p:nvSpPr>
        <p:spPr>
          <a:xfrm>
            <a:off x="6827882" y="6105100"/>
            <a:ext cx="501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  ‘22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89262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5852160"/>
            <a:ext cx="12192000" cy="10058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2D229F-C817-47CA-AD1A-7BF83C0C7A4E}"/>
              </a:ext>
            </a:extLst>
          </p:cNvPr>
          <p:cNvSpPr txBox="1">
            <a:spLocks/>
          </p:cNvSpPr>
          <p:nvPr/>
        </p:nvSpPr>
        <p:spPr>
          <a:xfrm>
            <a:off x="735873" y="1336601"/>
            <a:ext cx="10981509" cy="137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en-DE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B48B2-8AFE-49DD-A4FB-D01912ACBF6F}"/>
              </a:ext>
            </a:extLst>
          </p:cNvPr>
          <p:cNvSpPr txBox="1"/>
          <p:nvPr/>
        </p:nvSpPr>
        <p:spPr>
          <a:xfrm>
            <a:off x="130629" y="593248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Vincent </a:t>
            </a:r>
            <a:r>
              <a:rPr lang="en-GB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7A35C135-8847-4BA7-86A0-41CE1977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8" y="6080386"/>
            <a:ext cx="535186" cy="535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252FD-544E-42DB-9821-B5729F204097}"/>
              </a:ext>
            </a:extLst>
          </p:cNvPr>
          <p:cNvSpPr txBox="1"/>
          <p:nvPr/>
        </p:nvSpPr>
        <p:spPr>
          <a:xfrm>
            <a:off x="4117872" y="3863399"/>
            <a:ext cx="290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[Take-home message]</a:t>
            </a:r>
            <a:endParaRPr lang="en-DE" sz="24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E0FDA7-3B77-45CC-A1B2-418C35CA67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0" y="-33682"/>
            <a:ext cx="12164424" cy="1293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C77C6C-40B4-4980-9CB2-51E4080B6403}"/>
              </a:ext>
            </a:extLst>
          </p:cNvPr>
          <p:cNvSpPr txBox="1"/>
          <p:nvPr/>
        </p:nvSpPr>
        <p:spPr>
          <a:xfrm>
            <a:off x="6892444" y="6170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github.com/</a:t>
            </a:r>
            <a:r>
              <a:rPr lang="en-GB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Vinnert</a:t>
            </a:r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/Computational-Physics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416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CB9C4-2D96-4D32-AB51-F813E6B6D945}"/>
              </a:ext>
            </a:extLst>
          </p:cNvPr>
          <p:cNvSpPr txBox="1"/>
          <p:nvPr/>
        </p:nvSpPr>
        <p:spPr>
          <a:xfrm>
            <a:off x="243840" y="976088"/>
            <a:ext cx="1185236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[ 1 ] Chapter 14 of J.M.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Thijssen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(2007), 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physics,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Cambridge University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[ 2 ] P.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Lallemand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&amp; L.S. Luo (2000), Theory of the lattice Boltzmann method: Dispersion, dissipation, isotropy, Galilean invariance, and stability, Physical Review E, 6 (61), 6546-6562,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] M. </a:t>
            </a:r>
            <a:r>
              <a:rPr lang="en-D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Barbulescu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DE" sz="2000" dirty="0">
                <a:solidFill>
                  <a:schemeClr val="bg1"/>
                </a:solidFill>
                <a:latin typeface="Montserrat" panose="00000500000000000000" pitchFamily="2" charset="0"/>
              </a:rPr>
              <a:t>&amp; </a:t>
            </a:r>
            <a:r>
              <a:rPr lang="en-D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Erdélyi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DE" sz="2000" dirty="0">
                <a:solidFill>
                  <a:schemeClr val="bg1"/>
                </a:solidFill>
                <a:latin typeface="Montserrat" panose="00000500000000000000" pitchFamily="2" charset="0"/>
              </a:rPr>
              <a:t>(2018)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</a:t>
            </a:r>
            <a:r>
              <a:rPr lang="en-D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DE" sz="20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Magnetoacoustic</a:t>
            </a:r>
            <a:r>
              <a:rPr lang="en-D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Waves and the Kelvin–Helmholtz Instability in a Steady Asymmetric Slab: I: The Effects of Varying Density Ratios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DE" sz="2000" dirty="0">
                <a:solidFill>
                  <a:schemeClr val="bg1"/>
                </a:solidFill>
                <a:latin typeface="Montserrat" panose="00000500000000000000" pitchFamily="2" charset="0"/>
              </a:rPr>
              <a:t>Solar Physics. 293</a:t>
            </a: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] …</a:t>
            </a:r>
            <a:endParaRPr lang="en-DE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59F6C-D912-4BF4-8C18-DB2B315570DF}"/>
              </a:ext>
            </a:extLst>
          </p:cNvPr>
          <p:cNvSpPr txBox="1"/>
          <p:nvPr/>
        </p:nvSpPr>
        <p:spPr>
          <a:xfrm>
            <a:off x="156755" y="1375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References</a:t>
            </a:r>
            <a:endParaRPr lang="en-DE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BB1231-C899-4A27-B0C0-01ECDEA1E740}"/>
              </a:ext>
            </a:extLst>
          </p:cNvPr>
          <p:cNvCxnSpPr>
            <a:cxnSpLocks/>
          </p:cNvCxnSpPr>
          <p:nvPr/>
        </p:nvCxnSpPr>
        <p:spPr>
          <a:xfrm>
            <a:off x="0" y="844823"/>
            <a:ext cx="121920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large field with trees and mountain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8A040EE7-AFB2-4E51-8061-122EA7FE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037"/>
            <a:ext cx="6711351" cy="4940300"/>
          </a:xfrm>
          <a:prstGeom prst="rect">
            <a:avLst/>
          </a:prstGeom>
        </p:spPr>
      </p:pic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en-DE" sz="2400" dirty="0"/>
          </a:p>
        </p:txBody>
      </p:sp>
      <p:pic>
        <p:nvPicPr>
          <p:cNvPr id="32" name="Picture 31" descr="A picture containing light&#10;&#10;Description automatically generated">
            <a:extLst>
              <a:ext uri="{FF2B5EF4-FFF2-40B4-BE49-F238E27FC236}">
                <a16:creationId xmlns:a16="http://schemas.microsoft.com/office/drawing/2014/main" id="{9C9F6B1C-2ED0-4745-BDC1-5ECF3644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61659"/>
            <a:ext cx="5251450" cy="3495965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FB775ED7-0669-409E-AC37-1462326E7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73" y="2954457"/>
            <a:ext cx="4850527" cy="29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9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en-DE" sz="2400" dirty="0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42531F3-C016-4EC4-A52E-9ACBA2037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6" y="0"/>
            <a:ext cx="8532813" cy="586765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0F415E6-8F9D-434E-83E1-F491B24D9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" y="534987"/>
            <a:ext cx="11191355" cy="43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2041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Boltzmann Equation</a:t>
            </a:r>
            <a:endParaRPr lang="en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06163-AB97-402B-B3A9-250132FF863D}"/>
                  </a:ext>
                </a:extLst>
              </p:cNvPr>
              <p:cNvSpPr txBox="1"/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r>
                        <m:rPr>
                          <m:sty m:val="p"/>
                        </m:rP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DE" sz="3200" b="1" dirty="0">
                  <a:solidFill>
                    <a:schemeClr val="bg1"/>
                  </a:solidFill>
                </a:endParaRPr>
              </a:p>
              <a:p>
                <a:endParaRPr lang="en-DE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06163-AB97-402B-B3A9-250132FF8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2F435-9966-4EAB-9CC1-C076C979020F}"/>
              </a:ext>
            </a:extLst>
          </p:cNvPr>
          <p:cNvCxnSpPr>
            <a:cxnSpLocks/>
          </p:cNvCxnSpPr>
          <p:nvPr/>
        </p:nvCxnSpPr>
        <p:spPr>
          <a:xfrm flipV="1">
            <a:off x="1071155" y="2068710"/>
            <a:ext cx="374468" cy="108030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90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Lattice-Boltzmann Equation (LBE)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713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753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Moment space and the LBE -&gt; GLBE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29919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Results: Validating dynamics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67409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en-D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Conclusion / Summary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9183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Montserrat</vt:lpstr>
      <vt:lpstr>Office Theme</vt:lpstr>
      <vt:lpstr>Simulation of Kelvin-Helmholtz instabilities using generalized lattice-Boltzmann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Kelvin-Helmholtz instabilities using generalized lattice-Boltzmann methods</dc:title>
  <dc:creator>Thomas Rothe</dc:creator>
  <cp:lastModifiedBy>Thomas Rothe</cp:lastModifiedBy>
  <cp:revision>8</cp:revision>
  <dcterms:created xsi:type="dcterms:W3CDTF">2022-05-07T13:32:46Z</dcterms:created>
  <dcterms:modified xsi:type="dcterms:W3CDTF">2022-05-09T10:07:19Z</dcterms:modified>
</cp:coreProperties>
</file>