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74AEB-04CA-4F8E-9C82-04646B8D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6FC1C-4EA8-451B-83A9-7E8AAC8D8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1C9C9-9F2A-4FF4-AD9F-B3829D6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08179-A07B-475A-9123-3BBD091C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FC389-D271-4BA6-9DA1-5406C988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67149-1C14-41BA-B2D7-6B53E475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52BC4-6DC9-4593-82FF-CB04C0F34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31C555-9F0D-4594-B268-3599BA61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0D9D5-8D92-4542-A59A-074A752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A7E00-137D-43A1-8AA3-44190502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7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2B880E-4290-4729-8B3C-EF2F6821B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A183AC-66D9-4190-95D4-985A624A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D8611-806B-4639-9E77-3844276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551FA-5A75-4899-8BD0-F5A65E7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CE59B-8A4F-4A9A-8C16-DE2F7FA6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62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6BDE2-2BF9-4B5D-8863-4B0B35AA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7E68-4C86-4D3B-8BFC-64241BD9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52995-5122-4327-AC5B-602A31FF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B8E0B-3F17-40EE-B7FA-89C32CCD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15163-6D10-47AE-804F-5F3B7F14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7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F1191-F164-452A-AF7B-F2340BD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5D9BFC-31D6-4936-AA8B-06F9B497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38F78-9FC6-47F7-8971-1FD8044E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8A5568-E763-4163-B856-C525706F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794D-25CB-48B8-A942-33040E28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30B72-C4C0-4B34-B520-9D7638E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C3037-4BDD-4866-B1E0-FBE53796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2DBD3-94A1-4195-9B8A-5AC7AFC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3E867-BEEB-4F5F-8768-4BD4A243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60DF6-1B67-4B16-9A8D-E3BF20D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4D0C2-ED71-4520-AF17-63B4C0BB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78EC7-48F6-4C29-B064-A97EDA30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4FF13-88BE-443A-8FA8-5E2C5A6AC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F2DB8-9D2A-42D2-8130-07E698BC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C8228B-597B-4D28-B6BA-BAAA0120E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BE818-F4A2-4E72-B0B5-E8725529A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B87C4B-9517-4A3E-B8AA-74549436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E8E4A0-DA07-43C3-A511-27A263CB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0F94-B06D-4497-B485-34A43869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0F02-BB98-43B8-8AF5-78F1A15C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C6E550-0E41-42AE-8853-3D74D92C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A6C0BB-7496-4705-9B76-02A7F2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322384-E340-4DCC-BDA8-A89C2A8D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5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A2ACA9-E8A9-4566-9F2F-527438E9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50F801-89E8-4C8A-A63B-F50AC9B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473776-1539-4716-BBE9-43D77D80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4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DAE7E-0875-414A-9184-5B02AEAD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88401-BE3B-4669-BA61-8F2B2717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AEFC00-9B38-4ECC-9456-97C53735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17AD2-FBD6-4031-B239-B5F056C4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FBED47-331D-4943-95E4-C8F07AA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F2E81-00AE-449C-9762-B82A2E52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FDD92-287D-45C9-A107-EAC275C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6AB794-FE8B-4532-ABFC-AC4C5C75C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061289-16FB-4576-BF19-678B7897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A6859-5A77-4F88-8355-5A6029F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3377A-EB91-48B2-BDC8-D5D49A98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84F49-6C4A-4A45-9497-78EF799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E11FEA-B28E-445C-96D6-E410EF18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9A477-3A4E-423B-BBFB-ED15008E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F0C9B-CE03-40DB-A530-F337AF569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059E-9B62-4D99-8832-7FB0B71B1E8C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7A342-C6C0-4015-8CC2-1EBEEADD2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DC082-E687-436F-AB2D-24E3466D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27EFAB-87B9-45FF-95DB-D33DA995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9" y="552106"/>
            <a:ext cx="8066930" cy="60277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ACF212-5E51-424C-B7F0-74388D6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641950"/>
          </a:xfrm>
        </p:spPr>
        <p:txBody>
          <a:bodyPr>
            <a:normAutofit/>
          </a:bodyPr>
          <a:lstStyle/>
          <a:p>
            <a:r>
              <a:rPr lang="de-DE" sz="2400" dirty="0"/>
              <a:t>Hypothesis 1: </a:t>
            </a:r>
            <a:r>
              <a:rPr lang="de-DE" sz="2400" dirty="0" err="1"/>
              <a:t>No</a:t>
            </a:r>
            <a:r>
              <a:rPr lang="de-DE" sz="2400" dirty="0"/>
              <a:t> Bias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label</a:t>
            </a:r>
            <a:r>
              <a:rPr lang="de-DE" sz="2400" dirty="0"/>
              <a:t> </a:t>
            </a:r>
            <a:r>
              <a:rPr lang="de-DE" sz="2400" dirty="0" err="1"/>
              <a:t>distribution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in </a:t>
            </a:r>
            <a:r>
              <a:rPr lang="de-DE" sz="2400" dirty="0" err="1"/>
              <a:t>both</a:t>
            </a:r>
            <a:r>
              <a:rPr lang="de-DE" sz="2400" dirty="0"/>
              <a:t> </a:t>
            </a:r>
            <a:r>
              <a:rPr lang="de-DE" sz="2400" dirty="0" err="1"/>
              <a:t>populations</a:t>
            </a:r>
            <a:endParaRPr lang="de-DE" sz="24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21E4C14-D15C-4C4B-ACBF-43ABE370ED63}"/>
              </a:ext>
            </a:extLst>
          </p:cNvPr>
          <p:cNvCxnSpPr>
            <a:cxnSpLocks/>
          </p:cNvCxnSpPr>
          <p:nvPr/>
        </p:nvCxnSpPr>
        <p:spPr>
          <a:xfrm>
            <a:off x="1139465" y="4720000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7C6926A-4B64-495A-9EC7-9AE69326C993}"/>
              </a:ext>
            </a:extLst>
          </p:cNvPr>
          <p:cNvCxnSpPr>
            <a:cxnSpLocks/>
          </p:cNvCxnSpPr>
          <p:nvPr/>
        </p:nvCxnSpPr>
        <p:spPr>
          <a:xfrm>
            <a:off x="1139465" y="3372250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EACE9E9-927F-4B26-BAD5-9E2D11CE8768}"/>
              </a:ext>
            </a:extLst>
          </p:cNvPr>
          <p:cNvCxnSpPr>
            <a:cxnSpLocks/>
          </p:cNvCxnSpPr>
          <p:nvPr/>
        </p:nvCxnSpPr>
        <p:spPr>
          <a:xfrm>
            <a:off x="1139465" y="2050951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696F6CC-0444-4843-90FD-4C9BE985DEFE}"/>
              </a:ext>
            </a:extLst>
          </p:cNvPr>
          <p:cNvSpPr txBox="1"/>
          <p:nvPr/>
        </p:nvSpPr>
        <p:spPr>
          <a:xfrm>
            <a:off x="9239534" y="693177"/>
            <a:ext cx="2511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Hypothesis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overrepresentation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Women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favoured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50 %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sensible variables</a:t>
            </a:r>
          </a:p>
        </p:txBody>
      </p:sp>
    </p:spTree>
    <p:extLst>
      <p:ext uri="{BB962C8B-B14F-4D97-AF65-F5344CB8AC3E}">
        <p14:creationId xmlns:p14="http://schemas.microsoft.com/office/powerpoint/2010/main" val="14409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F212-5E51-424C-B7F0-74388D6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641950"/>
          </a:xfrm>
        </p:spPr>
        <p:txBody>
          <a:bodyPr>
            <a:normAutofit/>
          </a:bodyPr>
          <a:lstStyle/>
          <a:p>
            <a:r>
              <a:rPr lang="de-DE" sz="2400" dirty="0"/>
              <a:t>Hypothesis 2: </a:t>
            </a:r>
            <a:r>
              <a:rPr lang="de-DE" sz="2400" dirty="0" err="1"/>
              <a:t>No</a:t>
            </a:r>
            <a:r>
              <a:rPr lang="de-DE" sz="2400" dirty="0"/>
              <a:t> Bias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overrepresened</a:t>
            </a:r>
            <a:endParaRPr lang="de-DE" sz="2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96F6CC-0444-4843-90FD-4C9BE985DEFE}"/>
              </a:ext>
            </a:extLst>
          </p:cNvPr>
          <p:cNvSpPr txBox="1"/>
          <p:nvPr/>
        </p:nvSpPr>
        <p:spPr>
          <a:xfrm>
            <a:off x="9239534" y="693177"/>
            <a:ext cx="251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not 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286DDF-6072-4942-932B-CA8588AE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7" y="693177"/>
            <a:ext cx="7833647" cy="58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Hypothesis 1: No Bias if label distribution is the same in both populations</vt:lpstr>
      <vt:lpstr>Hypothesis 2: No Bias if no population is overrepresened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1: No Bias if label distribution is the same in both populations</dc:title>
  <dc:creator>Marcel Öfele</dc:creator>
  <cp:lastModifiedBy>Marcel Öfele</cp:lastModifiedBy>
  <cp:revision>6</cp:revision>
  <dcterms:created xsi:type="dcterms:W3CDTF">2019-11-09T15:53:19Z</dcterms:created>
  <dcterms:modified xsi:type="dcterms:W3CDTF">2019-11-10T16:38:23Z</dcterms:modified>
</cp:coreProperties>
</file>