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Comfortaa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Comforta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Comforta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1a278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1a278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a test 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Hello world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536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Slide 2 with image - As a PPTX export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With some other font</a:t>
            </a:r>
            <a:endParaRPr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3" name="Google Shape;63;p14" title="Logo D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337" y="1887073"/>
            <a:ext cx="7281326" cy="256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