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4E03-ABBC-4039-B987-B51ED9A44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EF16A-C61F-49FF-8EA5-B46141069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E15D-7E30-4229-899C-EFFC6D59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1E81-FE18-4401-8BA9-4D735F4AAACA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D638-55E2-445F-98A9-C6FD07D2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13443-7699-4B7A-AFBE-578893C8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1997-1B06-4E1A-A4F7-7C66A5C12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62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1A3F-1473-4161-A3DE-7D0A0B52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94898-B6EB-4AAF-9686-C202F90AA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AB1A6-4907-477E-A6B7-5DB1FAF7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1E81-FE18-4401-8BA9-4D735F4AAACA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0D17F-4F13-42C7-9039-A9808D4C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E339D-1845-4D41-B4CB-91B70A57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1997-1B06-4E1A-A4F7-7C66A5C12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54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F30A76-9E6E-497B-A58F-46E072182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DCB24-20B1-41CD-81B4-61C05F57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D5126-766A-443C-8697-9BEF565F0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1E81-FE18-4401-8BA9-4D735F4AAACA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5BC0-2849-478C-BEBC-2F83EC35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15C9B-2126-4096-94CD-8C2B173A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1997-1B06-4E1A-A4F7-7C66A5C12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84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684E-142F-4BE1-AAF8-AA2C5D5F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AC60D-AD4C-4D4A-B17B-4C26AF221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707F9-C087-4A75-A949-B89BFBA9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1E81-FE18-4401-8BA9-4D735F4AAACA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53B5-ACCB-49D8-AFE4-9BFD75A6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F0FF-B348-4C31-8A46-C258E611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1997-1B06-4E1A-A4F7-7C66A5C12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59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8BFD-7157-47CD-BD35-5B004F66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EA58D-DEE2-4559-A700-BFFBCB6B7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8443-D203-44D3-BEEC-6395EB6B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1E81-FE18-4401-8BA9-4D735F4AAACA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9D048-8103-4B7A-8ABA-EAC4667B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51A05-1B1C-42F5-84E8-B4224B47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1997-1B06-4E1A-A4F7-7C66A5C12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13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BC71-8BB9-4D67-8540-7B6B74E4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83318-9DA7-4BD6-8544-B2CA03ED7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CAC5E-06A7-47D3-AFF4-03D16E585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6F33F-B129-42E8-991B-8E155677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1E81-FE18-4401-8BA9-4D735F4AAACA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73E76-B004-4BAA-A488-9EDBD20E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4872C-EDD5-47E5-B965-BEFF2A56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1997-1B06-4E1A-A4F7-7C66A5C12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80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BE00-5ADF-430D-A1D5-ACAB2C08C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E53D2-06F2-4AA9-AE82-58F457B4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F41B0-31BE-4C2C-BAD0-1F10E5E9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5D91EC-577C-4061-86BE-DE79428B9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64AB8-5D09-4851-A750-DBFCB807C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09E2AD-C6C8-47A2-A308-A898C3D8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1E81-FE18-4401-8BA9-4D735F4AAACA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D277D-2754-408C-8351-266EC439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15249-33C5-4178-AC00-48EAFEEC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1997-1B06-4E1A-A4F7-7C66A5C12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3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1E4E-FF60-4FF1-A30A-C68FC9C6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0EF95-1837-43FB-B7A8-E68E65DE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1E81-FE18-4401-8BA9-4D735F4AAACA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3E6BC-00F2-4331-AD30-A6FCFEC0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EB282-FB4A-47D2-A9C2-0E25D278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1997-1B06-4E1A-A4F7-7C66A5C12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38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A32D1-5ADC-4ECB-B9B0-D3122A97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1E81-FE18-4401-8BA9-4D735F4AAACA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43FFC-6327-4D00-A3D4-0B7ED82C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A59FE-F991-4F7D-A765-E6964A02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1997-1B06-4E1A-A4F7-7C66A5C12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3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245A-D3B4-4E4B-8A4E-DF48F503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07098-3629-4EBB-8502-12DC75839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D317-FC6E-413C-A448-12F75D1A5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917C9-0914-4059-B109-5EB1F4F3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1E81-FE18-4401-8BA9-4D735F4AAACA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2DE46-3598-4BAD-B99D-2DA455AD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BF818-741A-4CBA-8C4E-7CA61696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1997-1B06-4E1A-A4F7-7C66A5C12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26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5FD7-32B7-48C4-872E-B89E5391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AE75B-5A03-4E23-83E6-9968D1DD8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BDEB2-EA0A-4361-8E22-26411E161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1102F-1074-4CB2-994E-C765E02C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1E81-FE18-4401-8BA9-4D735F4AAACA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B2E5B-38E1-4369-A54E-C5EB6CB6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25190-7E27-44BC-B5DF-AFD340BE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1997-1B06-4E1A-A4F7-7C66A5C12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53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E7D09-74CA-439D-AB22-15DBC154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7EB6A-526F-4691-8BE5-C940B63B3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6EBDB-9921-474E-91F7-8F0BE61DA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91E81-FE18-4401-8BA9-4D735F4AAACA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8C561-4357-4BA1-9F3A-5DAFA2636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24265-A845-4EF6-8909-F5BBFF664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C1997-1B06-4E1A-A4F7-7C66A5C12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27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3E55-C0D7-4132-8994-194542698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String Matching: Plagiarism detection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FEA0A-6916-4717-80D1-3633AD770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725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9E20-8967-494E-AB48-D1646F2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Longest Common Subsequence Pseudocode</a:t>
            </a:r>
          </a:p>
        </p:txBody>
      </p:sp>
      <p:pic>
        <p:nvPicPr>
          <p:cNvPr id="4099" name="Picture 3" descr="Related image">
            <a:extLst>
              <a:ext uri="{FF2B5EF4-FFF2-40B4-BE49-F238E27FC236}">
                <a16:creationId xmlns:a16="http://schemas.microsoft.com/office/drawing/2014/main" id="{44354224-1C4C-4522-97AB-E2A1302F16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960" y="1384058"/>
            <a:ext cx="4054079" cy="44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57E52B-32A0-4CEC-8109-C9B28D58E825}"/>
              </a:ext>
            </a:extLst>
          </p:cNvPr>
          <p:cNvSpPr txBox="1"/>
          <p:nvPr/>
        </p:nvSpPr>
        <p:spPr>
          <a:xfrm>
            <a:off x="2187146" y="6314303"/>
            <a:ext cx="6277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Time Complexity : O(</a:t>
            </a:r>
            <a:r>
              <a:rPr lang="en-IN" sz="2000" dirty="0" err="1"/>
              <a:t>mn</a:t>
            </a:r>
            <a:r>
              <a:rPr lang="en-IN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581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3A4F-5F33-4E97-B8C8-4E19E169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Boyer-Moore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5055E-41FD-476F-811D-6E6E35600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Algorithm creates an index array for the plagiarised text.</a:t>
            </a:r>
          </a:p>
          <a:p>
            <a:r>
              <a:rPr lang="en-IN" dirty="0"/>
              <a:t>It is a standard bench mark for practical string search literature.</a:t>
            </a:r>
          </a:p>
          <a:p>
            <a:r>
              <a:rPr lang="en-IN" dirty="0"/>
              <a:t>This algorithm runs faster as the pattern length increases.</a:t>
            </a:r>
          </a:p>
          <a:p>
            <a:r>
              <a:rPr lang="en-IN" dirty="0"/>
              <a:t>It has 2 shift rules, namely the bad character rule and the good suffix rule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78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BEC9-2FC8-4DCD-BAB8-65F9A8E9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Boyer-Moore Pseudocode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DDA21A-2C18-472B-B4E8-184E468AF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384" y="1434905"/>
            <a:ext cx="7401397" cy="4742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412B8F-52DD-4673-83CB-E6128A90D5B8}"/>
              </a:ext>
            </a:extLst>
          </p:cNvPr>
          <p:cNvSpPr txBox="1"/>
          <p:nvPr/>
        </p:nvSpPr>
        <p:spPr>
          <a:xfrm>
            <a:off x="2090384" y="6228491"/>
            <a:ext cx="6114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Time Complexity : O(</a:t>
            </a:r>
            <a:r>
              <a:rPr lang="en-IN" sz="2000" dirty="0" err="1"/>
              <a:t>m+n</a:t>
            </a:r>
            <a:r>
              <a:rPr lang="en-IN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7283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849D4A-D9F4-49BD-8F10-83E62F09D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613" y="1408113"/>
            <a:ext cx="7360700" cy="4158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88DB67-56CA-4D27-B3EB-83D11EA7460E}"/>
              </a:ext>
            </a:extLst>
          </p:cNvPr>
          <p:cNvSpPr txBox="1"/>
          <p:nvPr/>
        </p:nvSpPr>
        <p:spPr>
          <a:xfrm>
            <a:off x="3193366" y="534572"/>
            <a:ext cx="5584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The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006201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07D26F-A7E6-47C1-8A04-A81FCCA9B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1323181"/>
            <a:ext cx="7112854" cy="4063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13266-4919-4E7B-B96C-3268F0D7C22B}"/>
              </a:ext>
            </a:extLst>
          </p:cNvPr>
          <p:cNvSpPr txBox="1"/>
          <p:nvPr/>
        </p:nvSpPr>
        <p:spPr>
          <a:xfrm>
            <a:off x="3394553" y="25258"/>
            <a:ext cx="56228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Selecting the Plagiarised File</a:t>
            </a:r>
          </a:p>
        </p:txBody>
      </p:sp>
    </p:spTree>
    <p:extLst>
      <p:ext uri="{BB962C8B-B14F-4D97-AF65-F5344CB8AC3E}">
        <p14:creationId xmlns:p14="http://schemas.microsoft.com/office/powerpoint/2010/main" val="2623335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760092-55C0-47AF-98FD-EA08B82B7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925" y="1373981"/>
            <a:ext cx="6534150" cy="3695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2F1D22-7A2B-4180-B4EC-48898771CF03}"/>
              </a:ext>
            </a:extLst>
          </p:cNvPr>
          <p:cNvSpPr txBox="1"/>
          <p:nvPr/>
        </p:nvSpPr>
        <p:spPr>
          <a:xfrm>
            <a:off x="3394554" y="214410"/>
            <a:ext cx="46847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File has been Loaded</a:t>
            </a:r>
          </a:p>
          <a:p>
            <a:pPr algn="ctr"/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439130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2A6D45-1061-470D-91C8-00E68EE39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9219" y="1402747"/>
            <a:ext cx="7693562" cy="4409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96066A-ED7E-4C62-98F2-5933CCA8233B}"/>
              </a:ext>
            </a:extLst>
          </p:cNvPr>
          <p:cNvSpPr txBox="1"/>
          <p:nvPr/>
        </p:nvSpPr>
        <p:spPr>
          <a:xfrm>
            <a:off x="3352350" y="0"/>
            <a:ext cx="4684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Output for Naïve String Matching</a:t>
            </a:r>
          </a:p>
        </p:txBody>
      </p:sp>
    </p:spTree>
    <p:extLst>
      <p:ext uri="{BB962C8B-B14F-4D97-AF65-F5344CB8AC3E}">
        <p14:creationId xmlns:p14="http://schemas.microsoft.com/office/powerpoint/2010/main" val="3892018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81120E-B851-441D-9769-ADEF66989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838" y="1442185"/>
            <a:ext cx="7698324" cy="44167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904469-F778-45F8-A41B-237830B12B8A}"/>
              </a:ext>
            </a:extLst>
          </p:cNvPr>
          <p:cNvSpPr txBox="1"/>
          <p:nvPr/>
        </p:nvSpPr>
        <p:spPr>
          <a:xfrm>
            <a:off x="3394554" y="214410"/>
            <a:ext cx="4684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Output for KMP</a:t>
            </a:r>
          </a:p>
        </p:txBody>
      </p:sp>
    </p:spTree>
    <p:extLst>
      <p:ext uri="{BB962C8B-B14F-4D97-AF65-F5344CB8AC3E}">
        <p14:creationId xmlns:p14="http://schemas.microsoft.com/office/powerpoint/2010/main" val="660038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EBD498-DFB7-4064-9EBD-53ABC2BBE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642" y="1660960"/>
            <a:ext cx="7426716" cy="4197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8DEE0B-734B-41A9-A776-D496899B1D49}"/>
              </a:ext>
            </a:extLst>
          </p:cNvPr>
          <p:cNvSpPr txBox="1"/>
          <p:nvPr/>
        </p:nvSpPr>
        <p:spPr>
          <a:xfrm>
            <a:off x="3394554" y="214410"/>
            <a:ext cx="4684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Output for </a:t>
            </a:r>
            <a:r>
              <a:rPr lang="en-IN" sz="4400" dirty="0" err="1"/>
              <a:t>Boyer_Moore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419756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C9AD84-8530-4FB1-9D1F-C2594BB61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975" y="2143919"/>
            <a:ext cx="6496050" cy="3714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34238F-189A-4188-92DF-57ED0D2263B2}"/>
              </a:ext>
            </a:extLst>
          </p:cNvPr>
          <p:cNvSpPr txBox="1"/>
          <p:nvPr/>
        </p:nvSpPr>
        <p:spPr>
          <a:xfrm>
            <a:off x="2165461" y="168041"/>
            <a:ext cx="7064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Output For LCSS : Every paragraph is taken as a sentence</a:t>
            </a:r>
          </a:p>
          <a:p>
            <a:pPr algn="ctr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2805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1135-7BE7-4581-A854-01B39ECA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Plagiarism and its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D319-0B62-48B5-BD33-98ED7298E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Plagiarism can be termed as the process of using someone else’s data without giving the necessary credit.</a:t>
            </a:r>
          </a:p>
          <a:p>
            <a:r>
              <a:rPr lang="en-IN" dirty="0"/>
              <a:t>According to Merriam-Webster’s Online dictionary, To plagiarise is to steal the ideas and words of another’s as one’s own or committing literary theft.</a:t>
            </a:r>
          </a:p>
          <a:p>
            <a:r>
              <a:rPr lang="en-IN" dirty="0"/>
              <a:t>Nowadays there are several software that are used to identify if a document is plagiarised or not.</a:t>
            </a:r>
          </a:p>
          <a:p>
            <a:r>
              <a:rPr lang="en-IN" dirty="0"/>
              <a:t>There are several algorithms that can be used to detect if a document is plagiarised or not.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412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678ADE-CEED-43B4-A747-1A62BF718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394" y="1507391"/>
            <a:ext cx="7609156" cy="4360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81582D-3CB9-4E6B-81B0-19956DC2E61E}"/>
              </a:ext>
            </a:extLst>
          </p:cNvPr>
          <p:cNvSpPr txBox="1"/>
          <p:nvPr/>
        </p:nvSpPr>
        <p:spPr>
          <a:xfrm>
            <a:off x="3032840" y="393895"/>
            <a:ext cx="4622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Output for LCSS </a:t>
            </a:r>
          </a:p>
        </p:txBody>
      </p:sp>
    </p:spTree>
    <p:extLst>
      <p:ext uri="{BB962C8B-B14F-4D97-AF65-F5344CB8AC3E}">
        <p14:creationId xmlns:p14="http://schemas.microsoft.com/office/powerpoint/2010/main" val="3315509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E2225A-202B-42DD-9380-029C6D638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405" y="2658794"/>
            <a:ext cx="10776695" cy="28276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FD6C74-CFF5-4FFE-8227-6B37367C6226}"/>
              </a:ext>
            </a:extLst>
          </p:cNvPr>
          <p:cNvSpPr txBox="1"/>
          <p:nvPr/>
        </p:nvSpPr>
        <p:spPr>
          <a:xfrm>
            <a:off x="3057378" y="436098"/>
            <a:ext cx="6077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Duration of the Algorithms shown in the Output Window</a:t>
            </a:r>
          </a:p>
        </p:txBody>
      </p:sp>
    </p:spTree>
    <p:extLst>
      <p:ext uri="{BB962C8B-B14F-4D97-AF65-F5344CB8AC3E}">
        <p14:creationId xmlns:p14="http://schemas.microsoft.com/office/powerpoint/2010/main" val="361595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AF49-05B7-49C3-A03C-829C5E1A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Plagiarism Detection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59B88-3D35-4F8E-BAFA-9FE71A06F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Naïve String Search Algorithm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dirty="0"/>
              <a:t>Knuth-Morris-Pratt Algorithm	</a:t>
            </a:r>
          </a:p>
          <a:p>
            <a:endParaRPr lang="en-IN" dirty="0"/>
          </a:p>
          <a:p>
            <a:r>
              <a:rPr lang="en-IN" dirty="0"/>
              <a:t>Longest Common Subsequence</a:t>
            </a:r>
          </a:p>
          <a:p>
            <a:endParaRPr lang="en-IN" dirty="0"/>
          </a:p>
          <a:p>
            <a:r>
              <a:rPr lang="en-IN" dirty="0"/>
              <a:t>Boyer-Moore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195202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4DCD-FEE0-43BB-9BC6-EF9D9F81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Naïve String Search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8B193-5FA1-4179-B868-FC10E8390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This algorithm takes both the original list of files and the file that is suspected to be plagiarised. </a:t>
            </a:r>
          </a:p>
          <a:p>
            <a:r>
              <a:rPr lang="en-IN" dirty="0"/>
              <a:t>Input : </a:t>
            </a:r>
          </a:p>
          <a:p>
            <a:pPr lvl="1"/>
            <a:r>
              <a:rPr lang="en-IN" dirty="0"/>
              <a:t>List of all the original text documents</a:t>
            </a:r>
          </a:p>
          <a:p>
            <a:pPr lvl="1"/>
            <a:r>
              <a:rPr lang="en-IN" dirty="0"/>
              <a:t>The file that is suspected to be plagiarised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r>
              <a:rPr lang="en-IN" dirty="0"/>
              <a:t>The Algorithm works in such a way that, it compares the first letter in the sentence of the plagiarised text, to the first letter in the sentence of the original text.</a:t>
            </a:r>
          </a:p>
          <a:p>
            <a:pPr marL="457200" lvl="1" indent="0">
              <a:buNone/>
            </a:pPr>
            <a:r>
              <a:rPr lang="en-IN" dirty="0"/>
              <a:t>If a match takes place, the next concurrent character is compared. If a match does not take place, the next character of the plagiarised sentence is compared with the first character of the original text. 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03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491B-E7CC-4147-916D-7A7F1626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Naïve String Search -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6F835-B272-4001-96BD-8507D8D45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naive_str</a:t>
            </a:r>
            <a:r>
              <a:rPr lang="en-IN" dirty="0"/>
              <a:t>(pat, text):</a:t>
            </a:r>
          </a:p>
          <a:p>
            <a:pPr marL="0" indent="0">
              <a:buNone/>
            </a:pPr>
            <a:r>
              <a:rPr lang="en-IN" dirty="0"/>
              <a:t>		n	&lt;-	length(text)</a:t>
            </a:r>
          </a:p>
          <a:p>
            <a:pPr marL="0" indent="0">
              <a:buNone/>
            </a:pPr>
            <a:r>
              <a:rPr lang="en-IN" dirty="0"/>
              <a:t>		m	&lt;-	length(pat)</a:t>
            </a:r>
          </a:p>
          <a:p>
            <a:pPr marL="0" indent="0">
              <a:buNone/>
            </a:pPr>
            <a:r>
              <a:rPr lang="en-IN" dirty="0"/>
              <a:t>		for ( s &lt;- 0 to n – m)</a:t>
            </a:r>
          </a:p>
          <a:p>
            <a:pPr marL="0" indent="0">
              <a:buNone/>
            </a:pPr>
            <a:r>
              <a:rPr lang="en-IN" dirty="0"/>
              <a:t>			do</a:t>
            </a:r>
          </a:p>
          <a:p>
            <a:pPr marL="0" indent="0">
              <a:buNone/>
            </a:pPr>
            <a:r>
              <a:rPr lang="en-IN" dirty="0"/>
              <a:t>				if pat[1…m] == text[s+1 …. </a:t>
            </a:r>
            <a:r>
              <a:rPr lang="en-IN" dirty="0" err="1"/>
              <a:t>s+m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					then print “Pattern found at” 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u="sng" dirty="0"/>
              <a:t>Time Complexity : O(n)</a:t>
            </a:r>
            <a:r>
              <a:rPr lang="en-IN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6907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D072-6F63-47C2-8E5C-51F6C8C0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Knuth-Morris-Pratt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7BBD4-29E9-44DF-B2B5-7AAF5D1CE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algorithm work in a similar fashion to that of the Naïve string search.</a:t>
            </a:r>
          </a:p>
          <a:p>
            <a:r>
              <a:rPr lang="en-IN" dirty="0"/>
              <a:t>It takes both the original text files and the suspected plagiarised file as input.</a:t>
            </a:r>
          </a:p>
          <a:p>
            <a:r>
              <a:rPr lang="en-IN" dirty="0"/>
              <a:t>A prefix array is used at the beginning of the phase.</a:t>
            </a:r>
          </a:p>
          <a:p>
            <a:r>
              <a:rPr lang="en-IN" dirty="0"/>
              <a:t> The index of the prefix array is used to move the comparing pattern by a few places.</a:t>
            </a:r>
          </a:p>
          <a:p>
            <a:r>
              <a:rPr lang="en-IN" dirty="0"/>
              <a:t>This algorithm saves us a lot of time.</a:t>
            </a:r>
          </a:p>
        </p:txBody>
      </p:sp>
    </p:spTree>
    <p:extLst>
      <p:ext uri="{BB962C8B-B14F-4D97-AF65-F5344CB8AC3E}">
        <p14:creationId xmlns:p14="http://schemas.microsoft.com/office/powerpoint/2010/main" val="249470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917-C6DA-4063-BF7A-9AD07F6B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Knuth-Morris-Pratt Pseudocode</a:t>
            </a:r>
          </a:p>
        </p:txBody>
      </p:sp>
      <p:pic>
        <p:nvPicPr>
          <p:cNvPr id="2050" name="Picture 2" descr="Image result for kmp algorithm">
            <a:extLst>
              <a:ext uri="{FF2B5EF4-FFF2-40B4-BE49-F238E27FC236}">
                <a16:creationId xmlns:a16="http://schemas.microsoft.com/office/drawing/2014/main" id="{BE05E382-61CC-481D-AB0E-4F659C4DC5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86" y="1418746"/>
            <a:ext cx="6998119" cy="471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94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4020-149B-4411-84C3-3FC29411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Knuth-Morris-Pratt Algorithm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D109FDEE-DEC4-470E-912B-1F17077D05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8" y="1465872"/>
            <a:ext cx="6413217" cy="43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BCD7CF-3080-4979-9D03-CF711CA261EF}"/>
              </a:ext>
            </a:extLst>
          </p:cNvPr>
          <p:cNvSpPr txBox="1"/>
          <p:nvPr/>
        </p:nvSpPr>
        <p:spPr>
          <a:xfrm>
            <a:off x="1025611" y="6190735"/>
            <a:ext cx="557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Time Complexity : O(</a:t>
            </a:r>
            <a:r>
              <a:rPr lang="en-IN" dirty="0" err="1"/>
              <a:t>m+n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269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AB8B-4F25-40A7-9583-06E786E3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Longest Common Subsequence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4F7E6-402D-466A-AE27-886886079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a powerful algorithm that detects the longest common subsequence that occurs in both the plagiarised text and the original text.</a:t>
            </a:r>
          </a:p>
          <a:p>
            <a:r>
              <a:rPr lang="en-IN" dirty="0"/>
              <a:t>The LCS algorithm takes two strings in general and finds the longest subsequence common to both of the string.</a:t>
            </a:r>
          </a:p>
          <a:p>
            <a:r>
              <a:rPr lang="en-IN" dirty="0"/>
              <a:t>A matrix is built which helps us find the longest common subsequence.</a:t>
            </a:r>
          </a:p>
        </p:txBody>
      </p:sp>
    </p:spTree>
    <p:extLst>
      <p:ext uri="{BB962C8B-B14F-4D97-AF65-F5344CB8AC3E}">
        <p14:creationId xmlns:p14="http://schemas.microsoft.com/office/powerpoint/2010/main" val="260360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480</Words>
  <Application>Microsoft Office PowerPoint</Application>
  <PresentationFormat>Widescreen</PresentationFormat>
  <Paragraphs>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String Matching: Plagiarism detection</vt:lpstr>
      <vt:lpstr>Plagiarism and its Detection</vt:lpstr>
      <vt:lpstr>Plagiarism Detection Algorithms</vt:lpstr>
      <vt:lpstr>Naïve String Search Algorithm</vt:lpstr>
      <vt:lpstr>Naïve String Search - Pseudocode</vt:lpstr>
      <vt:lpstr>Knuth-Morris-Pratt Algorithm</vt:lpstr>
      <vt:lpstr>Knuth-Morris-Pratt Pseudocode</vt:lpstr>
      <vt:lpstr>Knuth-Morris-Pratt Algorithm</vt:lpstr>
      <vt:lpstr>Longest Common Subsequence Algorithm</vt:lpstr>
      <vt:lpstr>Longest Common Subsequence Pseudocode</vt:lpstr>
      <vt:lpstr>Boyer-Moore Algorithm</vt:lpstr>
      <vt:lpstr>Boyer-Moore Pseudocode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Matching: Plagiarism detection</dc:title>
  <dc:creator>Sreeram, Vishal</dc:creator>
  <cp:lastModifiedBy>Sreeram, Vishal</cp:lastModifiedBy>
  <cp:revision>14</cp:revision>
  <dcterms:created xsi:type="dcterms:W3CDTF">2018-11-16T00:19:40Z</dcterms:created>
  <dcterms:modified xsi:type="dcterms:W3CDTF">2018-11-16T02:31:17Z</dcterms:modified>
</cp:coreProperties>
</file>