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EE6DB-06F9-4FBB-8089-416ECEED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2A17-2F31-415C-90FE-B8BAB23F9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FA039-DB2A-4CC9-A0A4-EF9888DD7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5CE9-FC82-43C4-AB67-94CB854A9CC6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52077-3045-4DCF-89ED-F46FDAE90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1C54C-8D87-42A6-ACBA-29D080D23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7C80-ADB8-41FC-A0B7-D106D053B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08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07663-0027-4A4A-9E2F-5FD3A19E7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72A1DC-A818-4FC3-845E-7C3EA6889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2D34E-241A-4CD6-8989-13D997868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5CE9-FC82-43C4-AB67-94CB854A9CC6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EBC16-14E1-47FD-B2CE-76D57E48A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D28EB-4A8D-4807-B355-DB415674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7C80-ADB8-41FC-A0B7-D106D053B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095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7AF81B-394B-45D8-9C57-FD3837CC85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609246-6A01-4E00-8874-B1DA012DF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90940-3BD9-4870-A678-D1F425905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5CE9-FC82-43C4-AB67-94CB854A9CC6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5939F-C2BB-48C5-AE28-A9AC001D2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453B4-A957-4333-B1EF-D81CA8BC4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7C80-ADB8-41FC-A0B7-D106D053B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72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6A809-8BDC-4705-9D98-E03672FE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E21CD-28D4-430A-8A2E-98E1177E5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8014A-DCD1-40C8-A732-E7C7692B9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5CE9-FC82-43C4-AB67-94CB854A9CC6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D3006-689F-449D-ABCC-92FB361A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67BED-EAE6-4A20-A5C3-DD4F33D5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7C80-ADB8-41FC-A0B7-D106D053B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182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F0F2-FB1D-460F-920F-3900F7DF9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66851-F082-4E31-9BA2-91155F513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5B436-F79A-4D67-A6C4-818C66095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5CE9-FC82-43C4-AB67-94CB854A9CC6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99101-9B16-486D-B257-B120EC893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6E1AE-EB47-429E-B7D1-67C444B8F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7C80-ADB8-41FC-A0B7-D106D053B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797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041CA-1AD0-47E4-B5E9-4233264AC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C006-4B3C-4F82-8514-108B9EBAB9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9BE88-EEDB-40A0-BE99-DEE501C9C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7E165-1C4D-4CF3-ABA3-CCEA38EEA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5CE9-FC82-43C4-AB67-94CB854A9CC6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B7A768-12BC-4953-A24A-7C39089E2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4B168-D7DF-4CFC-B826-1E4610123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7C80-ADB8-41FC-A0B7-D106D053B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927A8-FA7F-4569-A2BF-069C960C1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2F154-614A-4A6F-8011-09791A0D8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479A3F-1738-4547-9B65-B6B3AB252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AAE1D2-7239-4300-8F6C-67934A1402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B13FD7-F609-4495-BB92-B7166033E5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BEC5C-2A16-4F81-B058-653C73B3A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5CE9-FC82-43C4-AB67-94CB854A9CC6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1B2C7C-DCE7-47A2-930C-FD7F23948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EF0819-A880-4812-988D-081DAAA2F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7C80-ADB8-41FC-A0B7-D106D053B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456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86E65-CB18-4779-8111-70BF0FF67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E350DA-D37B-49DF-93F0-6086F3DA9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5CE9-FC82-43C4-AB67-94CB854A9CC6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15FB61-8255-4BCF-B3AD-9D3CABDB7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7C632D-53D9-43B7-B7C0-1541D3F0B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7C80-ADB8-41FC-A0B7-D106D053B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724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38BB35-A427-4CC8-941B-E7EE211E1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5CE9-FC82-43C4-AB67-94CB854A9CC6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8F9C21-7D4B-4816-97E9-3183AD5D5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DEA75-5322-4D5B-871C-2C7C9CE4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7C80-ADB8-41FC-A0B7-D106D053B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736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FE827-36DD-4AF6-BA59-7E4AF7E37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10E6B-26B9-49E2-92D4-22AC7A6BF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9ACF5-FB14-4710-801D-493C8FCA2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64B5E-34CE-440D-A0B1-B23B4DF4C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5CE9-FC82-43C4-AB67-94CB854A9CC6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B0B07-81E2-4660-85F7-BFC17FC84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3699F-C450-492A-9C65-E1F6F3E0C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7C80-ADB8-41FC-A0B7-D106D053B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419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6A439-B109-45F7-A686-6A5FE0811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4493AF-2DA7-4143-98AF-4EC898BE97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2C16E-28E7-44B6-A163-D7CFBA724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C859B-DC10-4F22-8ED1-8009E1848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5CE9-FC82-43C4-AB67-94CB854A9CC6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455F2-02BE-43B5-97C1-11EEA82A4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D3D28-0C4F-498B-85AA-D4A29DC39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7C80-ADB8-41FC-A0B7-D106D053B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898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02F3EC-13D0-4F2B-B274-683DD2660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ED455-D0B3-4F00-9FFE-F0BBF8703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2982E-12EC-4983-80B6-6F684886CF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C5CE9-FC82-43C4-AB67-94CB854A9CC6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F8EA9-C7C9-4AF7-9030-6762E1421F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7A963-46B8-41D3-A42B-7B7319B13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57C80-ADB8-41FC-A0B7-D106D053B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524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expensetrackerapp.streamlit.app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C47756-C7E0-418C-9F2D-6C7D2C48A2B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2FEF2AF-BD91-427E-A367-05D6E45B1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726141"/>
          </a:xfrm>
        </p:spPr>
        <p:txBody>
          <a:bodyPr>
            <a:norm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Expense Tracker</a:t>
            </a:r>
            <a:endParaRPr lang="en-IN" b="1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3B12AF-DA82-4471-907E-1D7BD5C3E3A9}"/>
              </a:ext>
            </a:extLst>
          </p:cNvPr>
          <p:cNvSpPr txBox="1"/>
          <p:nvPr/>
        </p:nvSpPr>
        <p:spPr>
          <a:xfrm>
            <a:off x="7696200" y="5903893"/>
            <a:ext cx="4495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Intern Roll No: MST03-0024</a:t>
            </a:r>
          </a:p>
          <a:p>
            <a:r>
              <a:rPr lang="en-GB" sz="2800" dirty="0">
                <a:solidFill>
                  <a:schemeClr val="bg1"/>
                </a:solidFill>
              </a:rPr>
              <a:t>Name: Vijaiey Anand S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9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9DB72-3DBE-4BF2-B541-0578B8DCB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50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Thank You</a:t>
            </a:r>
            <a:endParaRPr lang="en-IN" sz="5000" b="1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51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E2583-5D39-4764-8410-52C98C208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9240"/>
          </a:xfrm>
        </p:spPr>
        <p:txBody>
          <a:bodyPr>
            <a:normAutofit/>
          </a:bodyPr>
          <a:lstStyle/>
          <a:p>
            <a:pPr algn="ctr"/>
            <a:r>
              <a:rPr lang="en-IN" sz="4000" b="1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Introduction</a:t>
            </a:r>
            <a:endParaRPr lang="en-IN" sz="36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D5298-F427-4115-8EC9-16D31C423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624"/>
            <a:ext cx="10515600" cy="4684339"/>
          </a:xfrm>
        </p:spPr>
        <p:txBody>
          <a:bodyPr>
            <a:normAutofit/>
          </a:bodyPr>
          <a:lstStyle/>
          <a:p>
            <a:r>
              <a:rPr lang="en-GB" sz="3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Efficient finance management for healthier lifestyle</a:t>
            </a:r>
          </a:p>
          <a:p>
            <a:r>
              <a:rPr lang="en-GB" sz="3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Instant</a:t>
            </a:r>
            <a:r>
              <a:rPr lang="en-GB" sz="3000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Insight for better understanding</a:t>
            </a:r>
          </a:p>
          <a:p>
            <a:r>
              <a:rPr lang="en-GB" sz="3000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Visualize Your Expense</a:t>
            </a:r>
          </a:p>
          <a:p>
            <a:r>
              <a:rPr lang="en-GB" sz="3000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Financial Empowerment</a:t>
            </a:r>
            <a:endParaRPr lang="en-IN" sz="3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328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13853-A067-4BB2-BFF6-844468D16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2310"/>
          </a:xfrm>
        </p:spPr>
        <p:txBody>
          <a:bodyPr>
            <a:normAutofit/>
          </a:bodyPr>
          <a:lstStyle/>
          <a:p>
            <a:pPr algn="ctr"/>
            <a:r>
              <a:rPr lang="en-IN" sz="4000" b="1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Objective</a:t>
            </a:r>
            <a:endParaRPr lang="en-IN" sz="4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AF217-C699-4356-B569-E73BECC93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Efficient expense management and visualization</a:t>
            </a:r>
            <a:r>
              <a:rPr lang="en-GB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</a:t>
            </a:r>
            <a:endParaRPr lang="en-GB" b="1" i="0" dirty="0"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IN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Easier input </a:t>
            </a:r>
          </a:p>
          <a:p>
            <a:r>
              <a:rPr lang="en-IN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</a:t>
            </a:r>
            <a:r>
              <a:rPr lang="en-IN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ynamic visualization</a:t>
            </a:r>
            <a:endParaRPr lang="en-GB" i="0" dirty="0"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indent="0">
              <a:buNone/>
            </a:pPr>
            <a:r>
              <a:rPr lang="en-GB" b="1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Empowering users for smarter financial decisions</a:t>
            </a:r>
            <a:r>
              <a:rPr lang="en-GB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</a:t>
            </a:r>
            <a:endParaRPr lang="en-GB" b="1" i="0" dirty="0"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IN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Financial Awareness</a:t>
            </a:r>
            <a:endParaRPr lang="en-GB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IN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Data-Driven Insights</a:t>
            </a:r>
            <a:endParaRPr lang="en-GB" i="0" dirty="0"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IN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User-Friendly Tools</a:t>
            </a:r>
            <a:r>
              <a:rPr lang="en-GB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  </a:t>
            </a:r>
            <a:endParaRPr lang="en-GB" i="0" dirty="0"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900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E8384-E3F8-4E91-BFEF-D5124F955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Tech Stack</a:t>
            </a:r>
            <a:br>
              <a:rPr lang="en-IN" b="1" i="0" dirty="0"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529E5-1251-4A03-94E8-CF96AA612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0235"/>
            <a:ext cx="10515600" cy="512333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u="sng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Python: </a:t>
            </a:r>
          </a:p>
          <a:p>
            <a:pPr marL="0" indent="0">
              <a:buNone/>
            </a:pPr>
            <a:r>
              <a:rPr lang="en-GB" b="0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Python as the programming language for the application.</a:t>
            </a:r>
          </a:p>
          <a:p>
            <a:pPr marL="0" indent="0" algn="l">
              <a:buNone/>
            </a:pPr>
            <a:r>
              <a:rPr lang="en-GB" b="1" i="0" u="sng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Pandas: </a:t>
            </a:r>
          </a:p>
          <a:p>
            <a:pPr marL="0" indent="0">
              <a:buNone/>
            </a:pPr>
            <a:r>
              <a:rPr lang="en-GB" b="0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Simplifying data handling. Demonstration of loading and saving expenses using Pandas.</a:t>
            </a:r>
          </a:p>
          <a:p>
            <a:pPr marL="0" indent="0" algn="l">
              <a:buNone/>
            </a:pPr>
            <a:r>
              <a:rPr lang="en-GB" b="1" i="0" u="sng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Streamlit: </a:t>
            </a:r>
          </a:p>
          <a:p>
            <a:pPr marL="0" indent="0">
              <a:buNone/>
            </a:pPr>
            <a:r>
              <a:rPr lang="en-GB" b="0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Streamlit for creating web applications with simple Python scripts. </a:t>
            </a:r>
            <a:r>
              <a:rPr lang="en-IN" b="0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Streamlit components for user interaction (select boxes, buttons, etc.).</a:t>
            </a:r>
            <a:endParaRPr lang="en-GB" b="0" i="0" dirty="0"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indent="0" algn="l">
              <a:buNone/>
            </a:pPr>
            <a:r>
              <a:rPr lang="en-GB" b="1" i="0" u="sng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Plotly : </a:t>
            </a:r>
          </a:p>
          <a:p>
            <a:pPr marL="0" indent="0" algn="l">
              <a:buNone/>
            </a:pPr>
            <a:r>
              <a:rPr lang="en-GB" b="0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Plotly Express for interactive data visualization. Creation of bar charts and pie charts for visualizing expenses. Displaying total expenses and category-wise distribution.</a:t>
            </a:r>
            <a:endParaRPr lang="en-IN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130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F5B67-DB75-42EF-8134-E2493037B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94734"/>
          </a:xfrm>
        </p:spPr>
        <p:txBody>
          <a:bodyPr/>
          <a:lstStyle/>
          <a:p>
            <a:pPr algn="ctr"/>
            <a:r>
              <a:rPr lang="en-IN" b="1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Function Usage</a:t>
            </a:r>
            <a:endParaRPr lang="en-IN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1AF39-F35C-40C5-9389-8A5CA158A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Overview of functions such as </a:t>
            </a:r>
          </a:p>
          <a:p>
            <a:r>
              <a:rPr lang="en-GB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add_expense </a:t>
            </a:r>
          </a:p>
          <a:p>
            <a:r>
              <a:rPr lang="en-GB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load_expenses</a:t>
            </a:r>
          </a:p>
          <a:p>
            <a:r>
              <a:rPr lang="en-GB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save_expenses </a:t>
            </a:r>
          </a:p>
          <a:p>
            <a:r>
              <a:rPr lang="en-GB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display_expenses</a:t>
            </a:r>
          </a:p>
          <a:p>
            <a:r>
              <a:rPr lang="en-GB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delete_all_expenses</a:t>
            </a:r>
          </a:p>
          <a:p>
            <a:r>
              <a:rPr lang="en-GB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main</a:t>
            </a:r>
            <a:endParaRPr lang="en-IN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986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243E3F-B5C2-4C20-9205-AF7805DAE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64" y="322729"/>
            <a:ext cx="11416553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292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FD38B6-1342-4227-B2EA-DF1747ACF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46" y="389965"/>
            <a:ext cx="5177119" cy="28911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9D5701-246E-487A-82EF-57FAAFD09D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9966"/>
            <a:ext cx="5625354" cy="28911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41A756-3F91-451A-B1F9-545AF2F988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46" y="3576918"/>
            <a:ext cx="11250708" cy="10219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956929-1F55-4E23-981E-30A20E2757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45" y="4598894"/>
            <a:ext cx="11250707" cy="186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989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D128F-BBDA-4C0D-8CC3-B459F0394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App Deployement</a:t>
            </a:r>
            <a:endParaRPr lang="en-IN" b="1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C856CD8-FA71-4840-A9E1-C8BD819E6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257800" cy="4542351"/>
          </a:xfrm>
        </p:spPr>
        <p:txBody>
          <a:bodyPr/>
          <a:lstStyle/>
          <a:p>
            <a:r>
              <a:rPr lang="en-GB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This app is deployed in streamlit which access github repository for the backend operations.</a:t>
            </a:r>
          </a:p>
          <a:p>
            <a:r>
              <a:rPr lang="en-GB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App Link: </a:t>
            </a:r>
            <a:r>
              <a:rPr lang="en-GB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hlinkClick r:id="rId2"/>
              </a:rPr>
              <a:t>https://expensetrackerapp.streamlit.app/</a:t>
            </a:r>
            <a:endParaRPr lang="en-IN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3" name="Content Placeholder 9">
            <a:extLst>
              <a:ext uri="{FF2B5EF4-FFF2-40B4-BE49-F238E27FC236}">
                <a16:creationId xmlns:a16="http://schemas.microsoft.com/office/drawing/2014/main" id="{B6078548-C630-4001-8C1A-9EFBA62D0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41589"/>
            <a:ext cx="5257800" cy="454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958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495A2-A3D3-4246-923A-E17124CCD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9922"/>
          </a:xfrm>
        </p:spPr>
        <p:txBody>
          <a:bodyPr/>
          <a:lstStyle/>
          <a:p>
            <a:pPr algn="ctr"/>
            <a:r>
              <a:rPr lang="en-IN" b="1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Conclusion</a:t>
            </a:r>
            <a:endParaRPr lang="en-IN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D96ED-D053-45CA-9135-1D21B2905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0882"/>
            <a:ext cx="10515600" cy="4496081"/>
          </a:xfrm>
        </p:spPr>
        <p:txBody>
          <a:bodyPr/>
          <a:lstStyle/>
          <a:p>
            <a:r>
              <a:rPr lang="en-GB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 conclusion, this Simple Expense Tracker stands as a user-friendly solution for effective financial management.</a:t>
            </a:r>
          </a:p>
          <a:p>
            <a:r>
              <a:rPr lang="en-GB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With easier data input, dynamic visualizations, and key insights at your fingertips, it empowers you to make informed decisions about your expenses.</a:t>
            </a:r>
          </a:p>
        </p:txBody>
      </p:sp>
    </p:spTree>
    <p:extLst>
      <p:ext uri="{BB962C8B-B14F-4D97-AF65-F5344CB8AC3E}">
        <p14:creationId xmlns:p14="http://schemas.microsoft.com/office/powerpoint/2010/main" val="3548761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233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Microsoft Sans Serif</vt:lpstr>
      <vt:lpstr>Söhne</vt:lpstr>
      <vt:lpstr>Office Theme</vt:lpstr>
      <vt:lpstr>Expense Tracker</vt:lpstr>
      <vt:lpstr>Introduction</vt:lpstr>
      <vt:lpstr>Objective</vt:lpstr>
      <vt:lpstr>Tech Stack </vt:lpstr>
      <vt:lpstr>Function Usage</vt:lpstr>
      <vt:lpstr>PowerPoint Presentation</vt:lpstr>
      <vt:lpstr>PowerPoint Presentation</vt:lpstr>
      <vt:lpstr>App Deployement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Expense Tracker</dc:title>
  <dc:creator>Vijaiey Anand</dc:creator>
  <cp:lastModifiedBy>Vijaiey Anand</cp:lastModifiedBy>
  <cp:revision>20</cp:revision>
  <dcterms:created xsi:type="dcterms:W3CDTF">2024-01-21T19:30:21Z</dcterms:created>
  <dcterms:modified xsi:type="dcterms:W3CDTF">2024-01-24T14:54:51Z</dcterms:modified>
</cp:coreProperties>
</file>