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</p:sldMasterIdLst>
  <p:sldIdLst>
    <p:sldId id="256" r:id="rId2"/>
    <p:sldId id="265" r:id="rId3"/>
    <p:sldId id="273" r:id="rId4"/>
    <p:sldId id="266" r:id="rId5"/>
    <p:sldId id="258" r:id="rId6"/>
    <p:sldId id="261" r:id="rId7"/>
    <p:sldId id="272" r:id="rId8"/>
    <p:sldId id="267" r:id="rId9"/>
    <p:sldId id="270" r:id="rId10"/>
    <p:sldId id="275" r:id="rId11"/>
    <p:sldId id="274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D6B6BD-C98F-4EBC-9660-2ED2409DE62B}">
          <p14:sldIdLst>
            <p14:sldId id="256"/>
            <p14:sldId id="265"/>
            <p14:sldId id="273"/>
            <p14:sldId id="266"/>
            <p14:sldId id="258"/>
            <p14:sldId id="261"/>
            <p14:sldId id="272"/>
            <p14:sldId id="267"/>
            <p14:sldId id="270"/>
            <p14:sldId id="275"/>
            <p14:sldId id="274"/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5EBB5-22A1-4301-81A8-66D29B1ACDC0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</dgm:pt>
    <dgm:pt modelId="{E909BC5A-F2E2-4353-A715-4A8D478BC2DD}">
      <dgm:prSet phldrT="[Text]"/>
      <dgm:spPr/>
      <dgm:t>
        <a:bodyPr/>
        <a:lstStyle/>
        <a:p>
          <a:pPr algn="ctr"/>
          <a:r>
            <a:rPr lang="en-GB" dirty="0"/>
            <a:t>Import libraries and load pre-trained  model</a:t>
          </a:r>
          <a:endParaRPr lang="en-IN" dirty="0"/>
        </a:p>
      </dgm:t>
    </dgm:pt>
    <dgm:pt modelId="{7A356535-1FF2-4C79-806A-C9A2A50D06A7}" type="parTrans" cxnId="{26BBA9A5-A941-4098-8CC6-70D283E9F17B}">
      <dgm:prSet/>
      <dgm:spPr/>
      <dgm:t>
        <a:bodyPr/>
        <a:lstStyle/>
        <a:p>
          <a:endParaRPr lang="en-IN"/>
        </a:p>
      </dgm:t>
    </dgm:pt>
    <dgm:pt modelId="{04850554-2F5C-4D7B-9FDA-4514641A662E}" type="sibTrans" cxnId="{26BBA9A5-A941-4098-8CC6-70D283E9F17B}">
      <dgm:prSet/>
      <dgm:spPr/>
      <dgm:t>
        <a:bodyPr/>
        <a:lstStyle/>
        <a:p>
          <a:endParaRPr lang="en-IN"/>
        </a:p>
      </dgm:t>
    </dgm:pt>
    <dgm:pt modelId="{43C5FF86-113D-45FC-BC29-E5902A05B6EC}">
      <dgm:prSet phldrT="[Text]"/>
      <dgm:spPr/>
      <dgm:t>
        <a:bodyPr/>
        <a:lstStyle/>
        <a:p>
          <a:r>
            <a:rPr lang="en-GB" dirty="0"/>
            <a:t>Text pre-processing</a:t>
          </a:r>
          <a:endParaRPr lang="en-IN" dirty="0"/>
        </a:p>
      </dgm:t>
    </dgm:pt>
    <dgm:pt modelId="{62ED2DE6-D67B-484F-A286-EF50C58096CE}" type="parTrans" cxnId="{22130F35-28B8-4019-9730-7A917F2B0E3D}">
      <dgm:prSet/>
      <dgm:spPr/>
      <dgm:t>
        <a:bodyPr/>
        <a:lstStyle/>
        <a:p>
          <a:endParaRPr lang="en-IN"/>
        </a:p>
      </dgm:t>
    </dgm:pt>
    <dgm:pt modelId="{C37B25B4-27CB-41D8-974E-3A1BD799B562}" type="sibTrans" cxnId="{22130F35-28B8-4019-9730-7A917F2B0E3D}">
      <dgm:prSet/>
      <dgm:spPr/>
      <dgm:t>
        <a:bodyPr/>
        <a:lstStyle/>
        <a:p>
          <a:endParaRPr lang="en-IN"/>
        </a:p>
      </dgm:t>
    </dgm:pt>
    <dgm:pt modelId="{CD2ABFCC-3F49-49A6-AD5B-42BEA377187E}">
      <dgm:prSet phldrT="[Text]"/>
      <dgm:spPr/>
      <dgm:t>
        <a:bodyPr/>
        <a:lstStyle/>
        <a:p>
          <a:r>
            <a:rPr lang="en-GB" dirty="0"/>
            <a:t>Evaluation</a:t>
          </a:r>
          <a:endParaRPr lang="en-IN" dirty="0"/>
        </a:p>
      </dgm:t>
    </dgm:pt>
    <dgm:pt modelId="{6E55CBFF-F69B-4BFA-BD78-063C22EA90BE}" type="parTrans" cxnId="{E16F042E-24EE-4564-ACF9-3EB7E7CDD33C}">
      <dgm:prSet/>
      <dgm:spPr/>
      <dgm:t>
        <a:bodyPr/>
        <a:lstStyle/>
        <a:p>
          <a:endParaRPr lang="en-IN"/>
        </a:p>
      </dgm:t>
    </dgm:pt>
    <dgm:pt modelId="{A8035D2B-C439-487C-AABE-A4DAA916D959}" type="sibTrans" cxnId="{E16F042E-24EE-4564-ACF9-3EB7E7CDD33C}">
      <dgm:prSet/>
      <dgm:spPr/>
      <dgm:t>
        <a:bodyPr/>
        <a:lstStyle/>
        <a:p>
          <a:endParaRPr lang="en-IN"/>
        </a:p>
      </dgm:t>
    </dgm:pt>
    <dgm:pt modelId="{C503CA63-F685-4821-84BD-B12A66FD6D25}">
      <dgm:prSet phldrT="[Text]"/>
      <dgm:spPr/>
      <dgm:t>
        <a:bodyPr/>
        <a:lstStyle/>
        <a:p>
          <a:r>
            <a:rPr lang="en-GB" dirty="0"/>
            <a:t>Model fine tuning</a:t>
          </a:r>
          <a:endParaRPr lang="en-IN" dirty="0"/>
        </a:p>
      </dgm:t>
    </dgm:pt>
    <dgm:pt modelId="{B783EF5E-E02A-487B-94CD-92742722F160}" type="parTrans" cxnId="{383B21E8-F751-4470-8D09-8ABE980B3872}">
      <dgm:prSet/>
      <dgm:spPr/>
      <dgm:t>
        <a:bodyPr/>
        <a:lstStyle/>
        <a:p>
          <a:endParaRPr lang="en-IN"/>
        </a:p>
      </dgm:t>
    </dgm:pt>
    <dgm:pt modelId="{C938510A-3BB7-4DB1-899C-D2A92325F438}" type="sibTrans" cxnId="{383B21E8-F751-4470-8D09-8ABE980B3872}">
      <dgm:prSet/>
      <dgm:spPr/>
      <dgm:t>
        <a:bodyPr/>
        <a:lstStyle/>
        <a:p>
          <a:endParaRPr lang="en-IN"/>
        </a:p>
      </dgm:t>
    </dgm:pt>
    <dgm:pt modelId="{5B78AC35-D503-4A25-B4AD-F48241345C23}">
      <dgm:prSet phldrT="[Text]"/>
      <dgm:spPr/>
      <dgm:t>
        <a:bodyPr/>
        <a:lstStyle/>
        <a:p>
          <a:r>
            <a:rPr lang="en-GB" dirty="0"/>
            <a:t>Prediction</a:t>
          </a:r>
          <a:endParaRPr lang="en-IN" dirty="0"/>
        </a:p>
      </dgm:t>
    </dgm:pt>
    <dgm:pt modelId="{B686F288-2C1A-46DD-A249-7DAED79A0639}" type="parTrans" cxnId="{4775BCB5-8156-4BAB-9E3B-F102960D995D}">
      <dgm:prSet/>
      <dgm:spPr/>
      <dgm:t>
        <a:bodyPr/>
        <a:lstStyle/>
        <a:p>
          <a:endParaRPr lang="en-IN"/>
        </a:p>
      </dgm:t>
    </dgm:pt>
    <dgm:pt modelId="{0B0F4704-1C77-4911-B08D-6BA95089A6C0}" type="sibTrans" cxnId="{4775BCB5-8156-4BAB-9E3B-F102960D995D}">
      <dgm:prSet/>
      <dgm:spPr/>
      <dgm:t>
        <a:bodyPr/>
        <a:lstStyle/>
        <a:p>
          <a:endParaRPr lang="en-IN"/>
        </a:p>
      </dgm:t>
    </dgm:pt>
    <dgm:pt modelId="{B93EA8A4-73CA-4516-BC30-AD145924F1F2}">
      <dgm:prSet phldrT="[Text]"/>
      <dgm:spPr/>
      <dgm:t>
        <a:bodyPr/>
        <a:lstStyle/>
        <a:p>
          <a:r>
            <a:rPr lang="en-GB" dirty="0"/>
            <a:t>App creation</a:t>
          </a:r>
          <a:endParaRPr lang="en-IN" dirty="0"/>
        </a:p>
      </dgm:t>
    </dgm:pt>
    <dgm:pt modelId="{3EDD06CD-EC17-445B-949C-AC6FB9F65064}" type="parTrans" cxnId="{9752956B-EEC2-42AD-84ED-A9A3DFA9B70E}">
      <dgm:prSet/>
      <dgm:spPr/>
      <dgm:t>
        <a:bodyPr/>
        <a:lstStyle/>
        <a:p>
          <a:endParaRPr lang="en-IN"/>
        </a:p>
      </dgm:t>
    </dgm:pt>
    <dgm:pt modelId="{BE5B5C16-FA66-4870-87B4-528AB520BC9A}" type="sibTrans" cxnId="{9752956B-EEC2-42AD-84ED-A9A3DFA9B70E}">
      <dgm:prSet/>
      <dgm:spPr/>
      <dgm:t>
        <a:bodyPr/>
        <a:lstStyle/>
        <a:p>
          <a:endParaRPr lang="en-IN"/>
        </a:p>
      </dgm:t>
    </dgm:pt>
    <dgm:pt modelId="{A0A770CA-CD8C-4BDC-A6C0-A38B4B58CCFA}">
      <dgm:prSet/>
      <dgm:spPr/>
      <dgm:t>
        <a:bodyPr/>
        <a:lstStyle/>
        <a:p>
          <a:pPr algn="l"/>
          <a:endParaRPr lang="en-IN" dirty="0"/>
        </a:p>
      </dgm:t>
    </dgm:pt>
    <dgm:pt modelId="{D691EF60-0570-41AF-BF75-17AE534494A9}" type="parTrans" cxnId="{0DF69CEA-CDDE-48A6-98DC-4755E63D3C79}">
      <dgm:prSet/>
      <dgm:spPr/>
      <dgm:t>
        <a:bodyPr/>
        <a:lstStyle/>
        <a:p>
          <a:endParaRPr lang="en-IN"/>
        </a:p>
      </dgm:t>
    </dgm:pt>
    <dgm:pt modelId="{81D6AC50-ECC4-4228-9CC7-595CEC5D650A}" type="sibTrans" cxnId="{0DF69CEA-CDDE-48A6-98DC-4755E63D3C79}">
      <dgm:prSet/>
      <dgm:spPr/>
      <dgm:t>
        <a:bodyPr/>
        <a:lstStyle/>
        <a:p>
          <a:endParaRPr lang="en-IN"/>
        </a:p>
      </dgm:t>
    </dgm:pt>
    <dgm:pt modelId="{52371A37-9A7F-43BB-B49C-8830597E52D1}">
      <dgm:prSet phldrT="[Text]"/>
      <dgm:spPr/>
      <dgm:t>
        <a:bodyPr/>
        <a:lstStyle/>
        <a:p>
          <a:pPr algn="ctr"/>
          <a:endParaRPr lang="en-GB" dirty="0"/>
        </a:p>
        <a:p>
          <a:pPr algn="ctr"/>
          <a:r>
            <a:rPr lang="en-GB" dirty="0"/>
            <a:t>Load dataset</a:t>
          </a:r>
          <a:endParaRPr lang="en-IN" dirty="0"/>
        </a:p>
      </dgm:t>
    </dgm:pt>
    <dgm:pt modelId="{C7A97EC9-B49D-4C50-ACC3-524F75663135}" type="parTrans" cxnId="{31403FA5-152C-4B5D-96F5-988376A48284}">
      <dgm:prSet/>
      <dgm:spPr/>
      <dgm:t>
        <a:bodyPr/>
        <a:lstStyle/>
        <a:p>
          <a:endParaRPr lang="en-IN"/>
        </a:p>
      </dgm:t>
    </dgm:pt>
    <dgm:pt modelId="{4F92CB6A-756B-45BC-A33F-641458E24E0D}" type="sibTrans" cxnId="{31403FA5-152C-4B5D-96F5-988376A48284}">
      <dgm:prSet/>
      <dgm:spPr/>
      <dgm:t>
        <a:bodyPr/>
        <a:lstStyle/>
        <a:p>
          <a:endParaRPr lang="en-IN"/>
        </a:p>
      </dgm:t>
    </dgm:pt>
    <dgm:pt modelId="{062392FF-4179-4165-9C18-23AEB59EDCD5}">
      <dgm:prSet/>
      <dgm:spPr/>
      <dgm:t>
        <a:bodyPr/>
        <a:lstStyle/>
        <a:p>
          <a:pPr algn="l"/>
          <a:endParaRPr lang="en-IN" dirty="0"/>
        </a:p>
      </dgm:t>
    </dgm:pt>
    <dgm:pt modelId="{47185E40-281C-4684-9116-21470FD1E54F}" type="parTrans" cxnId="{CDD9AE04-9362-4A81-B5A6-2578CFD612E6}">
      <dgm:prSet/>
      <dgm:spPr/>
      <dgm:t>
        <a:bodyPr/>
        <a:lstStyle/>
        <a:p>
          <a:endParaRPr lang="en-IN"/>
        </a:p>
      </dgm:t>
    </dgm:pt>
    <dgm:pt modelId="{3E9CCC4A-B590-4351-8FD6-1EEC23D0D7F4}" type="sibTrans" cxnId="{CDD9AE04-9362-4A81-B5A6-2578CFD612E6}">
      <dgm:prSet/>
      <dgm:spPr/>
      <dgm:t>
        <a:bodyPr/>
        <a:lstStyle/>
        <a:p>
          <a:endParaRPr lang="en-IN"/>
        </a:p>
      </dgm:t>
    </dgm:pt>
    <dgm:pt modelId="{DA8AEFF1-952F-4183-9908-E622CC209747}">
      <dgm:prSet phldrT="[Text]"/>
      <dgm:spPr/>
      <dgm:t>
        <a:bodyPr/>
        <a:lstStyle/>
        <a:p>
          <a:r>
            <a:rPr lang="en-GB" dirty="0"/>
            <a:t>Split data for Training and Validation</a:t>
          </a:r>
          <a:endParaRPr lang="en-IN" dirty="0"/>
        </a:p>
      </dgm:t>
    </dgm:pt>
    <dgm:pt modelId="{6E797D68-3B43-4D78-9BE7-A67712FCD2C0}" type="parTrans" cxnId="{FB0869C3-349D-43CB-8498-41B612D66F21}">
      <dgm:prSet/>
      <dgm:spPr/>
      <dgm:t>
        <a:bodyPr/>
        <a:lstStyle/>
        <a:p>
          <a:endParaRPr lang="en-IN"/>
        </a:p>
      </dgm:t>
    </dgm:pt>
    <dgm:pt modelId="{CD0A8B1F-980B-4977-BCAB-307E3E256304}" type="sibTrans" cxnId="{FB0869C3-349D-43CB-8498-41B612D66F21}">
      <dgm:prSet/>
      <dgm:spPr/>
      <dgm:t>
        <a:bodyPr/>
        <a:lstStyle/>
        <a:p>
          <a:endParaRPr lang="en-IN"/>
        </a:p>
      </dgm:t>
    </dgm:pt>
    <dgm:pt modelId="{46428AB6-49F5-4CA0-AF29-FBC2DE345B21}" type="pres">
      <dgm:prSet presAssocID="{D065EBB5-22A1-4301-81A8-66D29B1ACDC0}" presName="diagram" presStyleCnt="0">
        <dgm:presLayoutVars>
          <dgm:dir/>
          <dgm:resizeHandles val="exact"/>
        </dgm:presLayoutVars>
      </dgm:prSet>
      <dgm:spPr/>
    </dgm:pt>
    <dgm:pt modelId="{40245FAD-B748-402A-BC20-BC71D2728B01}" type="pres">
      <dgm:prSet presAssocID="{E909BC5A-F2E2-4353-A715-4A8D478BC2DD}" presName="node" presStyleLbl="node1" presStyleIdx="0" presStyleCnt="8" custScaleY="98550">
        <dgm:presLayoutVars>
          <dgm:bulletEnabled val="1"/>
        </dgm:presLayoutVars>
      </dgm:prSet>
      <dgm:spPr/>
    </dgm:pt>
    <dgm:pt modelId="{CE83F4AC-AB8A-45E3-9F46-DC38EF99B79A}" type="pres">
      <dgm:prSet presAssocID="{04850554-2F5C-4D7B-9FDA-4514641A662E}" presName="sibTrans" presStyleLbl="sibTrans2D1" presStyleIdx="0" presStyleCnt="7"/>
      <dgm:spPr/>
    </dgm:pt>
    <dgm:pt modelId="{7E4A53B1-A209-4E97-9D55-61D7E4C2AF5D}" type="pres">
      <dgm:prSet presAssocID="{04850554-2F5C-4D7B-9FDA-4514641A662E}" presName="connectorText" presStyleLbl="sibTrans2D1" presStyleIdx="0" presStyleCnt="7"/>
      <dgm:spPr/>
    </dgm:pt>
    <dgm:pt modelId="{E960B8E9-E02F-4BE0-B596-834A0CDE23DC}" type="pres">
      <dgm:prSet presAssocID="{52371A37-9A7F-43BB-B49C-8830597E52D1}" presName="node" presStyleLbl="node1" presStyleIdx="1" presStyleCnt="8" custScaleY="94208">
        <dgm:presLayoutVars>
          <dgm:bulletEnabled val="1"/>
        </dgm:presLayoutVars>
      </dgm:prSet>
      <dgm:spPr/>
    </dgm:pt>
    <dgm:pt modelId="{89637176-58B5-4127-B680-10F9E83A8527}" type="pres">
      <dgm:prSet presAssocID="{4F92CB6A-756B-45BC-A33F-641458E24E0D}" presName="sibTrans" presStyleLbl="sibTrans2D1" presStyleIdx="1" presStyleCnt="7"/>
      <dgm:spPr/>
    </dgm:pt>
    <dgm:pt modelId="{8C52F838-D48A-4458-9731-8B103DFD2180}" type="pres">
      <dgm:prSet presAssocID="{4F92CB6A-756B-45BC-A33F-641458E24E0D}" presName="connectorText" presStyleLbl="sibTrans2D1" presStyleIdx="1" presStyleCnt="7"/>
      <dgm:spPr/>
    </dgm:pt>
    <dgm:pt modelId="{996CA0BD-EB82-4812-9718-933D28C8C5AB}" type="pres">
      <dgm:prSet presAssocID="{43C5FF86-113D-45FC-BC29-E5902A05B6EC}" presName="node" presStyleLbl="node1" presStyleIdx="2" presStyleCnt="8">
        <dgm:presLayoutVars>
          <dgm:bulletEnabled val="1"/>
        </dgm:presLayoutVars>
      </dgm:prSet>
      <dgm:spPr/>
    </dgm:pt>
    <dgm:pt modelId="{E6B11393-5AFB-4436-B0DC-E7507BF0D32D}" type="pres">
      <dgm:prSet presAssocID="{C37B25B4-27CB-41D8-974E-3A1BD799B562}" presName="sibTrans" presStyleLbl="sibTrans2D1" presStyleIdx="2" presStyleCnt="7"/>
      <dgm:spPr/>
    </dgm:pt>
    <dgm:pt modelId="{9820CD0D-2779-417D-AB71-30A76BA24A91}" type="pres">
      <dgm:prSet presAssocID="{C37B25B4-27CB-41D8-974E-3A1BD799B562}" presName="connectorText" presStyleLbl="sibTrans2D1" presStyleIdx="2" presStyleCnt="7"/>
      <dgm:spPr/>
    </dgm:pt>
    <dgm:pt modelId="{A6785288-558F-46F4-817E-8593B78B2108}" type="pres">
      <dgm:prSet presAssocID="{DA8AEFF1-952F-4183-9908-E622CC209747}" presName="node" presStyleLbl="node1" presStyleIdx="3" presStyleCnt="8">
        <dgm:presLayoutVars>
          <dgm:bulletEnabled val="1"/>
        </dgm:presLayoutVars>
      </dgm:prSet>
      <dgm:spPr/>
    </dgm:pt>
    <dgm:pt modelId="{B854B7FA-E68A-42B2-BB79-E51EDAD19A11}" type="pres">
      <dgm:prSet presAssocID="{CD0A8B1F-980B-4977-BCAB-307E3E256304}" presName="sibTrans" presStyleLbl="sibTrans2D1" presStyleIdx="3" presStyleCnt="7"/>
      <dgm:spPr/>
    </dgm:pt>
    <dgm:pt modelId="{8F5683D6-C418-4D27-9242-E05361DFC516}" type="pres">
      <dgm:prSet presAssocID="{CD0A8B1F-980B-4977-BCAB-307E3E256304}" presName="connectorText" presStyleLbl="sibTrans2D1" presStyleIdx="3" presStyleCnt="7"/>
      <dgm:spPr/>
    </dgm:pt>
    <dgm:pt modelId="{DA8DB0C7-CE27-4654-A732-B19B2633AD4F}" type="pres">
      <dgm:prSet presAssocID="{C503CA63-F685-4821-84BD-B12A66FD6D25}" presName="node" presStyleLbl="node1" presStyleIdx="4" presStyleCnt="8">
        <dgm:presLayoutVars>
          <dgm:bulletEnabled val="1"/>
        </dgm:presLayoutVars>
      </dgm:prSet>
      <dgm:spPr/>
    </dgm:pt>
    <dgm:pt modelId="{0C4F49DB-4851-4EBB-AF00-33C6A08AE162}" type="pres">
      <dgm:prSet presAssocID="{C938510A-3BB7-4DB1-899C-D2A92325F438}" presName="sibTrans" presStyleLbl="sibTrans2D1" presStyleIdx="4" presStyleCnt="7"/>
      <dgm:spPr/>
    </dgm:pt>
    <dgm:pt modelId="{358193A8-0C0D-4042-AB4E-F20EADBD9F04}" type="pres">
      <dgm:prSet presAssocID="{C938510A-3BB7-4DB1-899C-D2A92325F438}" presName="connectorText" presStyleLbl="sibTrans2D1" presStyleIdx="4" presStyleCnt="7"/>
      <dgm:spPr/>
    </dgm:pt>
    <dgm:pt modelId="{053BA4DE-972A-4E63-92AA-AE1784AC8AAC}" type="pres">
      <dgm:prSet presAssocID="{CD2ABFCC-3F49-49A6-AD5B-42BEA377187E}" presName="node" presStyleLbl="node1" presStyleIdx="5" presStyleCnt="8">
        <dgm:presLayoutVars>
          <dgm:bulletEnabled val="1"/>
        </dgm:presLayoutVars>
      </dgm:prSet>
      <dgm:spPr/>
    </dgm:pt>
    <dgm:pt modelId="{1E5CB0B5-0EF5-43B1-A6E1-F127689B2270}" type="pres">
      <dgm:prSet presAssocID="{A8035D2B-C439-487C-AABE-A4DAA916D959}" presName="sibTrans" presStyleLbl="sibTrans2D1" presStyleIdx="5" presStyleCnt="7"/>
      <dgm:spPr/>
    </dgm:pt>
    <dgm:pt modelId="{41931AB0-E378-456E-8D17-9BBD0E47F3ED}" type="pres">
      <dgm:prSet presAssocID="{A8035D2B-C439-487C-AABE-A4DAA916D959}" presName="connectorText" presStyleLbl="sibTrans2D1" presStyleIdx="5" presStyleCnt="7"/>
      <dgm:spPr/>
    </dgm:pt>
    <dgm:pt modelId="{2519C6BA-46A0-4EBD-87B4-DE95D9FC4E5C}" type="pres">
      <dgm:prSet presAssocID="{5B78AC35-D503-4A25-B4AD-F48241345C23}" presName="node" presStyleLbl="node1" presStyleIdx="6" presStyleCnt="8">
        <dgm:presLayoutVars>
          <dgm:bulletEnabled val="1"/>
        </dgm:presLayoutVars>
      </dgm:prSet>
      <dgm:spPr/>
    </dgm:pt>
    <dgm:pt modelId="{C9321733-A0C3-4F1D-AF64-344CF1AC64E9}" type="pres">
      <dgm:prSet presAssocID="{0B0F4704-1C77-4911-B08D-6BA95089A6C0}" presName="sibTrans" presStyleLbl="sibTrans2D1" presStyleIdx="6" presStyleCnt="7"/>
      <dgm:spPr/>
    </dgm:pt>
    <dgm:pt modelId="{B8DA7F0B-EFE4-4F99-9B72-85055E3460AB}" type="pres">
      <dgm:prSet presAssocID="{0B0F4704-1C77-4911-B08D-6BA95089A6C0}" presName="connectorText" presStyleLbl="sibTrans2D1" presStyleIdx="6" presStyleCnt="7"/>
      <dgm:spPr/>
    </dgm:pt>
    <dgm:pt modelId="{785C2D07-74C5-4027-BE07-871D03FBC245}" type="pres">
      <dgm:prSet presAssocID="{B93EA8A4-73CA-4516-BC30-AD145924F1F2}" presName="node" presStyleLbl="node1" presStyleIdx="7" presStyleCnt="8">
        <dgm:presLayoutVars>
          <dgm:bulletEnabled val="1"/>
        </dgm:presLayoutVars>
      </dgm:prSet>
      <dgm:spPr/>
    </dgm:pt>
  </dgm:ptLst>
  <dgm:cxnLst>
    <dgm:cxn modelId="{EFF9A903-610F-4F4F-96AE-CB678A3D9E8D}" type="presOf" srcId="{A0A770CA-CD8C-4BDC-A6C0-A38B4B58CCFA}" destId="{40245FAD-B748-402A-BC20-BC71D2728B01}" srcOrd="0" destOrd="1" presId="urn:microsoft.com/office/officeart/2005/8/layout/process5"/>
    <dgm:cxn modelId="{CDD9AE04-9362-4A81-B5A6-2578CFD612E6}" srcId="{52371A37-9A7F-43BB-B49C-8830597E52D1}" destId="{062392FF-4179-4165-9C18-23AEB59EDCD5}" srcOrd="0" destOrd="0" parTransId="{47185E40-281C-4684-9116-21470FD1E54F}" sibTransId="{3E9CCC4A-B590-4351-8FD6-1EEC23D0D7F4}"/>
    <dgm:cxn modelId="{E1BB740B-F46E-448E-B090-6D8F89EE3FD5}" type="presOf" srcId="{C37B25B4-27CB-41D8-974E-3A1BD799B562}" destId="{9820CD0D-2779-417D-AB71-30A76BA24A91}" srcOrd="1" destOrd="0" presId="urn:microsoft.com/office/officeart/2005/8/layout/process5"/>
    <dgm:cxn modelId="{504CCA27-F5EA-4F11-B560-73562B96A468}" type="presOf" srcId="{B93EA8A4-73CA-4516-BC30-AD145924F1F2}" destId="{785C2D07-74C5-4027-BE07-871D03FBC245}" srcOrd="0" destOrd="0" presId="urn:microsoft.com/office/officeart/2005/8/layout/process5"/>
    <dgm:cxn modelId="{E16F042E-24EE-4564-ACF9-3EB7E7CDD33C}" srcId="{D065EBB5-22A1-4301-81A8-66D29B1ACDC0}" destId="{CD2ABFCC-3F49-49A6-AD5B-42BEA377187E}" srcOrd="5" destOrd="0" parTransId="{6E55CBFF-F69B-4BFA-BD78-063C22EA90BE}" sibTransId="{A8035D2B-C439-487C-AABE-A4DAA916D959}"/>
    <dgm:cxn modelId="{2BC7CF31-4FBC-4C80-A8A6-F23C3C4AB942}" type="presOf" srcId="{C503CA63-F685-4821-84BD-B12A66FD6D25}" destId="{DA8DB0C7-CE27-4654-A732-B19B2633AD4F}" srcOrd="0" destOrd="0" presId="urn:microsoft.com/office/officeart/2005/8/layout/process5"/>
    <dgm:cxn modelId="{22130F35-28B8-4019-9730-7A917F2B0E3D}" srcId="{D065EBB5-22A1-4301-81A8-66D29B1ACDC0}" destId="{43C5FF86-113D-45FC-BC29-E5902A05B6EC}" srcOrd="2" destOrd="0" parTransId="{62ED2DE6-D67B-484F-A286-EF50C58096CE}" sibTransId="{C37B25B4-27CB-41D8-974E-3A1BD799B562}"/>
    <dgm:cxn modelId="{4CC0C53F-849B-4FDE-8F48-A15499C7F401}" type="presOf" srcId="{5B78AC35-D503-4A25-B4AD-F48241345C23}" destId="{2519C6BA-46A0-4EBD-87B4-DE95D9FC4E5C}" srcOrd="0" destOrd="0" presId="urn:microsoft.com/office/officeart/2005/8/layout/process5"/>
    <dgm:cxn modelId="{EF7DFA4A-6A57-40C8-89D8-E303DADBB50C}" type="presOf" srcId="{DA8AEFF1-952F-4183-9908-E622CC209747}" destId="{A6785288-558F-46F4-817E-8593B78B2108}" srcOrd="0" destOrd="0" presId="urn:microsoft.com/office/officeart/2005/8/layout/process5"/>
    <dgm:cxn modelId="{9752956B-EEC2-42AD-84ED-A9A3DFA9B70E}" srcId="{D065EBB5-22A1-4301-81A8-66D29B1ACDC0}" destId="{B93EA8A4-73CA-4516-BC30-AD145924F1F2}" srcOrd="7" destOrd="0" parTransId="{3EDD06CD-EC17-445B-949C-AC6FB9F65064}" sibTransId="{BE5B5C16-FA66-4870-87B4-528AB520BC9A}"/>
    <dgm:cxn modelId="{173D5D4D-204A-4F2B-8823-A578C810CB3C}" type="presOf" srcId="{D065EBB5-22A1-4301-81A8-66D29B1ACDC0}" destId="{46428AB6-49F5-4CA0-AF29-FBC2DE345B21}" srcOrd="0" destOrd="0" presId="urn:microsoft.com/office/officeart/2005/8/layout/process5"/>
    <dgm:cxn modelId="{9E87F857-C1E5-4DAB-8FD0-F574637F3A2C}" type="presOf" srcId="{A8035D2B-C439-487C-AABE-A4DAA916D959}" destId="{41931AB0-E378-456E-8D17-9BBD0E47F3ED}" srcOrd="1" destOrd="0" presId="urn:microsoft.com/office/officeart/2005/8/layout/process5"/>
    <dgm:cxn modelId="{13F12C7A-8B80-4419-9470-F01C9E3F3D85}" type="presOf" srcId="{CD0A8B1F-980B-4977-BCAB-307E3E256304}" destId="{8F5683D6-C418-4D27-9242-E05361DFC516}" srcOrd="1" destOrd="0" presId="urn:microsoft.com/office/officeart/2005/8/layout/process5"/>
    <dgm:cxn modelId="{7192C17F-0AFE-4DED-9AE0-4DE00D1D6ADF}" type="presOf" srcId="{C37B25B4-27CB-41D8-974E-3A1BD799B562}" destId="{E6B11393-5AFB-4436-B0DC-E7507BF0D32D}" srcOrd="0" destOrd="0" presId="urn:microsoft.com/office/officeart/2005/8/layout/process5"/>
    <dgm:cxn modelId="{A9FCDA83-C1C4-4349-A8E8-9D25D4BED648}" type="presOf" srcId="{E909BC5A-F2E2-4353-A715-4A8D478BC2DD}" destId="{40245FAD-B748-402A-BC20-BC71D2728B01}" srcOrd="0" destOrd="0" presId="urn:microsoft.com/office/officeart/2005/8/layout/process5"/>
    <dgm:cxn modelId="{2EBD4197-C5A5-4722-84CD-E8D0BC01D5E9}" type="presOf" srcId="{CD2ABFCC-3F49-49A6-AD5B-42BEA377187E}" destId="{053BA4DE-972A-4E63-92AA-AE1784AC8AAC}" srcOrd="0" destOrd="0" presId="urn:microsoft.com/office/officeart/2005/8/layout/process5"/>
    <dgm:cxn modelId="{31403FA5-152C-4B5D-96F5-988376A48284}" srcId="{D065EBB5-22A1-4301-81A8-66D29B1ACDC0}" destId="{52371A37-9A7F-43BB-B49C-8830597E52D1}" srcOrd="1" destOrd="0" parTransId="{C7A97EC9-B49D-4C50-ACC3-524F75663135}" sibTransId="{4F92CB6A-756B-45BC-A33F-641458E24E0D}"/>
    <dgm:cxn modelId="{26BBA9A5-A941-4098-8CC6-70D283E9F17B}" srcId="{D065EBB5-22A1-4301-81A8-66D29B1ACDC0}" destId="{E909BC5A-F2E2-4353-A715-4A8D478BC2DD}" srcOrd="0" destOrd="0" parTransId="{7A356535-1FF2-4C79-806A-C9A2A50D06A7}" sibTransId="{04850554-2F5C-4D7B-9FDA-4514641A662E}"/>
    <dgm:cxn modelId="{16779CA6-C292-459A-9326-E525623ECC24}" type="presOf" srcId="{C938510A-3BB7-4DB1-899C-D2A92325F438}" destId="{358193A8-0C0D-4042-AB4E-F20EADBD9F04}" srcOrd="1" destOrd="0" presId="urn:microsoft.com/office/officeart/2005/8/layout/process5"/>
    <dgm:cxn modelId="{6710CEA8-8985-4AEF-B5FB-CB5128CBF055}" type="presOf" srcId="{C938510A-3BB7-4DB1-899C-D2A92325F438}" destId="{0C4F49DB-4851-4EBB-AF00-33C6A08AE162}" srcOrd="0" destOrd="0" presId="urn:microsoft.com/office/officeart/2005/8/layout/process5"/>
    <dgm:cxn modelId="{551CC0B0-31AF-4969-BA09-8A44A32EF3EA}" type="presOf" srcId="{04850554-2F5C-4D7B-9FDA-4514641A662E}" destId="{CE83F4AC-AB8A-45E3-9F46-DC38EF99B79A}" srcOrd="0" destOrd="0" presId="urn:microsoft.com/office/officeart/2005/8/layout/process5"/>
    <dgm:cxn modelId="{4A6DDDB1-BA96-43CE-B294-C894139EA940}" type="presOf" srcId="{CD0A8B1F-980B-4977-BCAB-307E3E256304}" destId="{B854B7FA-E68A-42B2-BB79-E51EDAD19A11}" srcOrd="0" destOrd="0" presId="urn:microsoft.com/office/officeart/2005/8/layout/process5"/>
    <dgm:cxn modelId="{D65732B5-16CB-43D5-AE8E-E787AE00E47E}" type="presOf" srcId="{4F92CB6A-756B-45BC-A33F-641458E24E0D}" destId="{8C52F838-D48A-4458-9731-8B103DFD2180}" srcOrd="1" destOrd="0" presId="urn:microsoft.com/office/officeart/2005/8/layout/process5"/>
    <dgm:cxn modelId="{4775BCB5-8156-4BAB-9E3B-F102960D995D}" srcId="{D065EBB5-22A1-4301-81A8-66D29B1ACDC0}" destId="{5B78AC35-D503-4A25-B4AD-F48241345C23}" srcOrd="6" destOrd="0" parTransId="{B686F288-2C1A-46DD-A249-7DAED79A0639}" sibTransId="{0B0F4704-1C77-4911-B08D-6BA95089A6C0}"/>
    <dgm:cxn modelId="{989B4DB9-A384-46AD-8481-D9A09DD609C8}" type="presOf" srcId="{04850554-2F5C-4D7B-9FDA-4514641A662E}" destId="{7E4A53B1-A209-4E97-9D55-61D7E4C2AF5D}" srcOrd="1" destOrd="0" presId="urn:microsoft.com/office/officeart/2005/8/layout/process5"/>
    <dgm:cxn modelId="{FBAAF1BD-7149-4CB0-9DF6-D96C4A3F4492}" type="presOf" srcId="{A8035D2B-C439-487C-AABE-A4DAA916D959}" destId="{1E5CB0B5-0EF5-43B1-A6E1-F127689B2270}" srcOrd="0" destOrd="0" presId="urn:microsoft.com/office/officeart/2005/8/layout/process5"/>
    <dgm:cxn modelId="{FB0869C3-349D-43CB-8498-41B612D66F21}" srcId="{D065EBB5-22A1-4301-81A8-66D29B1ACDC0}" destId="{DA8AEFF1-952F-4183-9908-E622CC209747}" srcOrd="3" destOrd="0" parTransId="{6E797D68-3B43-4D78-9BE7-A67712FCD2C0}" sibTransId="{CD0A8B1F-980B-4977-BCAB-307E3E256304}"/>
    <dgm:cxn modelId="{64FF7EC4-56AD-4E91-957B-239EC35B76F8}" type="presOf" srcId="{0B0F4704-1C77-4911-B08D-6BA95089A6C0}" destId="{B8DA7F0B-EFE4-4F99-9B72-85055E3460AB}" srcOrd="1" destOrd="0" presId="urn:microsoft.com/office/officeart/2005/8/layout/process5"/>
    <dgm:cxn modelId="{8411EFCC-5DB8-4357-9AA4-9E4B2570986C}" type="presOf" srcId="{062392FF-4179-4165-9C18-23AEB59EDCD5}" destId="{E960B8E9-E02F-4BE0-B596-834A0CDE23DC}" srcOrd="0" destOrd="1" presId="urn:microsoft.com/office/officeart/2005/8/layout/process5"/>
    <dgm:cxn modelId="{9E320ED0-32E4-4D09-B3DB-6BD193A76D9B}" type="presOf" srcId="{4F92CB6A-756B-45BC-A33F-641458E24E0D}" destId="{89637176-58B5-4127-B680-10F9E83A8527}" srcOrd="0" destOrd="0" presId="urn:microsoft.com/office/officeart/2005/8/layout/process5"/>
    <dgm:cxn modelId="{E7E3E2D9-8357-44E4-BDB8-F3E0B0E5BB11}" type="presOf" srcId="{52371A37-9A7F-43BB-B49C-8830597E52D1}" destId="{E960B8E9-E02F-4BE0-B596-834A0CDE23DC}" srcOrd="0" destOrd="0" presId="urn:microsoft.com/office/officeart/2005/8/layout/process5"/>
    <dgm:cxn modelId="{43CAEFD9-ADAD-49EC-A969-B13DC89BAC14}" type="presOf" srcId="{43C5FF86-113D-45FC-BC29-E5902A05B6EC}" destId="{996CA0BD-EB82-4812-9718-933D28C8C5AB}" srcOrd="0" destOrd="0" presId="urn:microsoft.com/office/officeart/2005/8/layout/process5"/>
    <dgm:cxn modelId="{383B21E8-F751-4470-8D09-8ABE980B3872}" srcId="{D065EBB5-22A1-4301-81A8-66D29B1ACDC0}" destId="{C503CA63-F685-4821-84BD-B12A66FD6D25}" srcOrd="4" destOrd="0" parTransId="{B783EF5E-E02A-487B-94CD-92742722F160}" sibTransId="{C938510A-3BB7-4DB1-899C-D2A92325F438}"/>
    <dgm:cxn modelId="{0DF69CEA-CDDE-48A6-98DC-4755E63D3C79}" srcId="{E909BC5A-F2E2-4353-A715-4A8D478BC2DD}" destId="{A0A770CA-CD8C-4BDC-A6C0-A38B4B58CCFA}" srcOrd="0" destOrd="0" parTransId="{D691EF60-0570-41AF-BF75-17AE534494A9}" sibTransId="{81D6AC50-ECC4-4228-9CC7-595CEC5D650A}"/>
    <dgm:cxn modelId="{B64515F8-4D20-4302-884F-E062590DF9BB}" type="presOf" srcId="{0B0F4704-1C77-4911-B08D-6BA95089A6C0}" destId="{C9321733-A0C3-4F1D-AF64-344CF1AC64E9}" srcOrd="0" destOrd="0" presId="urn:microsoft.com/office/officeart/2005/8/layout/process5"/>
    <dgm:cxn modelId="{53BCA8EB-6D1A-4AB6-A1AA-B6650FCFDF2F}" type="presParOf" srcId="{46428AB6-49F5-4CA0-AF29-FBC2DE345B21}" destId="{40245FAD-B748-402A-BC20-BC71D2728B01}" srcOrd="0" destOrd="0" presId="urn:microsoft.com/office/officeart/2005/8/layout/process5"/>
    <dgm:cxn modelId="{D3265409-7282-4C05-9816-58888684BDFE}" type="presParOf" srcId="{46428AB6-49F5-4CA0-AF29-FBC2DE345B21}" destId="{CE83F4AC-AB8A-45E3-9F46-DC38EF99B79A}" srcOrd="1" destOrd="0" presId="urn:microsoft.com/office/officeart/2005/8/layout/process5"/>
    <dgm:cxn modelId="{0EBF59CA-CD00-4B93-B79B-B0F2862B0C66}" type="presParOf" srcId="{CE83F4AC-AB8A-45E3-9F46-DC38EF99B79A}" destId="{7E4A53B1-A209-4E97-9D55-61D7E4C2AF5D}" srcOrd="0" destOrd="0" presId="urn:microsoft.com/office/officeart/2005/8/layout/process5"/>
    <dgm:cxn modelId="{F76CF43A-D0A0-4BC0-8A55-C56C57A79D62}" type="presParOf" srcId="{46428AB6-49F5-4CA0-AF29-FBC2DE345B21}" destId="{E960B8E9-E02F-4BE0-B596-834A0CDE23DC}" srcOrd="2" destOrd="0" presId="urn:microsoft.com/office/officeart/2005/8/layout/process5"/>
    <dgm:cxn modelId="{992F888F-A262-4EA2-AD15-407A30FF3FDB}" type="presParOf" srcId="{46428AB6-49F5-4CA0-AF29-FBC2DE345B21}" destId="{89637176-58B5-4127-B680-10F9E83A8527}" srcOrd="3" destOrd="0" presId="urn:microsoft.com/office/officeart/2005/8/layout/process5"/>
    <dgm:cxn modelId="{E6B78759-07F6-436C-A0E8-D0046DE3F7E4}" type="presParOf" srcId="{89637176-58B5-4127-B680-10F9E83A8527}" destId="{8C52F838-D48A-4458-9731-8B103DFD2180}" srcOrd="0" destOrd="0" presId="urn:microsoft.com/office/officeart/2005/8/layout/process5"/>
    <dgm:cxn modelId="{2DB87121-EE37-4833-B365-504FFEA72C09}" type="presParOf" srcId="{46428AB6-49F5-4CA0-AF29-FBC2DE345B21}" destId="{996CA0BD-EB82-4812-9718-933D28C8C5AB}" srcOrd="4" destOrd="0" presId="urn:microsoft.com/office/officeart/2005/8/layout/process5"/>
    <dgm:cxn modelId="{91480DD1-2892-4AFB-B16F-159891E1D816}" type="presParOf" srcId="{46428AB6-49F5-4CA0-AF29-FBC2DE345B21}" destId="{E6B11393-5AFB-4436-B0DC-E7507BF0D32D}" srcOrd="5" destOrd="0" presId="urn:microsoft.com/office/officeart/2005/8/layout/process5"/>
    <dgm:cxn modelId="{71A108DB-2270-4963-898C-B98CBA1282CE}" type="presParOf" srcId="{E6B11393-5AFB-4436-B0DC-E7507BF0D32D}" destId="{9820CD0D-2779-417D-AB71-30A76BA24A91}" srcOrd="0" destOrd="0" presId="urn:microsoft.com/office/officeart/2005/8/layout/process5"/>
    <dgm:cxn modelId="{60D2A5ED-02CB-4497-BE66-110611046D29}" type="presParOf" srcId="{46428AB6-49F5-4CA0-AF29-FBC2DE345B21}" destId="{A6785288-558F-46F4-817E-8593B78B2108}" srcOrd="6" destOrd="0" presId="urn:microsoft.com/office/officeart/2005/8/layout/process5"/>
    <dgm:cxn modelId="{D3119F78-A32D-4982-9537-50DF3E0FE709}" type="presParOf" srcId="{46428AB6-49F5-4CA0-AF29-FBC2DE345B21}" destId="{B854B7FA-E68A-42B2-BB79-E51EDAD19A11}" srcOrd="7" destOrd="0" presId="urn:microsoft.com/office/officeart/2005/8/layout/process5"/>
    <dgm:cxn modelId="{5C9B50DF-9AA9-41A7-A7D3-296C3790E0C7}" type="presParOf" srcId="{B854B7FA-E68A-42B2-BB79-E51EDAD19A11}" destId="{8F5683D6-C418-4D27-9242-E05361DFC516}" srcOrd="0" destOrd="0" presId="urn:microsoft.com/office/officeart/2005/8/layout/process5"/>
    <dgm:cxn modelId="{C33D5334-ABF7-4AE7-B636-5C03F9218C8F}" type="presParOf" srcId="{46428AB6-49F5-4CA0-AF29-FBC2DE345B21}" destId="{DA8DB0C7-CE27-4654-A732-B19B2633AD4F}" srcOrd="8" destOrd="0" presId="urn:microsoft.com/office/officeart/2005/8/layout/process5"/>
    <dgm:cxn modelId="{5D46944F-7CCF-48E8-877B-7E5FF8592E0C}" type="presParOf" srcId="{46428AB6-49F5-4CA0-AF29-FBC2DE345B21}" destId="{0C4F49DB-4851-4EBB-AF00-33C6A08AE162}" srcOrd="9" destOrd="0" presId="urn:microsoft.com/office/officeart/2005/8/layout/process5"/>
    <dgm:cxn modelId="{CA1AC82D-AEF6-4788-A53D-ED7B6D3EC0E6}" type="presParOf" srcId="{0C4F49DB-4851-4EBB-AF00-33C6A08AE162}" destId="{358193A8-0C0D-4042-AB4E-F20EADBD9F04}" srcOrd="0" destOrd="0" presId="urn:microsoft.com/office/officeart/2005/8/layout/process5"/>
    <dgm:cxn modelId="{FE035E74-56B3-4C5C-B60E-D5821EF65FB0}" type="presParOf" srcId="{46428AB6-49F5-4CA0-AF29-FBC2DE345B21}" destId="{053BA4DE-972A-4E63-92AA-AE1784AC8AAC}" srcOrd="10" destOrd="0" presId="urn:microsoft.com/office/officeart/2005/8/layout/process5"/>
    <dgm:cxn modelId="{81D024B1-FDEB-4BCB-BED1-54D22639D33F}" type="presParOf" srcId="{46428AB6-49F5-4CA0-AF29-FBC2DE345B21}" destId="{1E5CB0B5-0EF5-43B1-A6E1-F127689B2270}" srcOrd="11" destOrd="0" presId="urn:microsoft.com/office/officeart/2005/8/layout/process5"/>
    <dgm:cxn modelId="{AA42B30D-3070-44B1-A4DA-EA7AB665D8E5}" type="presParOf" srcId="{1E5CB0B5-0EF5-43B1-A6E1-F127689B2270}" destId="{41931AB0-E378-456E-8D17-9BBD0E47F3ED}" srcOrd="0" destOrd="0" presId="urn:microsoft.com/office/officeart/2005/8/layout/process5"/>
    <dgm:cxn modelId="{52993E83-7340-4DDE-94E2-064146D14D13}" type="presParOf" srcId="{46428AB6-49F5-4CA0-AF29-FBC2DE345B21}" destId="{2519C6BA-46A0-4EBD-87B4-DE95D9FC4E5C}" srcOrd="12" destOrd="0" presId="urn:microsoft.com/office/officeart/2005/8/layout/process5"/>
    <dgm:cxn modelId="{BA176331-0CC1-443E-8AC8-C55905122F6B}" type="presParOf" srcId="{46428AB6-49F5-4CA0-AF29-FBC2DE345B21}" destId="{C9321733-A0C3-4F1D-AF64-344CF1AC64E9}" srcOrd="13" destOrd="0" presId="urn:microsoft.com/office/officeart/2005/8/layout/process5"/>
    <dgm:cxn modelId="{C54294D9-35F7-4338-B1DD-72A36CE97936}" type="presParOf" srcId="{C9321733-A0C3-4F1D-AF64-344CF1AC64E9}" destId="{B8DA7F0B-EFE4-4F99-9B72-85055E3460AB}" srcOrd="0" destOrd="0" presId="urn:microsoft.com/office/officeart/2005/8/layout/process5"/>
    <dgm:cxn modelId="{69C72223-5F23-421E-8E7C-9B34F11AC491}" type="presParOf" srcId="{46428AB6-49F5-4CA0-AF29-FBC2DE345B21}" destId="{785C2D07-74C5-4027-BE07-871D03FBC245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45FAD-B748-402A-BC20-BC71D2728B01}">
      <dsp:nvSpPr>
        <dsp:cNvPr id="0" name=""/>
        <dsp:cNvSpPr/>
      </dsp:nvSpPr>
      <dsp:spPr>
        <a:xfrm>
          <a:off x="4290" y="768823"/>
          <a:ext cx="1875766" cy="1109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libraries and load pre-trained  model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</dsp:txBody>
      <dsp:txXfrm>
        <a:off x="36776" y="801309"/>
        <a:ext cx="1810794" cy="1044168"/>
      </dsp:txXfrm>
    </dsp:sp>
    <dsp:sp modelId="{CE83F4AC-AB8A-45E3-9F46-DC38EF99B79A}">
      <dsp:nvSpPr>
        <dsp:cNvPr id="0" name=""/>
        <dsp:cNvSpPr/>
      </dsp:nvSpPr>
      <dsp:spPr>
        <a:xfrm>
          <a:off x="2045123" y="1090798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2045123" y="1183836"/>
        <a:ext cx="278363" cy="279114"/>
      </dsp:txXfrm>
    </dsp:sp>
    <dsp:sp modelId="{E960B8E9-E02F-4BE0-B596-834A0CDE23DC}">
      <dsp:nvSpPr>
        <dsp:cNvPr id="0" name=""/>
        <dsp:cNvSpPr/>
      </dsp:nvSpPr>
      <dsp:spPr>
        <a:xfrm>
          <a:off x="2630362" y="793257"/>
          <a:ext cx="1875766" cy="1060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Load dataset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</dsp:txBody>
      <dsp:txXfrm>
        <a:off x="2661416" y="824311"/>
        <a:ext cx="1813658" cy="998165"/>
      </dsp:txXfrm>
    </dsp:sp>
    <dsp:sp modelId="{89637176-58B5-4127-B680-10F9E83A8527}">
      <dsp:nvSpPr>
        <dsp:cNvPr id="0" name=""/>
        <dsp:cNvSpPr/>
      </dsp:nvSpPr>
      <dsp:spPr>
        <a:xfrm>
          <a:off x="4671196" y="1090798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671196" y="1183836"/>
        <a:ext cx="278363" cy="279114"/>
      </dsp:txXfrm>
    </dsp:sp>
    <dsp:sp modelId="{996CA0BD-EB82-4812-9718-933D28C8C5AB}">
      <dsp:nvSpPr>
        <dsp:cNvPr id="0" name=""/>
        <dsp:cNvSpPr/>
      </dsp:nvSpPr>
      <dsp:spPr>
        <a:xfrm>
          <a:off x="5256435" y="760663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 pre-processing</a:t>
          </a:r>
          <a:endParaRPr lang="en-IN" sz="1600" kern="1200" dirty="0"/>
        </a:p>
      </dsp:txBody>
      <dsp:txXfrm>
        <a:off x="5289399" y="793627"/>
        <a:ext cx="1809838" cy="1059531"/>
      </dsp:txXfrm>
    </dsp:sp>
    <dsp:sp modelId="{E6B11393-5AFB-4436-B0DC-E7507BF0D32D}">
      <dsp:nvSpPr>
        <dsp:cNvPr id="0" name=""/>
        <dsp:cNvSpPr/>
      </dsp:nvSpPr>
      <dsp:spPr>
        <a:xfrm>
          <a:off x="7297269" y="1090798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7297269" y="1183836"/>
        <a:ext cx="278363" cy="279114"/>
      </dsp:txXfrm>
    </dsp:sp>
    <dsp:sp modelId="{A6785288-558F-46F4-817E-8593B78B2108}">
      <dsp:nvSpPr>
        <dsp:cNvPr id="0" name=""/>
        <dsp:cNvSpPr/>
      </dsp:nvSpPr>
      <dsp:spPr>
        <a:xfrm>
          <a:off x="7882508" y="760663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Split data for Training and Validation</a:t>
          </a:r>
          <a:endParaRPr lang="en-IN" sz="1600" kern="1200" dirty="0"/>
        </a:p>
      </dsp:txBody>
      <dsp:txXfrm>
        <a:off x="7915472" y="793627"/>
        <a:ext cx="1809838" cy="1059531"/>
      </dsp:txXfrm>
    </dsp:sp>
    <dsp:sp modelId="{B854B7FA-E68A-42B2-BB79-E51EDAD19A11}">
      <dsp:nvSpPr>
        <dsp:cNvPr id="0" name=""/>
        <dsp:cNvSpPr/>
      </dsp:nvSpPr>
      <dsp:spPr>
        <a:xfrm rot="5400000">
          <a:off x="8621560" y="2017427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-5400000">
        <a:off x="8680835" y="2051191"/>
        <a:ext cx="279114" cy="278363"/>
      </dsp:txXfrm>
    </dsp:sp>
    <dsp:sp modelId="{DA8DB0C7-CE27-4654-A732-B19B2633AD4F}">
      <dsp:nvSpPr>
        <dsp:cNvPr id="0" name=""/>
        <dsp:cNvSpPr/>
      </dsp:nvSpPr>
      <dsp:spPr>
        <a:xfrm>
          <a:off x="7882508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Model fine tuning</a:t>
          </a:r>
          <a:endParaRPr lang="en-IN" sz="1600" kern="1200" dirty="0"/>
        </a:p>
      </dsp:txBody>
      <dsp:txXfrm>
        <a:off x="7915472" y="2669394"/>
        <a:ext cx="1809838" cy="1059531"/>
      </dsp:txXfrm>
    </dsp:sp>
    <dsp:sp modelId="{0C4F49DB-4851-4EBB-AF00-33C6A08AE162}">
      <dsp:nvSpPr>
        <dsp:cNvPr id="0" name=""/>
        <dsp:cNvSpPr/>
      </dsp:nvSpPr>
      <dsp:spPr>
        <a:xfrm rot="10800000">
          <a:off x="7319778" y="2966565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7439077" y="3059603"/>
        <a:ext cx="278363" cy="279114"/>
      </dsp:txXfrm>
    </dsp:sp>
    <dsp:sp modelId="{053BA4DE-972A-4E63-92AA-AE1784AC8AAC}">
      <dsp:nvSpPr>
        <dsp:cNvPr id="0" name=""/>
        <dsp:cNvSpPr/>
      </dsp:nvSpPr>
      <dsp:spPr>
        <a:xfrm>
          <a:off x="5256435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Evaluation</a:t>
          </a:r>
          <a:endParaRPr lang="en-IN" sz="1600" kern="1200" dirty="0"/>
        </a:p>
      </dsp:txBody>
      <dsp:txXfrm>
        <a:off x="5289399" y="2669394"/>
        <a:ext cx="1809838" cy="1059531"/>
      </dsp:txXfrm>
    </dsp:sp>
    <dsp:sp modelId="{1E5CB0B5-0EF5-43B1-A6E1-F127689B2270}">
      <dsp:nvSpPr>
        <dsp:cNvPr id="0" name=""/>
        <dsp:cNvSpPr/>
      </dsp:nvSpPr>
      <dsp:spPr>
        <a:xfrm rot="10800000">
          <a:off x="4693705" y="2966565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4813004" y="3059603"/>
        <a:ext cx="278363" cy="279114"/>
      </dsp:txXfrm>
    </dsp:sp>
    <dsp:sp modelId="{2519C6BA-46A0-4EBD-87B4-DE95D9FC4E5C}">
      <dsp:nvSpPr>
        <dsp:cNvPr id="0" name=""/>
        <dsp:cNvSpPr/>
      </dsp:nvSpPr>
      <dsp:spPr>
        <a:xfrm>
          <a:off x="2630362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Prediction</a:t>
          </a:r>
          <a:endParaRPr lang="en-IN" sz="1600" kern="1200" dirty="0"/>
        </a:p>
      </dsp:txBody>
      <dsp:txXfrm>
        <a:off x="2663326" y="2669394"/>
        <a:ext cx="1809838" cy="1059531"/>
      </dsp:txXfrm>
    </dsp:sp>
    <dsp:sp modelId="{C9321733-A0C3-4F1D-AF64-344CF1AC64E9}">
      <dsp:nvSpPr>
        <dsp:cNvPr id="0" name=""/>
        <dsp:cNvSpPr/>
      </dsp:nvSpPr>
      <dsp:spPr>
        <a:xfrm rot="10800000">
          <a:off x="2067633" y="2966565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2186932" y="3059603"/>
        <a:ext cx="278363" cy="279114"/>
      </dsp:txXfrm>
    </dsp:sp>
    <dsp:sp modelId="{785C2D07-74C5-4027-BE07-871D03FBC245}">
      <dsp:nvSpPr>
        <dsp:cNvPr id="0" name=""/>
        <dsp:cNvSpPr/>
      </dsp:nvSpPr>
      <dsp:spPr>
        <a:xfrm>
          <a:off x="4290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App creation</a:t>
          </a:r>
          <a:endParaRPr lang="en-IN" sz="1600" kern="1200" dirty="0"/>
        </a:p>
      </dsp:txBody>
      <dsp:txXfrm>
        <a:off x="37254" y="2669394"/>
        <a:ext cx="1809838" cy="1059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6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330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8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6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95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25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0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8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5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2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8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1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6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2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9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spaces/vijaiey88/grammar-correction-a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175380-6522-44DF-B94B-1592819A1686}"/>
              </a:ext>
            </a:extLst>
          </p:cNvPr>
          <p:cNvSpPr txBox="1">
            <a:spLocks/>
          </p:cNvSpPr>
          <p:nvPr/>
        </p:nvSpPr>
        <p:spPr>
          <a:xfrm>
            <a:off x="-322729" y="364085"/>
            <a:ext cx="12192000" cy="726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0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Grammar Correction by Fine Tuning BERT</a:t>
            </a:r>
            <a:endParaRPr lang="en-IN" sz="4000" b="1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348F-5F7D-46FD-BB80-042565D0BE02}"/>
              </a:ext>
            </a:extLst>
          </p:cNvPr>
          <p:cNvSpPr txBox="1"/>
          <p:nvPr/>
        </p:nvSpPr>
        <p:spPr>
          <a:xfrm>
            <a:off x="1086969" y="4695141"/>
            <a:ext cx="426271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Presented by</a:t>
            </a:r>
          </a:p>
          <a:p>
            <a:r>
              <a:rPr lang="en-GB" sz="2500" dirty="0"/>
              <a:t>Name: Vijaiey Anand S</a:t>
            </a:r>
          </a:p>
          <a:p>
            <a:r>
              <a:rPr lang="en-GB" sz="2500" dirty="0"/>
              <a:t>Intern ID: MST03-0024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BAE04-F4F1-4801-AFC7-4B679EF84045}"/>
              </a:ext>
            </a:extLst>
          </p:cNvPr>
          <p:cNvSpPr txBox="1"/>
          <p:nvPr/>
        </p:nvSpPr>
        <p:spPr>
          <a:xfrm>
            <a:off x="7496735" y="4695141"/>
            <a:ext cx="50157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Guided by: Ms. Urooj Khan </a:t>
            </a:r>
            <a:endParaRPr lang="en-IN"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1150E-2661-4927-9366-119EA985C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01" y="1488166"/>
            <a:ext cx="1899397" cy="1899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C776F-C570-411A-A559-060A84A66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82" y="3387563"/>
            <a:ext cx="4867836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7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3809-5152-4D9C-A677-0CFBAF99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07" y="609600"/>
            <a:ext cx="8596668" cy="788894"/>
          </a:xfrm>
        </p:spPr>
        <p:txBody>
          <a:bodyPr/>
          <a:lstStyle/>
          <a:p>
            <a:pPr algn="ctr"/>
            <a:r>
              <a:rPr lang="en-GB" dirty="0"/>
              <a:t>Accuracy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621D-DBBA-409F-A161-9CA38484F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6607"/>
            <a:ext cx="8596668" cy="448140"/>
          </a:xfrm>
        </p:spPr>
        <p:txBody>
          <a:bodyPr>
            <a:normAutofit lnSpcReduction="10000"/>
          </a:bodyPr>
          <a:lstStyle/>
          <a:p>
            <a:r>
              <a:rPr lang="en-GB" sz="2500" dirty="0"/>
              <a:t>The accuracy of the model is 87.85%.</a:t>
            </a:r>
            <a:endParaRPr lang="en-IN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990B1-760E-47DC-9C21-9DB1EB75F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1" y="2702860"/>
            <a:ext cx="8264121" cy="37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1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EDDF-0FA7-4FD2-906B-5E01BEF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98" y="506510"/>
            <a:ext cx="7579658" cy="64545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D9EC-04EA-46A4-BF87-3E2472F3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4" y="1447801"/>
            <a:ext cx="8581466" cy="1053352"/>
          </a:xfrm>
        </p:spPr>
        <p:txBody>
          <a:bodyPr/>
          <a:lstStyle/>
          <a:p>
            <a:r>
              <a:rPr lang="en-GB" sz="2500" dirty="0"/>
              <a:t>The</a:t>
            </a:r>
            <a:r>
              <a:rPr lang="en-GB" dirty="0"/>
              <a:t> </a:t>
            </a:r>
            <a:r>
              <a:rPr lang="en-GB" sz="2500" dirty="0"/>
              <a:t>application was created by </a:t>
            </a:r>
            <a:r>
              <a:rPr lang="en-GB" sz="2500" dirty="0" err="1"/>
              <a:t>streamlit</a:t>
            </a:r>
            <a:r>
              <a:rPr lang="en-GB" sz="2500" dirty="0"/>
              <a:t> and deployed in hugging face public community.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6AFA9-DD5E-40D7-934F-6377B9E2A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2796985"/>
            <a:ext cx="8915399" cy="36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0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90F2-842F-4530-B21E-D1B8EB89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15" y="589424"/>
            <a:ext cx="8596668" cy="775447"/>
          </a:xfrm>
        </p:spPr>
        <p:txBody>
          <a:bodyPr>
            <a:noAutofit/>
          </a:bodyPr>
          <a:lstStyle/>
          <a:p>
            <a:pPr algn="ctr"/>
            <a:r>
              <a:rPr lang="en-GB" sz="5000" dirty="0"/>
              <a:t>Conclusion</a:t>
            </a:r>
            <a:endParaRPr lang="en-IN" sz="5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B9FAD8-ABAE-4A25-8084-59F5E721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24" y="2050675"/>
            <a:ext cx="8596668" cy="1035423"/>
          </a:xfrm>
        </p:spPr>
        <p:txBody>
          <a:bodyPr>
            <a:normAutofit/>
          </a:bodyPr>
          <a:lstStyle/>
          <a:p>
            <a:r>
              <a:rPr lang="en-GB" sz="2500" dirty="0"/>
              <a:t>The grammar correction app was able to correct the grammar mistakes.  </a:t>
            </a:r>
            <a:endParaRPr lang="en-IN" sz="25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BF3A57A-4101-4300-A39C-3B7430FB36DF}"/>
              </a:ext>
            </a:extLst>
          </p:cNvPr>
          <p:cNvSpPr txBox="1">
            <a:spLocks/>
          </p:cNvSpPr>
          <p:nvPr/>
        </p:nvSpPr>
        <p:spPr>
          <a:xfrm>
            <a:off x="2725512" y="3771902"/>
            <a:ext cx="5329275" cy="705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500" dirty="0"/>
              <a:t>App link:  </a:t>
            </a:r>
            <a:r>
              <a:rPr lang="en-GB" sz="2500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Grammar Correction App</a:t>
            </a:r>
            <a:endParaRPr lang="en-IN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2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5068-1320-4BB1-AD2D-BA6A470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990" y="2953870"/>
            <a:ext cx="3424019" cy="950259"/>
          </a:xfrm>
        </p:spPr>
        <p:txBody>
          <a:bodyPr>
            <a:normAutofit/>
          </a:bodyPr>
          <a:lstStyle/>
          <a:p>
            <a:r>
              <a:rPr lang="en-GB" sz="5000" dirty="0"/>
              <a:t>Thank you!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6382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DF97-1377-4191-B036-975CE119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65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43A8-57AF-4F37-A156-2B307D5A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98" y="2684977"/>
            <a:ext cx="8596668" cy="1488046"/>
          </a:xfrm>
        </p:spPr>
        <p:txBody>
          <a:bodyPr>
            <a:noAutofit/>
          </a:bodyPr>
          <a:lstStyle/>
          <a:p>
            <a:r>
              <a:rPr lang="en-GB" sz="2500" dirty="0"/>
              <a:t>English – connecting language.</a:t>
            </a:r>
          </a:p>
          <a:p>
            <a:r>
              <a:rPr lang="en-GB" sz="2500" dirty="0"/>
              <a:t>Importance of grammar in English – convey the meaning.</a:t>
            </a:r>
          </a:p>
        </p:txBody>
      </p:sp>
    </p:spTree>
    <p:extLst>
      <p:ext uri="{BB962C8B-B14F-4D97-AF65-F5344CB8AC3E}">
        <p14:creationId xmlns:p14="http://schemas.microsoft.com/office/powerpoint/2010/main" val="162348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2FD9-4C1B-444B-9CEB-6905257D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3E5B-6464-4F36-B13F-DE32FAB9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465199"/>
          </a:xfrm>
        </p:spPr>
        <p:txBody>
          <a:bodyPr>
            <a:normAutofit lnSpcReduction="10000"/>
          </a:bodyPr>
          <a:lstStyle/>
          <a:p>
            <a:r>
              <a:rPr lang="en-GB" sz="2500" dirty="0"/>
              <a:t>The main objective is to correct grammar mistakes by fine tuning BERT model.</a:t>
            </a:r>
          </a:p>
          <a:p>
            <a:r>
              <a:rPr lang="en-GB" sz="2800" b="0" i="0" dirty="0">
                <a:solidFill>
                  <a:srgbClr val="0D0D0D"/>
                </a:solidFill>
                <a:effectLst/>
                <a:latin typeface="Söhne"/>
              </a:rPr>
              <a:t>The objective of the grammar correction app is to create a simple web application using </a:t>
            </a:r>
            <a:r>
              <a:rPr lang="en-GB" sz="2800" dirty="0" err="1">
                <a:solidFill>
                  <a:srgbClr val="0D0D0D"/>
                </a:solidFill>
                <a:latin typeface="Söhne"/>
              </a:rPr>
              <a:t>s</a:t>
            </a:r>
            <a:r>
              <a:rPr lang="en-GB" sz="2800" b="0" i="0" dirty="0" err="1">
                <a:solidFill>
                  <a:srgbClr val="0D0D0D"/>
                </a:solidFill>
                <a:effectLst/>
                <a:latin typeface="Söhne"/>
              </a:rPr>
              <a:t>treamlit</a:t>
            </a:r>
            <a:r>
              <a:rPr lang="en-GB" sz="2800" b="0" i="0" dirty="0">
                <a:solidFill>
                  <a:srgbClr val="0D0D0D"/>
                </a:solidFill>
                <a:effectLst/>
                <a:latin typeface="Söhne"/>
              </a:rPr>
              <a:t> that utilizes a fine-tuned BERT model to correct grammatical errors in input sentences.</a:t>
            </a:r>
            <a:endParaRPr lang="en-GB" sz="25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1356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AE50-D8AB-4DD1-A5F4-D27D29AD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34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C891-8C7E-4B5D-BE3A-CF934F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896035"/>
            <a:ext cx="8596668" cy="3065930"/>
          </a:xfrm>
        </p:spPr>
        <p:txBody>
          <a:bodyPr>
            <a:normAutofit fontScale="92500"/>
          </a:bodyPr>
          <a:lstStyle/>
          <a:p>
            <a:r>
              <a:rPr lang="en-GB" sz="2500" dirty="0"/>
              <a:t>The dataset contains Serial Number, Error Type, Ungrammatical Statement and Standard English sentence.</a:t>
            </a:r>
          </a:p>
          <a:p>
            <a:r>
              <a:rPr lang="en-GB" sz="2500" dirty="0"/>
              <a:t>The shape of the dataset is (2018, 4).</a:t>
            </a:r>
          </a:p>
          <a:p>
            <a:r>
              <a:rPr lang="en-GB" sz="2500" dirty="0"/>
              <a:t>Only Ungrammatical Statement and Standard English are used here.</a:t>
            </a:r>
          </a:p>
          <a:p>
            <a:r>
              <a:rPr lang="en-GB" sz="2500" dirty="0"/>
              <a:t>For testing 0.8*length(dataset). </a:t>
            </a:r>
          </a:p>
          <a:p>
            <a:r>
              <a:rPr lang="en-GB" sz="2500" dirty="0"/>
              <a:t>For training 0.2* length(dataset).</a:t>
            </a:r>
          </a:p>
        </p:txBody>
      </p:sp>
    </p:spTree>
    <p:extLst>
      <p:ext uri="{BB962C8B-B14F-4D97-AF65-F5344CB8AC3E}">
        <p14:creationId xmlns:p14="http://schemas.microsoft.com/office/powerpoint/2010/main" val="189407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688C-F136-4F27-BFCD-E9DD4470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69576"/>
          </a:xfrm>
        </p:spPr>
        <p:txBody>
          <a:bodyPr/>
          <a:lstStyle/>
          <a:p>
            <a:pPr algn="ctr"/>
            <a:r>
              <a:rPr lang="en-GB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4DB-A1D2-4395-A2C2-052B428F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782" y="1930400"/>
            <a:ext cx="2727277" cy="2681941"/>
          </a:xfrm>
        </p:spPr>
        <p:txBody>
          <a:bodyPr>
            <a:normAutofit/>
          </a:bodyPr>
          <a:lstStyle/>
          <a:p>
            <a:r>
              <a:rPr lang="en-IN" sz="2500" dirty="0"/>
              <a:t>Python</a:t>
            </a:r>
          </a:p>
          <a:p>
            <a:r>
              <a:rPr lang="en-IN" sz="2500" dirty="0"/>
              <a:t>Pandas</a:t>
            </a:r>
          </a:p>
          <a:p>
            <a:r>
              <a:rPr lang="en-IN" sz="2500" dirty="0"/>
              <a:t>Torch</a:t>
            </a:r>
          </a:p>
          <a:p>
            <a:r>
              <a:rPr lang="en-IN" sz="2500" dirty="0"/>
              <a:t>Transformers</a:t>
            </a:r>
          </a:p>
          <a:p>
            <a:r>
              <a:rPr lang="en-IN" sz="2500" dirty="0"/>
              <a:t>Matplotlib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37055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8475-6579-4513-8461-435FEDDAC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555" y="1163171"/>
            <a:ext cx="9044890" cy="4935070"/>
          </a:xfrm>
        </p:spPr>
        <p:txBody>
          <a:bodyPr>
            <a:noAutofit/>
          </a:bodyPr>
          <a:lstStyle/>
          <a:p>
            <a:endParaRPr lang="en-GB" sz="2500" dirty="0"/>
          </a:p>
          <a:p>
            <a:r>
              <a:rPr lang="en-GB" sz="2500" b="1" dirty="0"/>
              <a:t>Python:</a:t>
            </a:r>
            <a:r>
              <a:rPr lang="en-GB" sz="2500" dirty="0"/>
              <a:t> High-level programming language known for its simplicity and versatility.</a:t>
            </a:r>
          </a:p>
          <a:p>
            <a:r>
              <a:rPr lang="en-GB" sz="2500" b="1" dirty="0"/>
              <a:t>Pandas:</a:t>
            </a:r>
            <a:r>
              <a:rPr lang="en-GB" sz="2500" dirty="0"/>
              <a:t> Python library for data manipulation and analysis.</a:t>
            </a:r>
          </a:p>
          <a:p>
            <a:r>
              <a:rPr lang="en-GB" sz="2500" b="1" dirty="0"/>
              <a:t>Torch:</a:t>
            </a:r>
            <a:r>
              <a:rPr lang="en-GB" sz="2500" dirty="0"/>
              <a:t> Open-source machine learning framework, primarily used for deep learning.</a:t>
            </a:r>
          </a:p>
          <a:p>
            <a:r>
              <a:rPr lang="en-GB" sz="2500" b="1" dirty="0"/>
              <a:t>Transformers:</a:t>
            </a:r>
            <a:r>
              <a:rPr lang="en-GB" sz="2500" dirty="0"/>
              <a:t> State-of-the-art models for natural language processing (NLP).</a:t>
            </a:r>
          </a:p>
          <a:p>
            <a:r>
              <a:rPr lang="en-GB" sz="2500" b="1" dirty="0"/>
              <a:t>Matplotlib: </a:t>
            </a:r>
            <a:r>
              <a:rPr lang="en-GB" sz="2500" dirty="0"/>
              <a:t>Python plotting library for creating visualizations.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97226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615D-F349-4682-B707-53931EE3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2353"/>
            <a:ext cx="12192000" cy="67235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BERT Architecture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C631B3-2DC2-4D6E-B358-A79118A4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08" y="1828668"/>
            <a:ext cx="10024783" cy="43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5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DF4C-2D25-4F84-9F39-EA24B67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797858"/>
            <a:ext cx="8596668" cy="681318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4041-2329-44C4-9542-3C080FC9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788460"/>
            <a:ext cx="8596668" cy="4589080"/>
          </a:xfrm>
        </p:spPr>
        <p:txBody>
          <a:bodyPr>
            <a:normAutofit/>
          </a:bodyPr>
          <a:lstStyle/>
          <a:p>
            <a:r>
              <a:rPr lang="en-GB" sz="2500" dirty="0"/>
              <a:t>The model used was BERT – pre trained model from hugging face.</a:t>
            </a:r>
          </a:p>
          <a:p>
            <a:r>
              <a:rPr lang="en-GB" sz="2500" dirty="0"/>
              <a:t>BERT (Bidirectional Encoder Representations from Transformers).</a:t>
            </a:r>
          </a:p>
          <a:p>
            <a:r>
              <a:rPr lang="en-GB" sz="2500" dirty="0"/>
              <a:t>BERT-Base, Uncased: 12-layer, 768-hidden, 12-heads, 110M parameters.</a:t>
            </a:r>
          </a:p>
          <a:p>
            <a:r>
              <a:rPr lang="en-GB" sz="2500" dirty="0"/>
              <a:t>It utilizes a transformer-based architecture to encode contextual information from input text, making it suitable for a wide range of natural language processing tasks, including grammatical error correction.</a:t>
            </a:r>
          </a:p>
        </p:txBody>
      </p:sp>
    </p:spTree>
    <p:extLst>
      <p:ext uri="{BB962C8B-B14F-4D97-AF65-F5344CB8AC3E}">
        <p14:creationId xmlns:p14="http://schemas.microsoft.com/office/powerpoint/2010/main" val="218876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54D1-7DEC-4EB9-86EF-3032F9A8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08" y="481992"/>
            <a:ext cx="8596668" cy="72165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Work flow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7F0168-4F5F-470D-B228-6EA017FA5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783394"/>
              </p:ext>
            </p:extLst>
          </p:nvPr>
        </p:nvGraphicFramePr>
        <p:xfrm>
          <a:off x="834208" y="1389669"/>
          <a:ext cx="9762565" cy="45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4151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340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Microsoft Sans Serif</vt:lpstr>
      <vt:lpstr>Söhne</vt:lpstr>
      <vt:lpstr>Trebuchet MS</vt:lpstr>
      <vt:lpstr>Wingdings 3</vt:lpstr>
      <vt:lpstr>Facet</vt:lpstr>
      <vt:lpstr>PowerPoint Presentation</vt:lpstr>
      <vt:lpstr>Introduction</vt:lpstr>
      <vt:lpstr>Objective</vt:lpstr>
      <vt:lpstr>Dataset</vt:lpstr>
      <vt:lpstr>Tech Stack</vt:lpstr>
      <vt:lpstr>PowerPoint Presentation</vt:lpstr>
      <vt:lpstr>BERT Architecture</vt:lpstr>
      <vt:lpstr>Model</vt:lpstr>
      <vt:lpstr>Work flow</vt:lpstr>
      <vt:lpstr>Accuracy</vt:lpstr>
      <vt:lpstr>Deployment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Vijaiey Anand</dc:creator>
  <cp:lastModifiedBy>Vijaiey Anand</cp:lastModifiedBy>
  <cp:revision>30</cp:revision>
  <dcterms:created xsi:type="dcterms:W3CDTF">2024-03-30T18:11:13Z</dcterms:created>
  <dcterms:modified xsi:type="dcterms:W3CDTF">2024-04-22T11:05:52Z</dcterms:modified>
</cp:coreProperties>
</file>