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5" r:id="rId3"/>
    <p:sldId id="266" r:id="rId4"/>
    <p:sldId id="258" r:id="rId5"/>
    <p:sldId id="261" r:id="rId6"/>
    <p:sldId id="267" r:id="rId7"/>
    <p:sldId id="272" r:id="rId8"/>
    <p:sldId id="270" r:id="rId9"/>
    <p:sldId id="271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427E4-419E-41B8-9A90-EEF484368EC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228D72-7DBB-4C77-81DF-75D923967B19}">
      <dgm:prSet phldrT="[Text]" custT="1"/>
      <dgm:spPr/>
      <dgm:t>
        <a:bodyPr/>
        <a:lstStyle/>
        <a:p>
          <a:r>
            <a:rPr lang="en-GB" sz="3000" dirty="0"/>
            <a:t>Data(Image) Generation</a:t>
          </a:r>
          <a:endParaRPr lang="en-IN" sz="3000" dirty="0"/>
        </a:p>
      </dgm:t>
    </dgm:pt>
    <dgm:pt modelId="{20115B16-F28B-46E9-9996-4B5D6E32DBEA}" type="parTrans" cxnId="{1CE900C9-D46F-4987-82EF-268687A10584}">
      <dgm:prSet/>
      <dgm:spPr/>
      <dgm:t>
        <a:bodyPr/>
        <a:lstStyle/>
        <a:p>
          <a:endParaRPr lang="en-IN"/>
        </a:p>
      </dgm:t>
    </dgm:pt>
    <dgm:pt modelId="{3A99D043-80A0-46E8-A24D-135DC32BA05E}" type="sibTrans" cxnId="{1CE900C9-D46F-4987-82EF-268687A10584}">
      <dgm:prSet/>
      <dgm:spPr/>
      <dgm:t>
        <a:bodyPr/>
        <a:lstStyle/>
        <a:p>
          <a:endParaRPr lang="en-IN"/>
        </a:p>
      </dgm:t>
    </dgm:pt>
    <dgm:pt modelId="{826F64F6-BDA5-4F55-AB50-4F3DF11263CB}">
      <dgm:prSet phldrT="[Text]" custT="1"/>
      <dgm:spPr/>
      <dgm:t>
        <a:bodyPr/>
        <a:lstStyle/>
        <a:p>
          <a:r>
            <a:rPr lang="en-GB" sz="2500" dirty="0"/>
            <a:t>Data augmentation</a:t>
          </a:r>
          <a:endParaRPr lang="en-IN" sz="2500" dirty="0"/>
        </a:p>
      </dgm:t>
    </dgm:pt>
    <dgm:pt modelId="{F1FFBC32-ED9C-4510-A905-56966C27116F}" type="parTrans" cxnId="{0D0A2CEF-FB7E-4FAF-B54B-40F2BC7F0B28}">
      <dgm:prSet/>
      <dgm:spPr/>
      <dgm:t>
        <a:bodyPr/>
        <a:lstStyle/>
        <a:p>
          <a:endParaRPr lang="en-IN"/>
        </a:p>
      </dgm:t>
    </dgm:pt>
    <dgm:pt modelId="{F209EC44-E3BE-4A13-AED5-C0F51EEC6C25}" type="sibTrans" cxnId="{0D0A2CEF-FB7E-4FAF-B54B-40F2BC7F0B28}">
      <dgm:prSet/>
      <dgm:spPr/>
      <dgm:t>
        <a:bodyPr/>
        <a:lstStyle/>
        <a:p>
          <a:endParaRPr lang="en-IN"/>
        </a:p>
      </dgm:t>
    </dgm:pt>
    <dgm:pt modelId="{C0FEC4FD-3165-466A-8A41-6E5C1EBC01B4}">
      <dgm:prSet phldrT="[Text]" custT="1"/>
      <dgm:spPr/>
      <dgm:t>
        <a:bodyPr/>
        <a:lstStyle/>
        <a:p>
          <a:r>
            <a:rPr lang="en-GB" sz="3000" dirty="0"/>
            <a:t>Model Development</a:t>
          </a:r>
          <a:endParaRPr lang="en-IN" sz="3000" dirty="0"/>
        </a:p>
      </dgm:t>
    </dgm:pt>
    <dgm:pt modelId="{33F281AE-4A92-4EEC-BEC5-44540AD14F68}" type="parTrans" cxnId="{94DC451B-B7D8-44DB-89AD-852ED2220BA4}">
      <dgm:prSet/>
      <dgm:spPr/>
      <dgm:t>
        <a:bodyPr/>
        <a:lstStyle/>
        <a:p>
          <a:endParaRPr lang="en-IN"/>
        </a:p>
      </dgm:t>
    </dgm:pt>
    <dgm:pt modelId="{C29BD336-F1F7-4609-9B59-0A6DEE19D719}" type="sibTrans" cxnId="{94DC451B-B7D8-44DB-89AD-852ED2220BA4}">
      <dgm:prSet/>
      <dgm:spPr/>
      <dgm:t>
        <a:bodyPr/>
        <a:lstStyle/>
        <a:p>
          <a:endParaRPr lang="en-IN"/>
        </a:p>
      </dgm:t>
    </dgm:pt>
    <dgm:pt modelId="{2DEBBF22-E318-49A3-8F7D-1C458C2B4738}">
      <dgm:prSet phldrT="[Text]" custT="1"/>
      <dgm:spPr/>
      <dgm:t>
        <a:bodyPr/>
        <a:lstStyle/>
        <a:p>
          <a:r>
            <a:rPr lang="en-GB" sz="2500" dirty="0"/>
            <a:t>Classification model using the VGG16 architecture </a:t>
          </a:r>
          <a:endParaRPr lang="en-IN" sz="2500" dirty="0"/>
        </a:p>
      </dgm:t>
    </dgm:pt>
    <dgm:pt modelId="{828F91F4-921C-4C77-8607-4449099E1476}" type="parTrans" cxnId="{ADED3AC9-7A65-410B-9F82-B7231EA3F4A1}">
      <dgm:prSet/>
      <dgm:spPr/>
      <dgm:t>
        <a:bodyPr/>
        <a:lstStyle/>
        <a:p>
          <a:endParaRPr lang="en-IN"/>
        </a:p>
      </dgm:t>
    </dgm:pt>
    <dgm:pt modelId="{A7B593A7-F295-405E-A385-ACE5C9D4BB61}" type="sibTrans" cxnId="{ADED3AC9-7A65-410B-9F82-B7231EA3F4A1}">
      <dgm:prSet/>
      <dgm:spPr/>
      <dgm:t>
        <a:bodyPr/>
        <a:lstStyle/>
        <a:p>
          <a:endParaRPr lang="en-IN"/>
        </a:p>
      </dgm:t>
    </dgm:pt>
    <dgm:pt modelId="{E6F7A467-B02F-4061-8CCB-E4E25F50FD08}">
      <dgm:prSet phldrT="[Text]" custT="1"/>
      <dgm:spPr/>
      <dgm:t>
        <a:bodyPr/>
        <a:lstStyle/>
        <a:p>
          <a:r>
            <a:rPr lang="en-GB" sz="3000" dirty="0"/>
            <a:t>Model Training and Evaluation</a:t>
          </a:r>
          <a:endParaRPr lang="en-IN" sz="3000" dirty="0"/>
        </a:p>
      </dgm:t>
    </dgm:pt>
    <dgm:pt modelId="{F8BD5B3E-10C0-4950-85A4-B23778DDDD04}" type="parTrans" cxnId="{9F9F5C61-0313-480D-8FB8-20FFE2451D93}">
      <dgm:prSet/>
      <dgm:spPr/>
      <dgm:t>
        <a:bodyPr/>
        <a:lstStyle/>
        <a:p>
          <a:endParaRPr lang="en-IN"/>
        </a:p>
      </dgm:t>
    </dgm:pt>
    <dgm:pt modelId="{F8CCA552-5524-447E-850D-551B46288959}" type="sibTrans" cxnId="{9F9F5C61-0313-480D-8FB8-20FFE2451D93}">
      <dgm:prSet/>
      <dgm:spPr/>
      <dgm:t>
        <a:bodyPr/>
        <a:lstStyle/>
        <a:p>
          <a:endParaRPr lang="en-IN"/>
        </a:p>
      </dgm:t>
    </dgm:pt>
    <dgm:pt modelId="{0F253A0F-C2A2-4047-A49C-73C913C0F464}">
      <dgm:prSet phldrT="[Text]" custT="1"/>
      <dgm:spPr/>
      <dgm:t>
        <a:bodyPr/>
        <a:lstStyle/>
        <a:p>
          <a:r>
            <a:rPr lang="en-GB" sz="2500" dirty="0"/>
            <a:t>Adam optimizer, Binary Cross Entropy Loss, Accuracy</a:t>
          </a:r>
          <a:endParaRPr lang="en-IN" sz="2500" dirty="0"/>
        </a:p>
      </dgm:t>
    </dgm:pt>
    <dgm:pt modelId="{91C72ECD-ABA8-4D21-8A37-4D190A30771D}" type="parTrans" cxnId="{1652491D-D21A-4A5F-B522-50CEAA8EF9F2}">
      <dgm:prSet/>
      <dgm:spPr/>
      <dgm:t>
        <a:bodyPr/>
        <a:lstStyle/>
        <a:p>
          <a:endParaRPr lang="en-IN"/>
        </a:p>
      </dgm:t>
    </dgm:pt>
    <dgm:pt modelId="{E6CB1C6D-5143-4146-94A6-D84930D1CEF0}" type="sibTrans" cxnId="{1652491D-D21A-4A5F-B522-50CEAA8EF9F2}">
      <dgm:prSet/>
      <dgm:spPr/>
      <dgm:t>
        <a:bodyPr/>
        <a:lstStyle/>
        <a:p>
          <a:endParaRPr lang="en-IN"/>
        </a:p>
      </dgm:t>
    </dgm:pt>
    <dgm:pt modelId="{7519E67F-AD41-4467-89F6-D2785124F468}">
      <dgm:prSet phldrT="[Text]" custT="1"/>
      <dgm:spPr/>
      <dgm:t>
        <a:bodyPr/>
        <a:lstStyle/>
        <a:p>
          <a:r>
            <a:rPr lang="en-GB" sz="2500" dirty="0"/>
            <a:t>Prediction</a:t>
          </a:r>
          <a:endParaRPr lang="en-IN" sz="2500" dirty="0"/>
        </a:p>
      </dgm:t>
    </dgm:pt>
    <dgm:pt modelId="{1D6056AE-6B14-476D-B19E-7086EA8672EF}" type="parTrans" cxnId="{59599823-B73B-4173-B281-75BC1731CE7C}">
      <dgm:prSet/>
      <dgm:spPr/>
      <dgm:t>
        <a:bodyPr/>
        <a:lstStyle/>
        <a:p>
          <a:endParaRPr lang="en-IN"/>
        </a:p>
      </dgm:t>
    </dgm:pt>
    <dgm:pt modelId="{A96AAFC5-7FB7-4BF1-AA21-53474E2F1783}" type="sibTrans" cxnId="{59599823-B73B-4173-B281-75BC1731CE7C}">
      <dgm:prSet/>
      <dgm:spPr/>
      <dgm:t>
        <a:bodyPr/>
        <a:lstStyle/>
        <a:p>
          <a:endParaRPr lang="en-IN"/>
        </a:p>
      </dgm:t>
    </dgm:pt>
    <dgm:pt modelId="{68453F01-A4E5-4E01-B70C-C4B6C25B03F7}">
      <dgm:prSet phldrT="[Text]" custT="1"/>
      <dgm:spPr/>
      <dgm:t>
        <a:bodyPr/>
        <a:lstStyle/>
        <a:p>
          <a:r>
            <a:rPr lang="en-GB" sz="2500" dirty="0"/>
            <a:t>Use trained model predict class for new image</a:t>
          </a:r>
          <a:endParaRPr lang="en-IN" sz="2500" dirty="0"/>
        </a:p>
      </dgm:t>
    </dgm:pt>
    <dgm:pt modelId="{1C1F67D0-D980-409C-A377-2FAE51F1B12E}" type="parTrans" cxnId="{A0691077-E3B1-483E-BBE8-B1B919644B20}">
      <dgm:prSet/>
      <dgm:spPr/>
      <dgm:t>
        <a:bodyPr/>
        <a:lstStyle/>
        <a:p>
          <a:endParaRPr lang="en-IN"/>
        </a:p>
      </dgm:t>
    </dgm:pt>
    <dgm:pt modelId="{DF93F724-9C2A-4ADE-97FA-20274FE1C46C}" type="sibTrans" cxnId="{A0691077-E3B1-483E-BBE8-B1B919644B20}">
      <dgm:prSet/>
      <dgm:spPr/>
      <dgm:t>
        <a:bodyPr/>
        <a:lstStyle/>
        <a:p>
          <a:endParaRPr lang="en-IN"/>
        </a:p>
      </dgm:t>
    </dgm:pt>
    <dgm:pt modelId="{3D005CA0-FC74-480E-85C3-46A6FC96406C}" type="pres">
      <dgm:prSet presAssocID="{104427E4-419E-41B8-9A90-EEF484368ECD}" presName="Name0" presStyleCnt="0">
        <dgm:presLayoutVars>
          <dgm:dir/>
          <dgm:animLvl val="lvl"/>
          <dgm:resizeHandles val="exact"/>
        </dgm:presLayoutVars>
      </dgm:prSet>
      <dgm:spPr/>
    </dgm:pt>
    <dgm:pt modelId="{DDB02DEA-B0B0-4820-9BA1-9781144347BF}" type="pres">
      <dgm:prSet presAssocID="{7519E67F-AD41-4467-89F6-D2785124F468}" presName="boxAndChildren" presStyleCnt="0"/>
      <dgm:spPr/>
    </dgm:pt>
    <dgm:pt modelId="{E66FEBA3-E42C-466A-9701-F2A8BAB8F6CB}" type="pres">
      <dgm:prSet presAssocID="{7519E67F-AD41-4467-89F6-D2785124F468}" presName="parentTextBox" presStyleLbl="node1" presStyleIdx="0" presStyleCnt="4"/>
      <dgm:spPr/>
    </dgm:pt>
    <dgm:pt modelId="{B6E42C5B-D0C4-4995-A261-2B42C76A82B1}" type="pres">
      <dgm:prSet presAssocID="{7519E67F-AD41-4467-89F6-D2785124F468}" presName="entireBox" presStyleLbl="node1" presStyleIdx="0" presStyleCnt="4"/>
      <dgm:spPr/>
    </dgm:pt>
    <dgm:pt modelId="{BE8A4CB7-666D-4FDD-ABCC-8ADDCC64B1EF}" type="pres">
      <dgm:prSet presAssocID="{7519E67F-AD41-4467-89F6-D2785124F468}" presName="descendantBox" presStyleCnt="0"/>
      <dgm:spPr/>
    </dgm:pt>
    <dgm:pt modelId="{B025AEDB-4BC3-4C32-B46A-AA641996EB3F}" type="pres">
      <dgm:prSet presAssocID="{68453F01-A4E5-4E01-B70C-C4B6C25B03F7}" presName="childTextBox" presStyleLbl="fgAccFollowNode1" presStyleIdx="0" presStyleCnt="4">
        <dgm:presLayoutVars>
          <dgm:bulletEnabled val="1"/>
        </dgm:presLayoutVars>
      </dgm:prSet>
      <dgm:spPr/>
    </dgm:pt>
    <dgm:pt modelId="{AB738072-CFF1-424D-A7AD-CFC43A07FB7A}" type="pres">
      <dgm:prSet presAssocID="{F8CCA552-5524-447E-850D-551B46288959}" presName="sp" presStyleCnt="0"/>
      <dgm:spPr/>
    </dgm:pt>
    <dgm:pt modelId="{CD57CB06-EBE8-4A4B-845D-261AC8B9F7FC}" type="pres">
      <dgm:prSet presAssocID="{E6F7A467-B02F-4061-8CCB-E4E25F50FD08}" presName="arrowAndChildren" presStyleCnt="0"/>
      <dgm:spPr/>
    </dgm:pt>
    <dgm:pt modelId="{065CDA51-18A3-46E7-95DE-BC5A51BED8AF}" type="pres">
      <dgm:prSet presAssocID="{E6F7A467-B02F-4061-8CCB-E4E25F50FD08}" presName="parentTextArrow" presStyleLbl="node1" presStyleIdx="0" presStyleCnt="4"/>
      <dgm:spPr/>
    </dgm:pt>
    <dgm:pt modelId="{F7679C94-1BED-4799-9CBB-4147713F50AB}" type="pres">
      <dgm:prSet presAssocID="{E6F7A467-B02F-4061-8CCB-E4E25F50FD08}" presName="arrow" presStyleLbl="node1" presStyleIdx="1" presStyleCnt="4"/>
      <dgm:spPr/>
    </dgm:pt>
    <dgm:pt modelId="{9BA468A3-61F6-4C8B-9E6A-78C200101976}" type="pres">
      <dgm:prSet presAssocID="{E6F7A467-B02F-4061-8CCB-E4E25F50FD08}" presName="descendantArrow" presStyleCnt="0"/>
      <dgm:spPr/>
    </dgm:pt>
    <dgm:pt modelId="{BCD10FE7-9D5C-4F64-B593-0B39DA341102}" type="pres">
      <dgm:prSet presAssocID="{0F253A0F-C2A2-4047-A49C-73C913C0F464}" presName="childTextArrow" presStyleLbl="fgAccFollowNode1" presStyleIdx="1" presStyleCnt="4">
        <dgm:presLayoutVars>
          <dgm:bulletEnabled val="1"/>
        </dgm:presLayoutVars>
      </dgm:prSet>
      <dgm:spPr/>
    </dgm:pt>
    <dgm:pt modelId="{C6E20778-0870-4568-B662-688BBF806DD9}" type="pres">
      <dgm:prSet presAssocID="{C29BD336-F1F7-4609-9B59-0A6DEE19D719}" presName="sp" presStyleCnt="0"/>
      <dgm:spPr/>
    </dgm:pt>
    <dgm:pt modelId="{238C6E93-8510-4A1F-816B-EA8F2C064B64}" type="pres">
      <dgm:prSet presAssocID="{C0FEC4FD-3165-466A-8A41-6E5C1EBC01B4}" presName="arrowAndChildren" presStyleCnt="0"/>
      <dgm:spPr/>
    </dgm:pt>
    <dgm:pt modelId="{0E9B308B-3B84-4D29-8FB1-14914B8C6373}" type="pres">
      <dgm:prSet presAssocID="{C0FEC4FD-3165-466A-8A41-6E5C1EBC01B4}" presName="parentTextArrow" presStyleLbl="node1" presStyleIdx="1" presStyleCnt="4"/>
      <dgm:spPr/>
    </dgm:pt>
    <dgm:pt modelId="{B7C55E96-A4CD-4B1B-8CB1-95BF81748D94}" type="pres">
      <dgm:prSet presAssocID="{C0FEC4FD-3165-466A-8A41-6E5C1EBC01B4}" presName="arrow" presStyleLbl="node1" presStyleIdx="2" presStyleCnt="4"/>
      <dgm:spPr/>
    </dgm:pt>
    <dgm:pt modelId="{B3A101F0-AF60-484A-8876-CEB067E37803}" type="pres">
      <dgm:prSet presAssocID="{C0FEC4FD-3165-466A-8A41-6E5C1EBC01B4}" presName="descendantArrow" presStyleCnt="0"/>
      <dgm:spPr/>
    </dgm:pt>
    <dgm:pt modelId="{A9280406-56EE-483D-88DE-03D4DE815AA4}" type="pres">
      <dgm:prSet presAssocID="{2DEBBF22-E318-49A3-8F7D-1C458C2B4738}" presName="childTextArrow" presStyleLbl="fgAccFollowNode1" presStyleIdx="2" presStyleCnt="4">
        <dgm:presLayoutVars>
          <dgm:bulletEnabled val="1"/>
        </dgm:presLayoutVars>
      </dgm:prSet>
      <dgm:spPr/>
    </dgm:pt>
    <dgm:pt modelId="{3492091F-61AD-448C-BE92-CA644B878495}" type="pres">
      <dgm:prSet presAssocID="{3A99D043-80A0-46E8-A24D-135DC32BA05E}" presName="sp" presStyleCnt="0"/>
      <dgm:spPr/>
    </dgm:pt>
    <dgm:pt modelId="{E3062B6F-148A-40D9-952F-C32E29CE761D}" type="pres">
      <dgm:prSet presAssocID="{64228D72-7DBB-4C77-81DF-75D923967B19}" presName="arrowAndChildren" presStyleCnt="0"/>
      <dgm:spPr/>
    </dgm:pt>
    <dgm:pt modelId="{C865D762-048E-4712-A81D-066C205E0505}" type="pres">
      <dgm:prSet presAssocID="{64228D72-7DBB-4C77-81DF-75D923967B19}" presName="parentTextArrow" presStyleLbl="node1" presStyleIdx="2" presStyleCnt="4"/>
      <dgm:spPr/>
    </dgm:pt>
    <dgm:pt modelId="{1DF43CDD-DE1A-43E2-9D90-31580D14AE9B}" type="pres">
      <dgm:prSet presAssocID="{64228D72-7DBB-4C77-81DF-75D923967B19}" presName="arrow" presStyleLbl="node1" presStyleIdx="3" presStyleCnt="4"/>
      <dgm:spPr/>
    </dgm:pt>
    <dgm:pt modelId="{B1A464C2-C7C9-439D-86E8-1AC834B3CFA3}" type="pres">
      <dgm:prSet presAssocID="{64228D72-7DBB-4C77-81DF-75D923967B19}" presName="descendantArrow" presStyleCnt="0"/>
      <dgm:spPr/>
    </dgm:pt>
    <dgm:pt modelId="{5FBCF892-C7B5-4FE7-97DA-8ECD9D48FF17}" type="pres">
      <dgm:prSet presAssocID="{826F64F6-BDA5-4F55-AB50-4F3DF11263CB}" presName="childTextArrow" presStyleLbl="fgAccFollowNode1" presStyleIdx="3" presStyleCnt="4" custLinFactNeighborX="-4">
        <dgm:presLayoutVars>
          <dgm:bulletEnabled val="1"/>
        </dgm:presLayoutVars>
      </dgm:prSet>
      <dgm:spPr/>
    </dgm:pt>
  </dgm:ptLst>
  <dgm:cxnLst>
    <dgm:cxn modelId="{94DC451B-B7D8-44DB-89AD-852ED2220BA4}" srcId="{104427E4-419E-41B8-9A90-EEF484368ECD}" destId="{C0FEC4FD-3165-466A-8A41-6E5C1EBC01B4}" srcOrd="1" destOrd="0" parTransId="{33F281AE-4A92-4EEC-BEC5-44540AD14F68}" sibTransId="{C29BD336-F1F7-4609-9B59-0A6DEE19D719}"/>
    <dgm:cxn modelId="{1652491D-D21A-4A5F-B522-50CEAA8EF9F2}" srcId="{E6F7A467-B02F-4061-8CCB-E4E25F50FD08}" destId="{0F253A0F-C2A2-4047-A49C-73C913C0F464}" srcOrd="0" destOrd="0" parTransId="{91C72ECD-ABA8-4D21-8A37-4D190A30771D}" sibTransId="{E6CB1C6D-5143-4146-94A6-D84930D1CEF0}"/>
    <dgm:cxn modelId="{59599823-B73B-4173-B281-75BC1731CE7C}" srcId="{104427E4-419E-41B8-9A90-EEF484368ECD}" destId="{7519E67F-AD41-4467-89F6-D2785124F468}" srcOrd="3" destOrd="0" parTransId="{1D6056AE-6B14-476D-B19E-7086EA8672EF}" sibTransId="{A96AAFC5-7FB7-4BF1-AA21-53474E2F1783}"/>
    <dgm:cxn modelId="{1B4D8F2C-612D-4DA1-9FD2-FE05E1A4AC99}" type="presOf" srcId="{64228D72-7DBB-4C77-81DF-75D923967B19}" destId="{1DF43CDD-DE1A-43E2-9D90-31580D14AE9B}" srcOrd="1" destOrd="0" presId="urn:microsoft.com/office/officeart/2005/8/layout/process4"/>
    <dgm:cxn modelId="{378C605F-C2F1-4849-83A5-2BC1075B19FB}" type="presOf" srcId="{64228D72-7DBB-4C77-81DF-75D923967B19}" destId="{C865D762-048E-4712-A81D-066C205E0505}" srcOrd="0" destOrd="0" presId="urn:microsoft.com/office/officeart/2005/8/layout/process4"/>
    <dgm:cxn modelId="{9F9F5C61-0313-480D-8FB8-20FFE2451D93}" srcId="{104427E4-419E-41B8-9A90-EEF484368ECD}" destId="{E6F7A467-B02F-4061-8CCB-E4E25F50FD08}" srcOrd="2" destOrd="0" parTransId="{F8BD5B3E-10C0-4950-85A4-B23778DDDD04}" sibTransId="{F8CCA552-5524-447E-850D-551B46288959}"/>
    <dgm:cxn modelId="{9F120A42-CA3A-4B7B-BFC0-9FBB19505F69}" type="presOf" srcId="{0F253A0F-C2A2-4047-A49C-73C913C0F464}" destId="{BCD10FE7-9D5C-4F64-B593-0B39DA341102}" srcOrd="0" destOrd="0" presId="urn:microsoft.com/office/officeart/2005/8/layout/process4"/>
    <dgm:cxn modelId="{A067B343-7179-4FA3-9FD7-EE10AC7CECB3}" type="presOf" srcId="{C0FEC4FD-3165-466A-8A41-6E5C1EBC01B4}" destId="{B7C55E96-A4CD-4B1B-8CB1-95BF81748D94}" srcOrd="1" destOrd="0" presId="urn:microsoft.com/office/officeart/2005/8/layout/process4"/>
    <dgm:cxn modelId="{787F156D-88A1-4A1F-B125-613B7A56C228}" type="presOf" srcId="{E6F7A467-B02F-4061-8CCB-E4E25F50FD08}" destId="{065CDA51-18A3-46E7-95DE-BC5A51BED8AF}" srcOrd="0" destOrd="0" presId="urn:microsoft.com/office/officeart/2005/8/layout/process4"/>
    <dgm:cxn modelId="{A0691077-E3B1-483E-BBE8-B1B919644B20}" srcId="{7519E67F-AD41-4467-89F6-D2785124F468}" destId="{68453F01-A4E5-4E01-B70C-C4B6C25B03F7}" srcOrd="0" destOrd="0" parTransId="{1C1F67D0-D980-409C-A377-2FAE51F1B12E}" sibTransId="{DF93F724-9C2A-4ADE-97FA-20274FE1C46C}"/>
    <dgm:cxn modelId="{E01B4790-24E1-4C1E-A1CE-48ED0AC0FBBC}" type="presOf" srcId="{C0FEC4FD-3165-466A-8A41-6E5C1EBC01B4}" destId="{0E9B308B-3B84-4D29-8FB1-14914B8C6373}" srcOrd="0" destOrd="0" presId="urn:microsoft.com/office/officeart/2005/8/layout/process4"/>
    <dgm:cxn modelId="{A18513BC-4F64-4ADC-B82C-AF07102177FB}" type="presOf" srcId="{7519E67F-AD41-4467-89F6-D2785124F468}" destId="{E66FEBA3-E42C-466A-9701-F2A8BAB8F6CB}" srcOrd="0" destOrd="0" presId="urn:microsoft.com/office/officeart/2005/8/layout/process4"/>
    <dgm:cxn modelId="{5CE07BBC-E186-48E5-941E-029860B61578}" type="presOf" srcId="{826F64F6-BDA5-4F55-AB50-4F3DF11263CB}" destId="{5FBCF892-C7B5-4FE7-97DA-8ECD9D48FF17}" srcOrd="0" destOrd="0" presId="urn:microsoft.com/office/officeart/2005/8/layout/process4"/>
    <dgm:cxn modelId="{6150A3C5-1AF1-40B9-B421-CEAD17F10F05}" type="presOf" srcId="{7519E67F-AD41-4467-89F6-D2785124F468}" destId="{B6E42C5B-D0C4-4995-A261-2B42C76A82B1}" srcOrd="1" destOrd="0" presId="urn:microsoft.com/office/officeart/2005/8/layout/process4"/>
    <dgm:cxn modelId="{1CE900C9-D46F-4987-82EF-268687A10584}" srcId="{104427E4-419E-41B8-9A90-EEF484368ECD}" destId="{64228D72-7DBB-4C77-81DF-75D923967B19}" srcOrd="0" destOrd="0" parTransId="{20115B16-F28B-46E9-9996-4B5D6E32DBEA}" sibTransId="{3A99D043-80A0-46E8-A24D-135DC32BA05E}"/>
    <dgm:cxn modelId="{ADED3AC9-7A65-410B-9F82-B7231EA3F4A1}" srcId="{C0FEC4FD-3165-466A-8A41-6E5C1EBC01B4}" destId="{2DEBBF22-E318-49A3-8F7D-1C458C2B4738}" srcOrd="0" destOrd="0" parTransId="{828F91F4-921C-4C77-8607-4449099E1476}" sibTransId="{A7B593A7-F295-405E-A385-ACE5C9D4BB61}"/>
    <dgm:cxn modelId="{AEA263D9-F5E7-47F2-8F16-D625FFD7E436}" type="presOf" srcId="{68453F01-A4E5-4E01-B70C-C4B6C25B03F7}" destId="{B025AEDB-4BC3-4C32-B46A-AA641996EB3F}" srcOrd="0" destOrd="0" presId="urn:microsoft.com/office/officeart/2005/8/layout/process4"/>
    <dgm:cxn modelId="{11A84DE3-2B1C-4989-90BE-A255A970FD9D}" type="presOf" srcId="{2DEBBF22-E318-49A3-8F7D-1C458C2B4738}" destId="{A9280406-56EE-483D-88DE-03D4DE815AA4}" srcOrd="0" destOrd="0" presId="urn:microsoft.com/office/officeart/2005/8/layout/process4"/>
    <dgm:cxn modelId="{910E90ED-1B06-43C4-BDAA-9277F15E1A27}" type="presOf" srcId="{E6F7A467-B02F-4061-8CCB-E4E25F50FD08}" destId="{F7679C94-1BED-4799-9CBB-4147713F50AB}" srcOrd="1" destOrd="0" presId="urn:microsoft.com/office/officeart/2005/8/layout/process4"/>
    <dgm:cxn modelId="{0D0A2CEF-FB7E-4FAF-B54B-40F2BC7F0B28}" srcId="{64228D72-7DBB-4C77-81DF-75D923967B19}" destId="{826F64F6-BDA5-4F55-AB50-4F3DF11263CB}" srcOrd="0" destOrd="0" parTransId="{F1FFBC32-ED9C-4510-A905-56966C27116F}" sibTransId="{F209EC44-E3BE-4A13-AED5-C0F51EEC6C25}"/>
    <dgm:cxn modelId="{393961F5-5B47-42E3-AE1B-202751486AC9}" type="presOf" srcId="{104427E4-419E-41B8-9A90-EEF484368ECD}" destId="{3D005CA0-FC74-480E-85C3-46A6FC96406C}" srcOrd="0" destOrd="0" presId="urn:microsoft.com/office/officeart/2005/8/layout/process4"/>
    <dgm:cxn modelId="{9A604B01-0983-483F-BCDE-357F893B871B}" type="presParOf" srcId="{3D005CA0-FC74-480E-85C3-46A6FC96406C}" destId="{DDB02DEA-B0B0-4820-9BA1-9781144347BF}" srcOrd="0" destOrd="0" presId="urn:microsoft.com/office/officeart/2005/8/layout/process4"/>
    <dgm:cxn modelId="{69E70D4B-8FBE-431F-BC4A-E3E1162EC3FB}" type="presParOf" srcId="{DDB02DEA-B0B0-4820-9BA1-9781144347BF}" destId="{E66FEBA3-E42C-466A-9701-F2A8BAB8F6CB}" srcOrd="0" destOrd="0" presId="urn:microsoft.com/office/officeart/2005/8/layout/process4"/>
    <dgm:cxn modelId="{16EFCF0A-4CB4-452D-B2F8-B473D3AD135F}" type="presParOf" srcId="{DDB02DEA-B0B0-4820-9BA1-9781144347BF}" destId="{B6E42C5B-D0C4-4995-A261-2B42C76A82B1}" srcOrd="1" destOrd="0" presId="urn:microsoft.com/office/officeart/2005/8/layout/process4"/>
    <dgm:cxn modelId="{4A823DD6-2565-4834-93AF-BE82E1C1CED4}" type="presParOf" srcId="{DDB02DEA-B0B0-4820-9BA1-9781144347BF}" destId="{BE8A4CB7-666D-4FDD-ABCC-8ADDCC64B1EF}" srcOrd="2" destOrd="0" presId="urn:microsoft.com/office/officeart/2005/8/layout/process4"/>
    <dgm:cxn modelId="{01FD9742-D228-485E-9F83-3912FD496ABF}" type="presParOf" srcId="{BE8A4CB7-666D-4FDD-ABCC-8ADDCC64B1EF}" destId="{B025AEDB-4BC3-4C32-B46A-AA641996EB3F}" srcOrd="0" destOrd="0" presId="urn:microsoft.com/office/officeart/2005/8/layout/process4"/>
    <dgm:cxn modelId="{E5C163B1-1788-4522-A895-367C2491F827}" type="presParOf" srcId="{3D005CA0-FC74-480E-85C3-46A6FC96406C}" destId="{AB738072-CFF1-424D-A7AD-CFC43A07FB7A}" srcOrd="1" destOrd="0" presId="urn:microsoft.com/office/officeart/2005/8/layout/process4"/>
    <dgm:cxn modelId="{329B66ED-FBA4-44D1-8EB4-0D536EDF62D9}" type="presParOf" srcId="{3D005CA0-FC74-480E-85C3-46A6FC96406C}" destId="{CD57CB06-EBE8-4A4B-845D-261AC8B9F7FC}" srcOrd="2" destOrd="0" presId="urn:microsoft.com/office/officeart/2005/8/layout/process4"/>
    <dgm:cxn modelId="{4FCC4038-4C03-4B71-B136-C37255329ED3}" type="presParOf" srcId="{CD57CB06-EBE8-4A4B-845D-261AC8B9F7FC}" destId="{065CDA51-18A3-46E7-95DE-BC5A51BED8AF}" srcOrd="0" destOrd="0" presId="urn:microsoft.com/office/officeart/2005/8/layout/process4"/>
    <dgm:cxn modelId="{0145FA8E-E035-4B94-9573-489B1CA7292A}" type="presParOf" srcId="{CD57CB06-EBE8-4A4B-845D-261AC8B9F7FC}" destId="{F7679C94-1BED-4799-9CBB-4147713F50AB}" srcOrd="1" destOrd="0" presId="urn:microsoft.com/office/officeart/2005/8/layout/process4"/>
    <dgm:cxn modelId="{39269481-2649-488C-A4C4-F5EE00F2AA26}" type="presParOf" srcId="{CD57CB06-EBE8-4A4B-845D-261AC8B9F7FC}" destId="{9BA468A3-61F6-4C8B-9E6A-78C200101976}" srcOrd="2" destOrd="0" presId="urn:microsoft.com/office/officeart/2005/8/layout/process4"/>
    <dgm:cxn modelId="{E8CF6415-446B-4943-B2D3-93DD41150CE9}" type="presParOf" srcId="{9BA468A3-61F6-4C8B-9E6A-78C200101976}" destId="{BCD10FE7-9D5C-4F64-B593-0B39DA341102}" srcOrd="0" destOrd="0" presId="urn:microsoft.com/office/officeart/2005/8/layout/process4"/>
    <dgm:cxn modelId="{6DA2B611-C544-4554-A581-CB27F3D85FA0}" type="presParOf" srcId="{3D005CA0-FC74-480E-85C3-46A6FC96406C}" destId="{C6E20778-0870-4568-B662-688BBF806DD9}" srcOrd="3" destOrd="0" presId="urn:microsoft.com/office/officeart/2005/8/layout/process4"/>
    <dgm:cxn modelId="{E9F23945-613E-4072-9258-778FB469892C}" type="presParOf" srcId="{3D005CA0-FC74-480E-85C3-46A6FC96406C}" destId="{238C6E93-8510-4A1F-816B-EA8F2C064B64}" srcOrd="4" destOrd="0" presId="urn:microsoft.com/office/officeart/2005/8/layout/process4"/>
    <dgm:cxn modelId="{8E58E0F9-83F3-4939-843A-A49A1373DBBA}" type="presParOf" srcId="{238C6E93-8510-4A1F-816B-EA8F2C064B64}" destId="{0E9B308B-3B84-4D29-8FB1-14914B8C6373}" srcOrd="0" destOrd="0" presId="urn:microsoft.com/office/officeart/2005/8/layout/process4"/>
    <dgm:cxn modelId="{99FF2451-0494-4BED-B43B-CB38C74EAB3E}" type="presParOf" srcId="{238C6E93-8510-4A1F-816B-EA8F2C064B64}" destId="{B7C55E96-A4CD-4B1B-8CB1-95BF81748D94}" srcOrd="1" destOrd="0" presId="urn:microsoft.com/office/officeart/2005/8/layout/process4"/>
    <dgm:cxn modelId="{32EBC538-B2BB-4B2E-A547-96A4F55CA2FB}" type="presParOf" srcId="{238C6E93-8510-4A1F-816B-EA8F2C064B64}" destId="{B3A101F0-AF60-484A-8876-CEB067E37803}" srcOrd="2" destOrd="0" presId="urn:microsoft.com/office/officeart/2005/8/layout/process4"/>
    <dgm:cxn modelId="{00A3652A-4D0E-464D-A20F-905A94875C4C}" type="presParOf" srcId="{B3A101F0-AF60-484A-8876-CEB067E37803}" destId="{A9280406-56EE-483D-88DE-03D4DE815AA4}" srcOrd="0" destOrd="0" presId="urn:microsoft.com/office/officeart/2005/8/layout/process4"/>
    <dgm:cxn modelId="{2ACE9A88-3E3E-46EB-844D-B9FE92311A7C}" type="presParOf" srcId="{3D005CA0-FC74-480E-85C3-46A6FC96406C}" destId="{3492091F-61AD-448C-BE92-CA644B878495}" srcOrd="5" destOrd="0" presId="urn:microsoft.com/office/officeart/2005/8/layout/process4"/>
    <dgm:cxn modelId="{59E943E3-A10C-4C12-A625-A762C252BFA2}" type="presParOf" srcId="{3D005CA0-FC74-480E-85C3-46A6FC96406C}" destId="{E3062B6F-148A-40D9-952F-C32E29CE761D}" srcOrd="6" destOrd="0" presId="urn:microsoft.com/office/officeart/2005/8/layout/process4"/>
    <dgm:cxn modelId="{B3D1607F-C1BF-4F8C-BF60-2FDC4CA006EA}" type="presParOf" srcId="{E3062B6F-148A-40D9-952F-C32E29CE761D}" destId="{C865D762-048E-4712-A81D-066C205E0505}" srcOrd="0" destOrd="0" presId="urn:microsoft.com/office/officeart/2005/8/layout/process4"/>
    <dgm:cxn modelId="{7AB923F7-FE27-46FE-8B45-A8A418D91345}" type="presParOf" srcId="{E3062B6F-148A-40D9-952F-C32E29CE761D}" destId="{1DF43CDD-DE1A-43E2-9D90-31580D14AE9B}" srcOrd="1" destOrd="0" presId="urn:microsoft.com/office/officeart/2005/8/layout/process4"/>
    <dgm:cxn modelId="{6596CC65-35EF-4848-A7EE-1B64AC7FD9F4}" type="presParOf" srcId="{E3062B6F-148A-40D9-952F-C32E29CE761D}" destId="{B1A464C2-C7C9-439D-86E8-1AC834B3CFA3}" srcOrd="2" destOrd="0" presId="urn:microsoft.com/office/officeart/2005/8/layout/process4"/>
    <dgm:cxn modelId="{D9219FB9-3EE5-4FA0-BF60-1B20EE1C0098}" type="presParOf" srcId="{B1A464C2-C7C9-439D-86E8-1AC834B3CFA3}" destId="{5FBCF892-C7B5-4FE7-97DA-8ECD9D48FF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42C5B-D0C4-4995-A261-2B42C76A82B1}">
      <dsp:nvSpPr>
        <dsp:cNvPr id="0" name=""/>
        <dsp:cNvSpPr/>
      </dsp:nvSpPr>
      <dsp:spPr>
        <a:xfrm>
          <a:off x="0" y="3694883"/>
          <a:ext cx="8596312" cy="808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Prediction</a:t>
          </a:r>
          <a:endParaRPr lang="en-IN" sz="2500" kern="1200" dirty="0"/>
        </a:p>
      </dsp:txBody>
      <dsp:txXfrm>
        <a:off x="0" y="3694883"/>
        <a:ext cx="8596312" cy="436509"/>
      </dsp:txXfrm>
    </dsp:sp>
    <dsp:sp modelId="{B025AEDB-4BC3-4C32-B46A-AA641996EB3F}">
      <dsp:nvSpPr>
        <dsp:cNvPr id="0" name=""/>
        <dsp:cNvSpPr/>
      </dsp:nvSpPr>
      <dsp:spPr>
        <a:xfrm>
          <a:off x="0" y="4115225"/>
          <a:ext cx="8596312" cy="371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Use trained model predict class for new image</a:t>
          </a:r>
          <a:endParaRPr lang="en-IN" sz="2500" kern="1200" dirty="0"/>
        </a:p>
      </dsp:txBody>
      <dsp:txXfrm>
        <a:off x="0" y="4115225"/>
        <a:ext cx="8596312" cy="371841"/>
      </dsp:txXfrm>
    </dsp:sp>
    <dsp:sp modelId="{F7679C94-1BED-4799-9CBB-4147713F50AB}">
      <dsp:nvSpPr>
        <dsp:cNvPr id="0" name=""/>
        <dsp:cNvSpPr/>
      </dsp:nvSpPr>
      <dsp:spPr>
        <a:xfrm rot="10800000">
          <a:off x="0" y="2463766"/>
          <a:ext cx="8596312" cy="12432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Model Training and Evaluation</a:t>
          </a:r>
          <a:endParaRPr lang="en-IN" sz="3000" kern="1200" dirty="0"/>
        </a:p>
      </dsp:txBody>
      <dsp:txXfrm rot="-10800000">
        <a:off x="0" y="2463766"/>
        <a:ext cx="8596312" cy="436378"/>
      </dsp:txXfrm>
    </dsp:sp>
    <dsp:sp modelId="{BCD10FE7-9D5C-4F64-B593-0B39DA341102}">
      <dsp:nvSpPr>
        <dsp:cNvPr id="0" name=""/>
        <dsp:cNvSpPr/>
      </dsp:nvSpPr>
      <dsp:spPr>
        <a:xfrm>
          <a:off x="0" y="2900144"/>
          <a:ext cx="8596312" cy="371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Adam optimizer, Binary Cross Entropy Loss, Accuracy</a:t>
          </a:r>
          <a:endParaRPr lang="en-IN" sz="2500" kern="1200" dirty="0"/>
        </a:p>
      </dsp:txBody>
      <dsp:txXfrm>
        <a:off x="0" y="2900144"/>
        <a:ext cx="8596312" cy="371729"/>
      </dsp:txXfrm>
    </dsp:sp>
    <dsp:sp modelId="{B7C55E96-A4CD-4B1B-8CB1-95BF81748D94}">
      <dsp:nvSpPr>
        <dsp:cNvPr id="0" name=""/>
        <dsp:cNvSpPr/>
      </dsp:nvSpPr>
      <dsp:spPr>
        <a:xfrm rot="10800000">
          <a:off x="0" y="1232648"/>
          <a:ext cx="8596312" cy="12432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Model Development</a:t>
          </a:r>
          <a:endParaRPr lang="en-IN" sz="3000" kern="1200" dirty="0"/>
        </a:p>
      </dsp:txBody>
      <dsp:txXfrm rot="-10800000">
        <a:off x="0" y="1232648"/>
        <a:ext cx="8596312" cy="436378"/>
      </dsp:txXfrm>
    </dsp:sp>
    <dsp:sp modelId="{A9280406-56EE-483D-88DE-03D4DE815AA4}">
      <dsp:nvSpPr>
        <dsp:cNvPr id="0" name=""/>
        <dsp:cNvSpPr/>
      </dsp:nvSpPr>
      <dsp:spPr>
        <a:xfrm>
          <a:off x="0" y="1669026"/>
          <a:ext cx="8596312" cy="371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 model using the VGG16 architecture </a:t>
          </a:r>
          <a:endParaRPr lang="en-IN" sz="2500" kern="1200" dirty="0"/>
        </a:p>
      </dsp:txBody>
      <dsp:txXfrm>
        <a:off x="0" y="1669026"/>
        <a:ext cx="8596312" cy="371729"/>
      </dsp:txXfrm>
    </dsp:sp>
    <dsp:sp modelId="{1DF43CDD-DE1A-43E2-9D90-31580D14AE9B}">
      <dsp:nvSpPr>
        <dsp:cNvPr id="0" name=""/>
        <dsp:cNvSpPr/>
      </dsp:nvSpPr>
      <dsp:spPr>
        <a:xfrm rot="10800000">
          <a:off x="0" y="1531"/>
          <a:ext cx="8596312" cy="124324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Data(Image) Generation</a:t>
          </a:r>
          <a:endParaRPr lang="en-IN" sz="3000" kern="1200" dirty="0"/>
        </a:p>
      </dsp:txBody>
      <dsp:txXfrm rot="-10800000">
        <a:off x="0" y="1531"/>
        <a:ext cx="8596312" cy="436378"/>
      </dsp:txXfrm>
    </dsp:sp>
    <dsp:sp modelId="{5FBCF892-C7B5-4FE7-97DA-8ECD9D48FF17}">
      <dsp:nvSpPr>
        <dsp:cNvPr id="0" name=""/>
        <dsp:cNvSpPr/>
      </dsp:nvSpPr>
      <dsp:spPr>
        <a:xfrm>
          <a:off x="0" y="437909"/>
          <a:ext cx="8596312" cy="371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Data augmentation</a:t>
          </a:r>
          <a:endParaRPr lang="en-IN" sz="2500" kern="1200" dirty="0"/>
        </a:p>
      </dsp:txBody>
      <dsp:txXfrm>
        <a:off x="0" y="437909"/>
        <a:ext cx="8596312" cy="37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68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4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2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9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1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3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8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3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C2A-5466-42E6-9BEB-D2A0B7B9B4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75380-6522-44DF-B94B-1592819A16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00447" cy="912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 Classification by Deep Learning</a:t>
            </a:r>
            <a:endParaRPr lang="en-IN" sz="40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348F-5F7D-46FD-BB80-042565D0BE02}"/>
              </a:ext>
            </a:extLst>
          </p:cNvPr>
          <p:cNvSpPr txBox="1"/>
          <p:nvPr/>
        </p:nvSpPr>
        <p:spPr>
          <a:xfrm>
            <a:off x="844923" y="4699263"/>
            <a:ext cx="42627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Submitted by</a:t>
            </a:r>
          </a:p>
          <a:p>
            <a:r>
              <a:rPr lang="en-GB" sz="2500" dirty="0"/>
              <a:t>Intern Roll No: MST03-0024</a:t>
            </a:r>
          </a:p>
          <a:p>
            <a:r>
              <a:rPr lang="en-GB" sz="2500" dirty="0"/>
              <a:t>Name: Vijaiey Anand S</a:t>
            </a:r>
            <a:endParaRPr lang="en-IN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BAE04-F4F1-4801-AFC7-4B679EF84045}"/>
              </a:ext>
            </a:extLst>
          </p:cNvPr>
          <p:cNvSpPr txBox="1"/>
          <p:nvPr/>
        </p:nvSpPr>
        <p:spPr>
          <a:xfrm>
            <a:off x="5849469" y="4699263"/>
            <a:ext cx="33662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Guide: Ms. Urooj Khan </a:t>
            </a:r>
            <a:endParaRPr lang="en-IN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70E3D-D974-49B1-AAE2-7DEFD5F6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4" y="1062318"/>
            <a:ext cx="8666630" cy="3203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817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27D4-1362-43C5-9B0F-1F570AEC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5106"/>
          </a:xfrm>
        </p:spPr>
        <p:txBody>
          <a:bodyPr/>
          <a:lstStyle/>
          <a:p>
            <a:pPr algn="ctr"/>
            <a:r>
              <a:rPr lang="en-GB" dirty="0"/>
              <a:t>Prediction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B7BB3-9EB7-4B2B-99A5-7D09ECDE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6" y="1447264"/>
            <a:ext cx="5167841" cy="480113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C5A21-8C30-43CC-8025-306E7723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47" y="1447264"/>
            <a:ext cx="6314947" cy="2438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F89C-45C7-40DE-8253-AA5908B00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46" y="3886200"/>
            <a:ext cx="6314947" cy="21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0F2-842F-4530-B21E-D1B8EB8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>
            <a:noAutofit/>
          </a:bodyPr>
          <a:lstStyle/>
          <a:p>
            <a:pPr algn="ctr"/>
            <a:r>
              <a:rPr lang="en-GB" sz="5000" dirty="0"/>
              <a:t>Conclusion</a:t>
            </a:r>
            <a:endParaRPr lang="en-IN" sz="5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9FAD8-ABAE-4A25-8084-59F5E721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3" y="2911288"/>
            <a:ext cx="8596668" cy="1035423"/>
          </a:xfrm>
        </p:spPr>
        <p:txBody>
          <a:bodyPr>
            <a:normAutofit/>
          </a:bodyPr>
          <a:lstStyle/>
          <a:p>
            <a:r>
              <a:rPr lang="en-GB" sz="2500" dirty="0"/>
              <a:t>The Image classification model presented demonstrates accuracy of 96.83 for testing set.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966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5068-1320-4BB1-AD2D-BA6A470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369" y="2953870"/>
            <a:ext cx="3424019" cy="950259"/>
          </a:xfrm>
        </p:spPr>
        <p:txBody>
          <a:bodyPr>
            <a:normAutofit/>
          </a:bodyPr>
          <a:lstStyle/>
          <a:p>
            <a:r>
              <a:rPr lang="en-GB" sz="5000" dirty="0"/>
              <a:t>Thank you!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38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F97-1377-4191-B036-975CE11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43A8-57AF-4F37-A156-2B307D5A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8495"/>
            <a:ext cx="8596668" cy="1981010"/>
          </a:xfrm>
        </p:spPr>
        <p:txBody>
          <a:bodyPr>
            <a:noAutofit/>
          </a:bodyPr>
          <a:lstStyle/>
          <a:p>
            <a:r>
              <a:rPr lang="en-GB" sz="2500" dirty="0"/>
              <a:t>Developing an image classification model using deep learning.</a:t>
            </a:r>
          </a:p>
          <a:p>
            <a:r>
              <a:rPr lang="en-GB" sz="2500" dirty="0"/>
              <a:t>Classify images into 'City' and 'Nature</a:t>
            </a:r>
            <a:r>
              <a:rPr lang="en-GB" sz="2500"/>
              <a:t>' categories.</a:t>
            </a:r>
            <a:endParaRPr lang="en-GB" sz="2500" dirty="0"/>
          </a:p>
          <a:p>
            <a:r>
              <a:rPr lang="en-GB" sz="2500" dirty="0"/>
              <a:t>Achieve high accuracy in image classification.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234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E50-D8AB-4DD1-A5F4-D27D29A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1-8C7E-4B5D-BE3A-CF934F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52" y="2380130"/>
            <a:ext cx="8596668" cy="3065930"/>
          </a:xfrm>
        </p:spPr>
        <p:txBody>
          <a:bodyPr>
            <a:normAutofit/>
          </a:bodyPr>
          <a:lstStyle/>
          <a:p>
            <a:r>
              <a:rPr lang="en-GB" sz="2500" dirty="0"/>
              <a:t>The dataset contains nature and city images with 150*150 pixels.</a:t>
            </a:r>
          </a:p>
          <a:p>
            <a:r>
              <a:rPr lang="en-GB" sz="2500" dirty="0"/>
              <a:t>For training 1520 images for each. </a:t>
            </a:r>
          </a:p>
          <a:p>
            <a:r>
              <a:rPr lang="en-GB" sz="2500"/>
              <a:t>For testing 300 </a:t>
            </a:r>
            <a:r>
              <a:rPr lang="en-GB" sz="2500" dirty="0"/>
              <a:t>images for each.</a:t>
            </a:r>
          </a:p>
          <a:p>
            <a:r>
              <a:rPr lang="en-GB" sz="2500" dirty="0"/>
              <a:t>The input size of the image is changed to 224*224 since using VGG16 and batch size taken as 32.</a:t>
            </a:r>
          </a:p>
        </p:txBody>
      </p:sp>
    </p:spTree>
    <p:extLst>
      <p:ext uri="{BB962C8B-B14F-4D97-AF65-F5344CB8AC3E}">
        <p14:creationId xmlns:p14="http://schemas.microsoft.com/office/powerpoint/2010/main" val="18940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88C-F136-4F27-BFCD-E9DD4470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DB-A1D2-4395-A2C2-052B428F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82" y="1930400"/>
            <a:ext cx="2727277" cy="3880773"/>
          </a:xfrm>
        </p:spPr>
        <p:txBody>
          <a:bodyPr>
            <a:normAutofit/>
          </a:bodyPr>
          <a:lstStyle/>
          <a:p>
            <a:r>
              <a:rPr lang="en-IN" sz="2500" dirty="0"/>
              <a:t>TensorFlow</a:t>
            </a:r>
          </a:p>
          <a:p>
            <a:r>
              <a:rPr lang="en-IN" sz="2500" dirty="0" err="1"/>
              <a:t>Keras</a:t>
            </a:r>
            <a:endParaRPr lang="en-IN" sz="2500" dirty="0"/>
          </a:p>
          <a:p>
            <a:r>
              <a:rPr lang="en-IN" sz="2500" dirty="0"/>
              <a:t>Python</a:t>
            </a:r>
          </a:p>
          <a:p>
            <a:r>
              <a:rPr lang="en-IN" sz="2500" dirty="0"/>
              <a:t>Matplotlib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7055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475-6579-4513-8461-435FEDDA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63" y="1600200"/>
            <a:ext cx="9044890" cy="3657600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TensorFlow: Deep learning framework for building and training neural networks.</a:t>
            </a:r>
          </a:p>
          <a:p>
            <a:r>
              <a:rPr lang="en-GB" sz="2500" dirty="0" err="1"/>
              <a:t>Keras</a:t>
            </a:r>
            <a:r>
              <a:rPr lang="en-GB" sz="2500" dirty="0"/>
              <a:t>: High-level neural networks API, simplifying the process of building and training models. TensorFlow 2.0 was released in 2019, with integration of </a:t>
            </a:r>
            <a:r>
              <a:rPr lang="en-GB" sz="2500" dirty="0" err="1"/>
              <a:t>Keras</a:t>
            </a:r>
            <a:r>
              <a:rPr lang="en-GB" sz="2500" dirty="0"/>
              <a:t>.</a:t>
            </a:r>
          </a:p>
          <a:p>
            <a:r>
              <a:rPr lang="en-GB" sz="2500" dirty="0"/>
              <a:t>Python: Programming language used for scripting and implementing the model.</a:t>
            </a:r>
          </a:p>
          <a:p>
            <a:r>
              <a:rPr lang="en-GB" sz="2500" dirty="0"/>
              <a:t>Matplotlib: Visualization library for generating plots and graphs to analyse model performance.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722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4C-2D25-4F84-9F39-EA24B67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pPr algn="ctr"/>
            <a:r>
              <a:rPr lang="en-GB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4041-2329-44C4-9542-3C080FC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>
            <a:normAutofit/>
          </a:bodyPr>
          <a:lstStyle/>
          <a:p>
            <a:r>
              <a:rPr lang="en-GB" sz="2500" dirty="0"/>
              <a:t>The model used was Convolutional Neural Network by deep learning.</a:t>
            </a:r>
          </a:p>
          <a:p>
            <a:r>
              <a:rPr lang="en-IN" sz="2500" dirty="0"/>
              <a:t>Key Components: </a:t>
            </a:r>
          </a:p>
          <a:p>
            <a:pPr marL="0" indent="0">
              <a:buNone/>
            </a:pPr>
            <a:r>
              <a:rPr lang="en-GB" sz="2500" b="1" u="sng" dirty="0"/>
              <a:t>Convolutional Layers</a:t>
            </a:r>
            <a:r>
              <a:rPr lang="en-GB" sz="2500" dirty="0"/>
              <a:t>: Apply convolutional operations to the input, extracting features and patterns.</a:t>
            </a:r>
          </a:p>
          <a:p>
            <a:pPr marL="0" indent="0">
              <a:buNone/>
            </a:pPr>
            <a:r>
              <a:rPr lang="en-GB" sz="2500" b="1" u="sng" dirty="0"/>
              <a:t>Pooling Layers</a:t>
            </a:r>
            <a:r>
              <a:rPr lang="en-GB" sz="2500" dirty="0"/>
              <a:t>: </a:t>
            </a:r>
            <a:r>
              <a:rPr lang="en-GB" sz="2500" dirty="0" err="1"/>
              <a:t>Downsample</a:t>
            </a:r>
            <a:r>
              <a:rPr lang="en-GB" sz="2500" dirty="0"/>
              <a:t> the spatial dimensions of the input, reducing computational complexity and controlling overfitting.</a:t>
            </a:r>
          </a:p>
          <a:p>
            <a:pPr marL="0" indent="0">
              <a:buNone/>
            </a:pPr>
            <a:r>
              <a:rPr lang="en-GB" sz="2500" b="1" u="sng" dirty="0"/>
              <a:t>Fully Connected Layers</a:t>
            </a:r>
            <a:r>
              <a:rPr lang="en-GB" sz="2500" dirty="0"/>
              <a:t>: Basic neural network layers that learn the relevant patterns in the extracted features.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8876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615D-F349-4682-B707-53931EE3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662"/>
            <a:ext cx="8596668" cy="640976"/>
          </a:xfrm>
        </p:spPr>
        <p:txBody>
          <a:bodyPr/>
          <a:lstStyle/>
          <a:p>
            <a:pPr algn="ctr"/>
            <a:r>
              <a:rPr lang="en-GB" dirty="0"/>
              <a:t>VGG16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BCD6-67B0-423E-AC20-7F0FFAA4A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16638"/>
            <a:ext cx="8596668" cy="2814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0F290-3390-4DDD-960A-15862105E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5" y="3630706"/>
            <a:ext cx="8834857" cy="2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54D1-7DEC-4EB9-86EF-3032F9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pPr algn="ctr"/>
            <a:r>
              <a:rPr lang="en-GB" dirty="0"/>
              <a:t>Work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75A529-68DB-423C-9852-1470BEC61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88741"/>
              </p:ext>
            </p:extLst>
          </p:nvPr>
        </p:nvGraphicFramePr>
        <p:xfrm>
          <a:off x="677690" y="1676400"/>
          <a:ext cx="8596312" cy="450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4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685D-A48E-44E6-8F99-EF72E483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pPr algn="ctr"/>
            <a:r>
              <a:rPr lang="en-GB" dirty="0"/>
              <a:t>Accuracy and Loss Graph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21041-2BEA-4BA7-9FAD-BEFF646D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90336"/>
            <a:ext cx="5084074" cy="377647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56C3E-999D-4A77-9D59-4D903D02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34" y="1890336"/>
            <a:ext cx="5084074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0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297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Microsoft Sans Serif</vt:lpstr>
      <vt:lpstr>Trebuchet MS</vt:lpstr>
      <vt:lpstr>Wingdings 3</vt:lpstr>
      <vt:lpstr>Facet</vt:lpstr>
      <vt:lpstr>PowerPoint Presentation</vt:lpstr>
      <vt:lpstr>Objective</vt:lpstr>
      <vt:lpstr>Dataset</vt:lpstr>
      <vt:lpstr>Tech Stack</vt:lpstr>
      <vt:lpstr>PowerPoint Presentation</vt:lpstr>
      <vt:lpstr>Model</vt:lpstr>
      <vt:lpstr>VGG16 Architecture</vt:lpstr>
      <vt:lpstr>Work flow</vt:lpstr>
      <vt:lpstr>Accuracy and Loss Graph</vt:lpstr>
      <vt:lpstr>Prediction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Vijaiey Anand</dc:creator>
  <cp:lastModifiedBy>Vijaiey Anand</cp:lastModifiedBy>
  <cp:revision>15</cp:revision>
  <dcterms:created xsi:type="dcterms:W3CDTF">2024-03-30T18:11:13Z</dcterms:created>
  <dcterms:modified xsi:type="dcterms:W3CDTF">2024-04-22T07:22:10Z</dcterms:modified>
</cp:coreProperties>
</file>