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E6DB-06F9-4FBB-8089-416ECEED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2A17-2F31-415C-90FE-B8BAB23F9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A039-DB2A-4CC9-A0A4-EF9888DD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2077-3045-4DCF-89ED-F46FDAE9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C54C-8D87-42A6-ACBA-29D080D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7663-0027-4A4A-9E2F-5FD3A19E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2A1DC-A818-4FC3-845E-7C3EA688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D34E-241A-4CD6-8989-13D99786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BC16-14E1-47FD-B2CE-76D57E48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28EB-4A8D-4807-B355-DB415674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9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AF81B-394B-45D8-9C57-FD3837CC8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09246-6A01-4E00-8874-B1DA012D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0940-3BD9-4870-A678-D1F42590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939F-C2BB-48C5-AE28-A9AC001D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53B4-A957-4333-B1EF-D81CA8BC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A809-8BDC-4705-9D98-E03672FE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21CD-28D4-430A-8A2E-98E1177E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014A-DCD1-40C8-A732-E7C7692B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3006-689F-449D-ABCC-92FB361A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7BED-EAE6-4A20-A5C3-DD4F33D5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F0F2-FB1D-460F-920F-3900F7D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6851-F082-4E31-9BA2-91155F51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B436-F79A-4D67-A6C4-818C6609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99101-9B16-486D-B257-B120EC89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E1AE-EB47-429E-B7D1-67C444B8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9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41CA-1AD0-47E4-B5E9-4233264A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C006-4B3C-4F82-8514-108B9EBAB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9BE88-EEDB-40A0-BE99-DEE501C9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E165-1C4D-4CF3-ABA3-CCEA38E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7A768-12BC-4953-A24A-7C39089E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B168-D7DF-4CFC-B826-1E46101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27A8-FA7F-4569-A2BF-069C960C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F154-614A-4A6F-8011-09791A0D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79A3F-1738-4547-9B65-B6B3AB25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E1D2-7239-4300-8F6C-67934A140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13FD7-F609-4495-BB92-B7166033E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BEC5C-2A16-4F81-B058-653C73B3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B2C7C-DCE7-47A2-930C-FD7F2394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F0819-A880-4812-988D-081DAAA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5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6E65-CB18-4779-8111-70BF0FF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350DA-D37B-49DF-93F0-6086F3DA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FB61-8255-4BCF-B3AD-9D3CABDB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C632D-53D9-43B7-B7C0-1541D3F0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2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8BB35-A427-4CC8-941B-E7EE211E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9C21-7D4B-4816-97E9-3183AD5D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EA75-5322-4D5B-871C-2C7C9CE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3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827-36DD-4AF6-BA59-7E4AF7E3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0E6B-26B9-49E2-92D4-22AC7A6B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9ACF5-FB14-4710-801D-493C8FCA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4B5E-34CE-440D-A0B1-B23B4DF4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B0B07-81E2-4660-85F7-BFC17FC8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699F-C450-492A-9C65-E1F6F3E0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1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A439-B109-45F7-A686-6A5FE081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493AF-2DA7-4143-98AF-4EC898BE9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2C16E-28E7-44B6-A163-D7CFBA724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859B-DC10-4F22-8ED1-8009E184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455F2-02BE-43B5-97C1-11EEA82A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3D28-0C4F-498B-85AA-D4A29DC3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2F3EC-13D0-4F2B-B274-683DD26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D455-D0B3-4F00-9FFE-F0BBF870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982E-12EC-4983-80B6-6F684886C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5CE9-FC82-43C4-AB67-94CB854A9CC6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8EA9-C7C9-4AF7-9030-6762E142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A963-46B8-41D3-A42B-7B7319B13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pensetrackerapp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47756-C7E0-418C-9F2D-6C7D2C48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2FEF2AF-BD91-427E-A367-05D6E45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26141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Expense Tracker</a:t>
            </a:r>
            <a:endParaRPr lang="en-IN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B12AF-DA82-4471-907E-1D7BD5C3E3A9}"/>
              </a:ext>
            </a:extLst>
          </p:cNvPr>
          <p:cNvSpPr txBox="1"/>
          <p:nvPr/>
        </p:nvSpPr>
        <p:spPr>
          <a:xfrm>
            <a:off x="7696200" y="5903893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Intern Roll No: MST03-0024</a:t>
            </a:r>
          </a:p>
          <a:p>
            <a:r>
              <a:rPr lang="en-GB" sz="2800" dirty="0">
                <a:solidFill>
                  <a:schemeClr val="bg1"/>
                </a:solidFill>
              </a:rPr>
              <a:t>Name: Vijaiey Anand 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B72-3DBE-4BF2-B541-0578B8DC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  <a:endParaRPr lang="en-IN" sz="5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583-5D39-4764-8410-52C98C20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en-IN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5298-F427-4115-8EC9-16D31C42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Keep your financial health in check.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apps is a easier way of managing expenses providing a clear overview of your expenditures.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Make informed financial decisions by understanding where your money goes, empowering you to budget effectively.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Gain instant insights into your spending patterns and financial health with dynamic visualizations.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Take control of your financial journey—start using our Expense Tracker to effortlessly monitor, </a:t>
            </a:r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analyze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and optimize your expenses.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3853-A067-4BB2-BFF6-844468D1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231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</a:t>
            </a: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F217-C699-4356-B569-E73BECC9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 expense management and visualization.</a:t>
            </a:r>
          </a:p>
          <a:p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Empowering users for smarter financial decisions.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384-E3F8-4E91-BFEF-D5124F95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Technology Stack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29E5-1251-4A03-94E8-CF96AA61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5123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Python: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 as the programming language for the application.</a:t>
            </a:r>
          </a:p>
          <a:p>
            <a:pPr marL="0" indent="0" algn="l">
              <a:buNone/>
            </a:pPr>
            <a:r>
              <a:rPr lang="en-GB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Pandas: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Simplifying data handling. Demonstration of loading and saving expenses using Pandas.</a:t>
            </a:r>
          </a:p>
          <a:p>
            <a:pPr marL="0" indent="0" algn="l">
              <a:buNone/>
            </a:pPr>
            <a:r>
              <a:rPr lang="en-GB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Streamlit: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 for creating web applications with simple Python scripts. </a:t>
            </a:r>
            <a:r>
              <a:rPr lang="en-IN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 components for user interaction (select boxes, buttons, etc.).</a:t>
            </a:r>
            <a:endParaRPr lang="en-GB" b="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GB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 : </a:t>
            </a:r>
          </a:p>
          <a:p>
            <a:pPr marL="0" indent="0" algn="l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 Express for interactive data visualization. Creation of bar charts and pie charts for visualizing expenses. Displaying total expenses and category-wise distribution.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B67-DB75-42EF-8134-E2493037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 Usage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AF39-F35C-40C5-9389-8A5CA158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Overview of functions such as </a:t>
            </a:r>
          </a:p>
          <a:p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add_expense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load_expenses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save_expenses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display_expenses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delete_all_expenses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43E3F-B5C2-4C20-9205-AF7805DA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" y="322729"/>
            <a:ext cx="1141655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D38B6-1342-4227-B2EA-DF1747AC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89965"/>
            <a:ext cx="5177119" cy="2891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D5701-246E-487A-82EF-57FAAFD0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966"/>
            <a:ext cx="5625354" cy="289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41A756-3F91-451A-B1F9-545AF2F9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576918"/>
            <a:ext cx="11250708" cy="1021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56929-1F55-4E23-981E-30A20E275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" y="4598894"/>
            <a:ext cx="11250707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28F-BBDA-4C0D-8CC3-B459F03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 </a:t>
            </a:r>
            <a:r>
              <a:rPr lang="en-GB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Deployement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856CD8-FA71-4840-A9E1-C8BD819E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542351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app is deployed in </a:t>
            </a:r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which access </a:t>
            </a:r>
            <a:r>
              <a:rPr lang="en-GB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github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repository for the backend operations.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 Link: 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https://expensetrackerapp.streamlit.app/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B6078548-C630-4001-8C1A-9EFBA62D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1589"/>
            <a:ext cx="5257800" cy="45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5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95A2-A3D3-4246-923A-E17124CC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96ED-D053-45CA-9135-1D21B290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96081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conclusion, this Simple Expense Tracker stands as a user-friendly solution for effective financial management.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easier data input, dynamic visualizations, and key insights at your fingertips, it empowers you to make informed decisions about your expenses.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Start your journey towards financial wellness today – experience the ease, clarity, and control that our Expense Tracker brings to your financial life.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6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Microsoft Sans Serif</vt:lpstr>
      <vt:lpstr>Söhne</vt:lpstr>
      <vt:lpstr>Office Theme</vt:lpstr>
      <vt:lpstr>Expense Tracker</vt:lpstr>
      <vt:lpstr>Introduction</vt:lpstr>
      <vt:lpstr>Objective</vt:lpstr>
      <vt:lpstr>Technology Stack </vt:lpstr>
      <vt:lpstr>Function Usage</vt:lpstr>
      <vt:lpstr>PowerPoint Presentation</vt:lpstr>
      <vt:lpstr>PowerPoint Presentation</vt:lpstr>
      <vt:lpstr>App Deployement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Vijaiey Anand</dc:creator>
  <cp:lastModifiedBy>Vijaiey Anand</cp:lastModifiedBy>
  <cp:revision>7</cp:revision>
  <dcterms:created xsi:type="dcterms:W3CDTF">2024-01-21T19:30:21Z</dcterms:created>
  <dcterms:modified xsi:type="dcterms:W3CDTF">2024-01-21T20:23:39Z</dcterms:modified>
</cp:coreProperties>
</file>