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2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7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48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6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7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8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6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C5CE9-FC82-43C4-AB67-94CB854A9CC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9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iey88/VijaieyAnand__Scifor/blob/main/Project1/Expense_tracker/app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pensetrackerapp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EF2AF-BD91-427E-A367-05D6E45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2282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Tracker</a:t>
            </a:r>
            <a:endParaRPr lang="en-IN" sz="54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12AF-DA82-4471-907E-1D7BD5C3E3A9}"/>
              </a:ext>
            </a:extLst>
          </p:cNvPr>
          <p:cNvSpPr txBox="1"/>
          <p:nvPr/>
        </p:nvSpPr>
        <p:spPr>
          <a:xfrm>
            <a:off x="7171763" y="4905801"/>
            <a:ext cx="4701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Submitted by</a:t>
            </a:r>
          </a:p>
          <a:p>
            <a:r>
              <a:rPr lang="en-GB" sz="2800" dirty="0"/>
              <a:t>Intern Roll No: MST03-0024</a:t>
            </a:r>
          </a:p>
          <a:p>
            <a:r>
              <a:rPr lang="en-GB" sz="2800" dirty="0"/>
              <a:t>Name: Vijaiey Anand 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8BDC1-809D-4348-8B05-57F697C64202}"/>
              </a:ext>
            </a:extLst>
          </p:cNvPr>
          <p:cNvSpPr txBox="1"/>
          <p:nvPr/>
        </p:nvSpPr>
        <p:spPr>
          <a:xfrm>
            <a:off x="6095999" y="3567954"/>
            <a:ext cx="4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5A2-A3D3-4246-923A-E17124C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96ED-D053-45CA-9135-1D21B29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464"/>
            <a:ext cx="10515600" cy="2649071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User-friendly solution for effective financial management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visualization 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insights at your fingertips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5487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B72-3DBE-4BF2-B541-0578B8D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IN" sz="5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583-5D39-4764-8410-52C98C20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298-F427-4115-8EC9-16D31C42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829"/>
            <a:ext cx="10515600" cy="2326341"/>
          </a:xfrm>
        </p:spPr>
        <p:txBody>
          <a:bodyPr>
            <a:normAutofit lnSpcReduction="10000"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finance management for healthier lifestyle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Instant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insights for better understanding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Visualize your 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xpenses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empowerment</a:t>
            </a:r>
            <a:endParaRPr lang="en-IN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853-A067-4BB2-BFF6-844468D1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31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F217-C699-4356-B569-E73BECC9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368"/>
            <a:ext cx="10515600" cy="1902526"/>
          </a:xfrm>
        </p:spPr>
        <p:txBody>
          <a:bodyPr>
            <a:noAutofit/>
          </a:bodyPr>
          <a:lstStyle/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make simple and interactive visualization a</a:t>
            </a:r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pplication</a:t>
            </a:r>
            <a:endParaRPr lang="en-GB" sz="30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Empowering users for smarter financial decisions</a:t>
            </a:r>
          </a:p>
        </p:txBody>
      </p:sp>
    </p:spTree>
    <p:extLst>
      <p:ext uri="{BB962C8B-B14F-4D97-AF65-F5344CB8AC3E}">
        <p14:creationId xmlns:p14="http://schemas.microsoft.com/office/powerpoint/2010/main" val="57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384-E3F8-4E91-BFEF-D5124F9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35"/>
            <a:ext cx="10515600" cy="9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Stack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29E5-1251-4A03-94E8-CF96AA6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5123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Python: 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as the programming language for the application.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Helps integrating various library seamlessly.</a:t>
            </a:r>
            <a:endParaRPr lang="en-GB" sz="2400" b="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Pandas: </a:t>
            </a:r>
          </a:p>
          <a:p>
            <a:pPr marL="0" indent="0">
              <a:buNone/>
            </a:pP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GB" sz="24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ata handling</a:t>
            </a:r>
            <a:r>
              <a:rPr lang="en-GB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such as </a:t>
            </a: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Manipulate Data</a:t>
            </a:r>
            <a:endParaRPr lang="en-GB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Data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Facilitate Visualization</a:t>
            </a:r>
            <a:endParaRPr lang="en-GB" sz="240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E5D5-FA38-41EE-BACD-0743E805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Streamlit: 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 Interface Design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Widgets and Controls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Updates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Integration with Python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Deployment</a:t>
            </a:r>
            <a:endParaRPr lang="en-IN" sz="2400" u="sng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sz="2400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: 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Visualization</a:t>
            </a: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Interactivity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Insightful Charts</a:t>
            </a:r>
            <a:endParaRPr lang="en-IN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0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B67-DB75-42EF-8134-E249303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 Usage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3D66FF-634A-4D9F-816E-C2E664F9BAB8}"/>
              </a:ext>
            </a:extLst>
          </p:cNvPr>
          <p:cNvSpPr txBox="1">
            <a:spLocks/>
          </p:cNvSpPr>
          <p:nvPr/>
        </p:nvSpPr>
        <p:spPr>
          <a:xfrm>
            <a:off x="990600" y="1712261"/>
            <a:ext cx="10363200" cy="417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Overview of functions such as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add_expense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save_expenses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delete_all_expenses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</a:t>
            </a:r>
          </a:p>
          <a:p>
            <a:pPr marL="0" indent="0">
              <a:buNone/>
            </a:pP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Github link for code 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28F-BBDA-4C0D-8CC3-B459F03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Deployement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856CD8-FA71-4840-A9E1-C8BD819E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20"/>
            <a:ext cx="5257800" cy="2760288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Deployed with Streamlit connecting backend code using Github.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App Link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6078548-C630-4001-8C1A-9EFBA62D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979472"/>
            <a:ext cx="5257800" cy="4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3E3F-B5C2-4C20-9205-AF7805DA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322729"/>
            <a:ext cx="114165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D38B6-1342-4227-B2EA-DF1747AC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89965"/>
            <a:ext cx="5177119" cy="28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5701-246E-487A-82EF-57FAAFD0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966"/>
            <a:ext cx="5625354" cy="289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41A756-3F91-451A-B1F9-545AF2F9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576918"/>
            <a:ext cx="11250708" cy="102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56929-1F55-4E23-981E-30A20E27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" y="4598894"/>
            <a:ext cx="11250707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550</TotalTime>
  <Words>161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Microsoft Sans Serif</vt:lpstr>
      <vt:lpstr>Söhne</vt:lpstr>
      <vt:lpstr>Wingdings 2</vt:lpstr>
      <vt:lpstr>Slate</vt:lpstr>
      <vt:lpstr>Expense Tracker</vt:lpstr>
      <vt:lpstr>Introduction</vt:lpstr>
      <vt:lpstr>Objective</vt:lpstr>
      <vt:lpstr>Tech Stack </vt:lpstr>
      <vt:lpstr>PowerPoint Presentation</vt:lpstr>
      <vt:lpstr>Function Usage</vt:lpstr>
      <vt:lpstr>App Deployement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Vijaiey Anand</dc:creator>
  <cp:lastModifiedBy>Vijaiey Anand</cp:lastModifiedBy>
  <cp:revision>34</cp:revision>
  <dcterms:created xsi:type="dcterms:W3CDTF">2024-01-21T19:30:21Z</dcterms:created>
  <dcterms:modified xsi:type="dcterms:W3CDTF">2024-01-25T15:36:58Z</dcterms:modified>
</cp:coreProperties>
</file>