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1"/>
  </p:sldMasterIdLst>
  <p:notesMasterIdLst>
    <p:notesMasterId r:id="rId16"/>
  </p:notesMasterIdLst>
  <p:sldIdLst>
    <p:sldId id="257" r:id="rId2"/>
    <p:sldId id="258" r:id="rId3"/>
    <p:sldId id="285" r:id="rId4"/>
    <p:sldId id="261" r:id="rId5"/>
    <p:sldId id="286" r:id="rId6"/>
    <p:sldId id="287" r:id="rId7"/>
    <p:sldId id="289" r:id="rId8"/>
    <p:sldId id="290" r:id="rId9"/>
    <p:sldId id="288" r:id="rId10"/>
    <p:sldId id="291" r:id="rId11"/>
    <p:sldId id="292" r:id="rId12"/>
    <p:sldId id="279" r:id="rId13"/>
    <p:sldId id="293" r:id="rId14"/>
    <p:sldId id="29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85"/>
            <p14:sldId id="261"/>
            <p14:sldId id="286"/>
            <p14:sldId id="287"/>
            <p14:sldId id="289"/>
            <p14:sldId id="290"/>
            <p14:sldId id="288"/>
            <p14:sldId id="291"/>
            <p14:sldId id="292"/>
            <p14:sldId id="279"/>
            <p14:sldId id="293"/>
            <p14:sldId id="294"/>
          </p14:sldIdLst>
        </p14:section>
        <p14:section name="Group Member 1" id="{0860697E-8C4A-43F9-A7C0-C435911657B2}">
          <p14:sldIdLst/>
        </p14:section>
        <p14:section name="Group Member 2" id="{ED02CA79-8112-418E-8BC2-0FD9B68AECB3}">
          <p14:sldIdLst/>
        </p14:section>
        <p14:section name="Group Member 3" id="{0DAD77B1-60C5-4EB2-933E-C56E97A5B2A7}">
          <p14:sldIdLst/>
        </p14:section>
        <p14:section name="General Closing" id="{4AB6C702-EE4D-4283-ACB0-770710E41AE6}">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2865" autoAdjust="0"/>
  </p:normalViewPr>
  <p:slideViewPr>
    <p:cSldViewPr snapToGrid="0">
      <p:cViewPr>
        <p:scale>
          <a:sx n="59" d="100"/>
          <a:sy n="59" d="100"/>
        </p:scale>
        <p:origin x="-1445" y="-566"/>
      </p:cViewPr>
      <p:guideLst>
        <p:guide orient="horz" pos="2160"/>
        <p:guide pos="3840"/>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pPr/>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pPr/>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r>
              <a:rPr lang="en-US" dirty="0"/>
              <a:t/>
            </a:r>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4</a:t>
            </a:fld>
            <a:endParaRPr lang="en-US"/>
          </a:p>
        </p:txBody>
      </p:sp>
    </p:spTree>
    <p:extLst>
      <p:ext uri="{BB962C8B-B14F-4D97-AF65-F5344CB8AC3E}">
        <p14:creationId xmlns:p14="http://schemas.microsoft.com/office/powerpoint/2010/main" val="2465512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ABE3C1-DBE1-495D-B57B-2849774B866A}"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3F48C-C7C6-4055-9F49-3777875E72AE}"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8E61D-D431-422C-9764-11DAFE33AB63}"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DE42F4-6EEF-4EF7-8ED4-2208F0F89A08}"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5A6C69-6797-4E8A-BF37-F2C3751466E9}" type="datetimeFigureOut">
              <a:rPr lang="en-US" smtClean="0"/>
              <a:pPr/>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2014A1-A632-4878-A0D3-F52BA7563730}" type="datetimeFigureOut">
              <a:rPr lang="en-US" smtClean="0"/>
              <a:pPr/>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99F462-093F-4566-844B-4C71F2739DA5}" type="datetimeFigureOut">
              <a:rPr lang="en-US" smtClean="0"/>
              <a:pPr/>
              <a:t>5/31/2022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pPr/>
              <a:t>5/31/2022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E9DEC-419B-4CC5-A080-3B06BD5A8291}" type="datetimeFigureOut">
              <a:rPr lang="en-US" smtClean="0"/>
              <a:pPr/>
              <a:t>5/31/2022</a:t>
            </a:fld>
            <a:endParaRPr lang="en-US" dirty="0"/>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ransition spd="med">
    <p:fade/>
  </p:transition>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838661"/>
            <a:ext cx="10363200" cy="1470025"/>
          </a:xfrm>
        </p:spPr>
        <p:txBody>
          <a:bodyPr/>
          <a:lstStyle/>
          <a:p>
            <a:r>
              <a:rPr lang="en-IN" b="1" dirty="0"/>
              <a:t>Agricultural Related Query Clarifier System</a:t>
            </a:r>
            <a:endParaRPr lang="en-US" b="1" dirty="0"/>
          </a:p>
        </p:txBody>
      </p:sp>
      <p:sp>
        <p:nvSpPr>
          <p:cNvPr id="3" name="Subtitle 2"/>
          <p:cNvSpPr>
            <a:spLocks noGrp="1"/>
          </p:cNvSpPr>
          <p:nvPr>
            <p:ph type="subTitle" idx="1"/>
          </p:nvPr>
        </p:nvSpPr>
        <p:spPr>
          <a:xfrm>
            <a:off x="680321" y="3929581"/>
            <a:ext cx="8274107" cy="1772585"/>
          </a:xfrm>
        </p:spPr>
        <p:txBody>
          <a:bodyPr>
            <a:normAutofit lnSpcReduction="10000"/>
          </a:bodyPr>
          <a:lstStyle/>
          <a:p>
            <a:pPr algn="l"/>
            <a:r>
              <a:rPr lang="en-US" sz="2400" b="1" dirty="0">
                <a:solidFill>
                  <a:schemeClr val="tx1"/>
                </a:solidFill>
              </a:rPr>
              <a:t>Name: VIJAI KUMAR S</a:t>
            </a:r>
          </a:p>
          <a:p>
            <a:pPr algn="l"/>
            <a:r>
              <a:rPr lang="en-IN" sz="2400" b="1" dirty="0">
                <a:solidFill>
                  <a:schemeClr val="tx1"/>
                </a:solidFill>
              </a:rPr>
              <a:t>Register No: 2020178060(R)</a:t>
            </a:r>
          </a:p>
          <a:p>
            <a:pPr algn="l"/>
            <a:r>
              <a:rPr lang="en-IN" sz="2400" b="1" dirty="0">
                <a:solidFill>
                  <a:schemeClr val="tx1"/>
                </a:solidFill>
              </a:rPr>
              <a:t>Batch: Batch 2</a:t>
            </a:r>
          </a:p>
          <a:p>
            <a:pPr algn="l"/>
            <a:r>
              <a:rPr lang="en-IN" sz="2400" b="1" dirty="0">
                <a:solidFill>
                  <a:schemeClr val="tx1"/>
                </a:solidFill>
              </a:rPr>
              <a:t>Project Guide: Dr.D.NARASHIMAN</a:t>
            </a:r>
          </a:p>
          <a:p>
            <a:endParaRPr lang="en-US" dirty="0"/>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721" y="-111729"/>
            <a:ext cx="10972800" cy="1143000"/>
          </a:xfrm>
        </p:spPr>
        <p:txBody>
          <a:bodyPr/>
          <a:lstStyle/>
          <a:p>
            <a:r>
              <a:rPr lang="en-US" b="1" dirty="0"/>
              <a:t>Training </a:t>
            </a:r>
            <a:r>
              <a:rPr lang="en-US" b="1" dirty="0" smtClean="0"/>
              <a:t>Model</a:t>
            </a:r>
            <a:endParaRPr lang="en-IN" dirty="0"/>
          </a:p>
        </p:txBody>
      </p:sp>
      <p:sp>
        <p:nvSpPr>
          <p:cNvPr id="3" name="Content Placeholder 2"/>
          <p:cNvSpPr>
            <a:spLocks noGrp="1"/>
          </p:cNvSpPr>
          <p:nvPr>
            <p:ph idx="1"/>
          </p:nvPr>
        </p:nvSpPr>
        <p:spPr>
          <a:xfrm>
            <a:off x="605307" y="824248"/>
            <a:ext cx="10977093" cy="5301921"/>
          </a:xfrm>
        </p:spPr>
        <p:txBody>
          <a:bodyPr>
            <a:normAutofit fontScale="40000" lnSpcReduction="20000"/>
          </a:bodyPr>
          <a:lstStyle/>
          <a:p>
            <a:pPr marL="0" indent="0">
              <a:buNone/>
            </a:pPr>
            <a:r>
              <a:rPr lang="en-IN" sz="4500" b="1" dirty="0" smtClean="0"/>
              <a:t>Algorithm:</a:t>
            </a:r>
          </a:p>
          <a:p>
            <a:pPr marL="0" indent="0">
              <a:buNone/>
            </a:pPr>
            <a:r>
              <a:rPr lang="en-IN" dirty="0" err="1" smtClean="0"/>
              <a:t>model_name</a:t>
            </a:r>
            <a:r>
              <a:rPr lang="en-IN" dirty="0"/>
              <a:t> = '</a:t>
            </a:r>
            <a:r>
              <a:rPr lang="en-IN" dirty="0" err="1"/>
              <a:t>bert</a:t>
            </a:r>
            <a:r>
              <a:rPr lang="en-IN" dirty="0"/>
              <a:t>-base-</a:t>
            </a:r>
            <a:r>
              <a:rPr lang="en-IN" dirty="0" err="1"/>
              <a:t>nli</a:t>
            </a:r>
            <a:r>
              <a:rPr lang="en-IN" dirty="0"/>
              <a:t>-mean-tokens'</a:t>
            </a:r>
          </a:p>
          <a:p>
            <a:pPr marL="0" indent="0">
              <a:buNone/>
            </a:pPr>
            <a:r>
              <a:rPr lang="en-IN" dirty="0"/>
              <a:t>from </a:t>
            </a:r>
            <a:r>
              <a:rPr lang="en-IN" dirty="0" err="1"/>
              <a:t>sentence_transformers</a:t>
            </a:r>
            <a:r>
              <a:rPr lang="en-IN" dirty="0"/>
              <a:t> import </a:t>
            </a:r>
            <a:r>
              <a:rPr lang="en-IN" dirty="0" err="1"/>
              <a:t>SentenceTransformer</a:t>
            </a:r>
            <a:endParaRPr lang="en-IN" dirty="0"/>
          </a:p>
          <a:p>
            <a:pPr marL="0" indent="0">
              <a:buNone/>
            </a:pPr>
            <a:r>
              <a:rPr lang="en-IN" dirty="0"/>
              <a:t>model = </a:t>
            </a:r>
            <a:r>
              <a:rPr lang="en-IN" dirty="0" err="1"/>
              <a:t>SentenceTransformer</a:t>
            </a:r>
            <a:r>
              <a:rPr lang="en-IN" dirty="0"/>
              <a:t>(</a:t>
            </a:r>
            <a:r>
              <a:rPr lang="en-IN" dirty="0" err="1"/>
              <a:t>model_name</a:t>
            </a:r>
            <a:r>
              <a:rPr lang="en-IN" dirty="0"/>
              <a:t>)</a:t>
            </a:r>
          </a:p>
          <a:p>
            <a:pPr marL="0" indent="0">
              <a:buNone/>
            </a:pPr>
            <a:r>
              <a:rPr lang="en-IN" dirty="0" err="1"/>
              <a:t>sentence_vecs</a:t>
            </a:r>
            <a:r>
              <a:rPr lang="en-IN" dirty="0"/>
              <a:t> = </a:t>
            </a:r>
            <a:r>
              <a:rPr lang="en-IN" dirty="0" err="1"/>
              <a:t>model.encode</a:t>
            </a:r>
            <a:r>
              <a:rPr lang="en-IN" dirty="0"/>
              <a:t>(</a:t>
            </a:r>
            <a:r>
              <a:rPr lang="en-IN" dirty="0" err="1"/>
              <a:t>lis</a:t>
            </a:r>
            <a:r>
              <a:rPr lang="en-IN" dirty="0"/>
              <a:t>)</a:t>
            </a:r>
          </a:p>
          <a:p>
            <a:pPr marL="0" indent="0">
              <a:buNone/>
            </a:pPr>
            <a:r>
              <a:rPr lang="en-US" dirty="0"/>
              <a:t>save the model to disk</a:t>
            </a:r>
          </a:p>
          <a:p>
            <a:pPr marL="0" indent="0">
              <a:buNone/>
            </a:pPr>
            <a:r>
              <a:rPr lang="en-US" dirty="0"/>
              <a:t>filename = '</a:t>
            </a:r>
            <a:r>
              <a:rPr lang="en-US" dirty="0" err="1"/>
              <a:t>finalized_model.sav</a:t>
            </a:r>
            <a:r>
              <a:rPr lang="en-US" dirty="0"/>
              <a:t>'</a:t>
            </a:r>
          </a:p>
          <a:p>
            <a:pPr marL="0" indent="0">
              <a:buNone/>
            </a:pPr>
            <a:r>
              <a:rPr lang="en-US" dirty="0" err="1"/>
              <a:t>pickle.dump</a:t>
            </a:r>
            <a:r>
              <a:rPr lang="en-US" dirty="0"/>
              <a:t>(</a:t>
            </a:r>
            <a:r>
              <a:rPr lang="en-US" dirty="0" err="1"/>
              <a:t>sentence_vecs</a:t>
            </a:r>
            <a:r>
              <a:rPr lang="en-US" dirty="0"/>
              <a:t>, open(filename, '</a:t>
            </a:r>
            <a:r>
              <a:rPr lang="en-US" dirty="0" err="1"/>
              <a:t>wb</a:t>
            </a:r>
            <a:r>
              <a:rPr lang="en-US" dirty="0"/>
              <a:t>'))</a:t>
            </a:r>
          </a:p>
          <a:p>
            <a:pPr marL="0" indent="0">
              <a:buNone/>
            </a:pPr>
            <a:r>
              <a:rPr lang="en-IN" dirty="0"/>
              <a:t>filename = '/content/drive/</a:t>
            </a:r>
            <a:r>
              <a:rPr lang="en-IN" dirty="0" err="1"/>
              <a:t>MyDrive</a:t>
            </a:r>
            <a:r>
              <a:rPr lang="en-IN" dirty="0"/>
              <a:t>/project/Data Set/</a:t>
            </a:r>
            <a:r>
              <a:rPr lang="en-IN" dirty="0" err="1"/>
              <a:t>finalized_model.sav</a:t>
            </a:r>
            <a:r>
              <a:rPr lang="en-IN" dirty="0"/>
              <a:t>'</a:t>
            </a:r>
          </a:p>
          <a:p>
            <a:pPr marL="0" indent="0">
              <a:buNone/>
            </a:pPr>
            <a:r>
              <a:rPr lang="en-IN" dirty="0"/>
              <a:t/>
            </a:r>
            <a:br>
              <a:rPr lang="en-IN" dirty="0"/>
            </a:br>
            <a:r>
              <a:rPr lang="en-IN" dirty="0" err="1"/>
              <a:t>loaded_model</a:t>
            </a:r>
            <a:r>
              <a:rPr lang="en-IN" dirty="0"/>
              <a:t> = </a:t>
            </a:r>
            <a:r>
              <a:rPr lang="en-IN" dirty="0" err="1"/>
              <a:t>pickle.load</a:t>
            </a:r>
            <a:r>
              <a:rPr lang="en-IN" dirty="0"/>
              <a:t>(open(filename, '</a:t>
            </a:r>
            <a:r>
              <a:rPr lang="en-IN" dirty="0" err="1"/>
              <a:t>rb</a:t>
            </a:r>
            <a:r>
              <a:rPr lang="en-IN" dirty="0"/>
              <a:t>'))</a:t>
            </a:r>
          </a:p>
          <a:p>
            <a:pPr marL="0" indent="0">
              <a:buNone/>
            </a:pPr>
            <a:r>
              <a:rPr lang="en-IN" dirty="0"/>
              <a:t>from </a:t>
            </a:r>
            <a:r>
              <a:rPr lang="en-IN" dirty="0" err="1"/>
              <a:t>sklearn</a:t>
            </a:r>
            <a:r>
              <a:rPr lang="en-IN" dirty="0"/>
              <a:t> import metrics</a:t>
            </a:r>
          </a:p>
          <a:p>
            <a:pPr marL="0" indent="0">
              <a:buNone/>
            </a:pPr>
            <a:r>
              <a:rPr lang="en-IN" dirty="0"/>
              <a:t>from </a:t>
            </a:r>
            <a:r>
              <a:rPr lang="en-IN" dirty="0" err="1"/>
              <a:t>sklearn.metrics.pairwise</a:t>
            </a:r>
            <a:r>
              <a:rPr lang="en-IN" dirty="0"/>
              <a:t> import </a:t>
            </a:r>
            <a:r>
              <a:rPr lang="en-IN" dirty="0" err="1"/>
              <a:t>cosine_similarity</a:t>
            </a:r>
            <a:endParaRPr lang="en-IN" dirty="0"/>
          </a:p>
          <a:p>
            <a:pPr marL="0" indent="0">
              <a:buNone/>
            </a:pPr>
            <a:r>
              <a:rPr lang="en-IN" dirty="0" err="1"/>
              <a:t>input_Sen</a:t>
            </a:r>
            <a:r>
              <a:rPr lang="en-IN" dirty="0"/>
              <a:t> = </a:t>
            </a:r>
            <a:r>
              <a:rPr lang="en-IN" dirty="0" err="1"/>
              <a:t>model.encode</a:t>
            </a:r>
            <a:r>
              <a:rPr lang="en-IN" dirty="0"/>
              <a:t>(</a:t>
            </a:r>
            <a:r>
              <a:rPr lang="en-IN" dirty="0" err="1"/>
              <a:t>input_Sen</a:t>
            </a:r>
            <a:r>
              <a:rPr lang="en-IN" dirty="0"/>
              <a:t>)</a:t>
            </a:r>
          </a:p>
          <a:p>
            <a:pPr marL="0" indent="0">
              <a:buNone/>
            </a:pPr>
            <a:r>
              <a:rPr lang="en-IN" dirty="0"/>
              <a:t>similarity = </a:t>
            </a:r>
            <a:r>
              <a:rPr lang="en-IN" dirty="0" err="1"/>
              <a:t>cosine_similarity</a:t>
            </a:r>
            <a:r>
              <a:rPr lang="en-IN" dirty="0"/>
              <a:t>(</a:t>
            </a:r>
          </a:p>
          <a:p>
            <a:pPr marL="0" indent="0">
              <a:buNone/>
            </a:pPr>
            <a:r>
              <a:rPr lang="en-IN" dirty="0"/>
              <a:t>    [</a:t>
            </a:r>
            <a:r>
              <a:rPr lang="en-IN" dirty="0" err="1"/>
              <a:t>input_Sen</a:t>
            </a:r>
            <a:r>
              <a:rPr lang="en-IN" dirty="0"/>
              <a:t>], </a:t>
            </a:r>
            <a:r>
              <a:rPr lang="en-IN" dirty="0" err="1"/>
              <a:t>loaded_model</a:t>
            </a:r>
            <a:r>
              <a:rPr lang="en-IN" dirty="0"/>
              <a:t>[1:]</a:t>
            </a:r>
          </a:p>
          <a:p>
            <a:pPr marL="0" indent="0">
              <a:buNone/>
            </a:pPr>
            <a:r>
              <a:rPr lang="en-IN" dirty="0"/>
              <a:t>)</a:t>
            </a:r>
          </a:p>
          <a:p>
            <a:pPr marL="0" indent="0">
              <a:buNone/>
            </a:pPr>
            <a:r>
              <a:rPr lang="en-IN" dirty="0"/>
              <a:t>maximum = max(similarity)</a:t>
            </a:r>
          </a:p>
          <a:p>
            <a:pPr marL="0" indent="0">
              <a:buNone/>
            </a:pPr>
            <a:r>
              <a:rPr lang="en-IN" dirty="0"/>
              <a:t>maxi = max(maximum)</a:t>
            </a:r>
          </a:p>
          <a:p>
            <a:pPr marL="0" indent="0">
              <a:buNone/>
            </a:pPr>
            <a:r>
              <a:rPr lang="en-IN" dirty="0"/>
              <a:t>print(maxi)</a:t>
            </a:r>
          </a:p>
          <a:p>
            <a:pPr marL="0" indent="0">
              <a:buNone/>
            </a:pPr>
            <a:r>
              <a:rPr lang="en-IN" dirty="0" err="1"/>
              <a:t>index_of_maximum</a:t>
            </a:r>
            <a:r>
              <a:rPr lang="en-IN" dirty="0"/>
              <a:t> = </a:t>
            </a:r>
            <a:r>
              <a:rPr lang="en-IN" dirty="0" err="1"/>
              <a:t>np.where</a:t>
            </a:r>
            <a:r>
              <a:rPr lang="en-IN" dirty="0"/>
              <a:t>(maxi == maximum)</a:t>
            </a:r>
          </a:p>
          <a:p>
            <a:pPr marL="0" indent="0">
              <a:buNone/>
            </a:pPr>
            <a:r>
              <a:rPr lang="en-IN" dirty="0"/>
              <a:t/>
            </a:r>
            <a:br>
              <a:rPr lang="en-IN" dirty="0"/>
            </a:br>
            <a:r>
              <a:rPr lang="en-IN" dirty="0" err="1"/>
              <a:t>Query_index</a:t>
            </a:r>
            <a:r>
              <a:rPr lang="en-IN" dirty="0"/>
              <a:t> = </a:t>
            </a:r>
            <a:r>
              <a:rPr lang="en-IN" dirty="0" err="1"/>
              <a:t>index_of_maximum</a:t>
            </a:r>
            <a:r>
              <a:rPr lang="en-IN" dirty="0"/>
              <a:t>[0][0]+1</a:t>
            </a:r>
          </a:p>
          <a:p>
            <a:pPr marL="0" indent="0">
              <a:buNone/>
            </a:pPr>
            <a:r>
              <a:rPr lang="en-IN" dirty="0"/>
              <a:t>print(</a:t>
            </a:r>
            <a:r>
              <a:rPr lang="en-IN" dirty="0" err="1"/>
              <a:t>Query_index</a:t>
            </a:r>
            <a:r>
              <a:rPr lang="en-IN" dirty="0"/>
              <a:t>)</a:t>
            </a:r>
          </a:p>
          <a:p>
            <a:pPr marL="0" indent="0">
              <a:buNone/>
            </a:pPr>
            <a:endParaRPr lang="en-IN" dirty="0"/>
          </a:p>
        </p:txBody>
      </p:sp>
      <p:pic>
        <p:nvPicPr>
          <p:cNvPr id="4" name="Picture 3" descr="H:\project details\Module three.png"/>
          <p:cNvPicPr/>
          <p:nvPr/>
        </p:nvPicPr>
        <p:blipFill>
          <a:blip r:embed="rId2">
            <a:extLst>
              <a:ext uri="{28A0092B-C50C-407E-A947-70E740481C1C}">
                <a14:useLocalDpi xmlns:a14="http://schemas.microsoft.com/office/drawing/2010/main" val="0"/>
              </a:ext>
            </a:extLst>
          </a:blip>
          <a:srcRect/>
          <a:stretch>
            <a:fillRect/>
          </a:stretch>
        </p:blipFill>
        <p:spPr>
          <a:xfrm>
            <a:off x="7263683" y="1416677"/>
            <a:ext cx="3484911" cy="3747104"/>
          </a:xfrm>
          <a:prstGeom prst="rect">
            <a:avLst/>
          </a:prstGeom>
          <a:noFill/>
          <a:ln>
            <a:noFill/>
          </a:ln>
        </p:spPr>
      </p:pic>
    </p:spTree>
    <p:extLst>
      <p:ext uri="{BB962C8B-B14F-4D97-AF65-F5344CB8AC3E}">
        <p14:creationId xmlns:p14="http://schemas.microsoft.com/office/powerpoint/2010/main" val="356782631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Training Model</a:t>
            </a:r>
            <a:endParaRPr lang="en-IN" dirty="0"/>
          </a:p>
        </p:txBody>
      </p:sp>
      <p:sp>
        <p:nvSpPr>
          <p:cNvPr id="3" name="Content Placeholder 2"/>
          <p:cNvSpPr>
            <a:spLocks noGrp="1"/>
          </p:cNvSpPr>
          <p:nvPr>
            <p:ph idx="1"/>
          </p:nvPr>
        </p:nvSpPr>
        <p:spPr/>
        <p:txBody>
          <a:bodyPr/>
          <a:lstStyle/>
          <a:p>
            <a:r>
              <a:rPr lang="en-IN" dirty="0" smtClean="0"/>
              <a:t>Input:</a:t>
            </a:r>
          </a:p>
          <a:p>
            <a:endParaRPr lang="en-IN" dirty="0"/>
          </a:p>
          <a:p>
            <a:r>
              <a:rPr lang="en-IN" dirty="0" smtClean="0"/>
              <a:t>Output:</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768587"/>
            <a:ext cx="38576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3028442"/>
            <a:ext cx="3898318" cy="360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75598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Registration/Login</a:t>
            </a:r>
          </a:p>
        </p:txBody>
      </p:sp>
      <p:sp>
        <p:nvSpPr>
          <p:cNvPr id="3" name="Content Placeholder 2"/>
          <p:cNvSpPr>
            <a:spLocks noGrp="1"/>
          </p:cNvSpPr>
          <p:nvPr>
            <p:ph idx="1"/>
          </p:nvPr>
        </p:nvSpPr>
        <p:spPr/>
        <p:txBody>
          <a:bodyPr/>
          <a:lstStyle/>
          <a:p>
            <a:r>
              <a:rPr lang="en-US" dirty="0">
                <a:effectLst/>
              </a:rPr>
              <a:t>The user module </a:t>
            </a:r>
            <a:r>
              <a:rPr lang="en-US" b="1" dirty="0">
                <a:effectLst/>
              </a:rPr>
              <a:t>allows users to register, log in, and log out</a:t>
            </a:r>
            <a:r>
              <a:rPr lang="en-US" dirty="0">
                <a:effectLst/>
              </a:rPr>
              <a:t>. </a:t>
            </a:r>
          </a:p>
          <a:p>
            <a:r>
              <a:rPr lang="en-US" dirty="0">
                <a:effectLst/>
              </a:rPr>
              <a:t>In this module user can give their location and basic details which helps for retrieval of data</a:t>
            </a:r>
          </a:p>
          <a:p>
            <a:r>
              <a:rPr lang="en-US" dirty="0">
                <a:effectLst/>
              </a:rPr>
              <a:t>Users benefit from being able to sign on because this associates content they create with their account and allows various permissions to be set for their roles.</a:t>
            </a:r>
            <a:endParaRPr lang="en-IN" dirty="0"/>
          </a:p>
        </p:txBody>
      </p:sp>
    </p:spTree>
    <p:extLst>
      <p:ext uri="{BB962C8B-B14F-4D97-AF65-F5344CB8AC3E}">
        <p14:creationId xmlns:p14="http://schemas.microsoft.com/office/powerpoint/2010/main" val="394651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Evaluation Metrics</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2800" dirty="0"/>
              <a:t>In order to evaluate our metric, </a:t>
            </a:r>
            <a:r>
              <a:rPr lang="en-US" sz="2800" dirty="0" smtClean="0"/>
              <a:t>for the </a:t>
            </a:r>
            <a:r>
              <a:rPr lang="en-US" sz="2800" dirty="0"/>
              <a:t>prediction of the test data questions. Using these predictions and the ground truth we can define a threshold for both scores. The threshold tells the model which predictions are to be considered as good results. By using the metrics for ranking our answers, where the final predicted answer is given by</a:t>
            </a:r>
            <a:endParaRPr lang="en-IN" sz="2800" dirty="0"/>
          </a:p>
          <a:p>
            <a:endParaRPr lang="en-US" sz="2800" dirty="0" smtClean="0"/>
          </a:p>
          <a:p>
            <a:r>
              <a:rPr lang="en-US" sz="2800" dirty="0" smtClean="0"/>
              <a:t>Output </a:t>
            </a:r>
            <a:r>
              <a:rPr lang="en-US" sz="2800" dirty="0"/>
              <a:t>answer = </a:t>
            </a:r>
            <a:r>
              <a:rPr lang="en-US" sz="2800" dirty="0" err="1"/>
              <a:t>argmax</a:t>
            </a:r>
            <a:r>
              <a:rPr lang="en-US" sz="2800" dirty="0"/>
              <a:t> [score (question, </a:t>
            </a:r>
            <a:r>
              <a:rPr lang="en-US" sz="2800" dirty="0" err="1"/>
              <a:t>answeri</a:t>
            </a:r>
            <a:r>
              <a:rPr lang="en-US" sz="2800" dirty="0"/>
              <a:t>)]</a:t>
            </a:r>
            <a:endParaRPr lang="en-IN" sz="2800" dirty="0"/>
          </a:p>
          <a:p>
            <a:endParaRPr lang="en-IN" sz="2800" dirty="0"/>
          </a:p>
        </p:txBody>
      </p:sp>
    </p:spTree>
    <p:extLst>
      <p:ext uri="{BB962C8B-B14F-4D97-AF65-F5344CB8AC3E}">
        <p14:creationId xmlns:p14="http://schemas.microsoft.com/office/powerpoint/2010/main" val="271393959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Reference:</a:t>
            </a:r>
            <a:endParaRPr lang="en-IN" dirty="0"/>
          </a:p>
          <a:p>
            <a:pPr marL="514350" indent="-514350">
              <a:buFont typeface="+mj-lt"/>
              <a:buAutoNum type="arabicPeriod"/>
            </a:pPr>
            <a:r>
              <a:rPr lang="de-DE" dirty="0"/>
              <a:t>Bikel, Daniel M, Richard Schwartz and Ralph M. Weischedel, “</a:t>
            </a:r>
            <a:r>
              <a:rPr lang="en-IN" dirty="0"/>
              <a:t> An </a:t>
            </a:r>
            <a:r>
              <a:rPr lang="en-US" dirty="0"/>
              <a:t>algorithm that learns what’s in a name”. Machine Learning 1999 Issue No.34 pp. 211–2, 1999.</a:t>
            </a:r>
            <a:endParaRPr lang="en-IN" dirty="0"/>
          </a:p>
          <a:p>
            <a:pPr marL="514350" indent="-514350">
              <a:buFont typeface="+mj-lt"/>
              <a:buAutoNum type="arabicPeriod"/>
            </a:pPr>
            <a:r>
              <a:rPr lang="en-IN" dirty="0" err="1"/>
              <a:t>Sanjeev</a:t>
            </a:r>
            <a:r>
              <a:rPr lang="en-IN" dirty="0"/>
              <a:t> </a:t>
            </a:r>
            <a:r>
              <a:rPr lang="en-IN" dirty="0" err="1"/>
              <a:t>Arora</a:t>
            </a:r>
            <a:r>
              <a:rPr lang="en-IN" dirty="0"/>
              <a:t>, </a:t>
            </a:r>
            <a:r>
              <a:rPr lang="en-IN" dirty="0" err="1"/>
              <a:t>Yingyu</a:t>
            </a:r>
            <a:r>
              <a:rPr lang="en-IN" dirty="0"/>
              <a:t> Liang, </a:t>
            </a:r>
            <a:r>
              <a:rPr lang="en-IN" dirty="0" err="1"/>
              <a:t>Tengyu</a:t>
            </a:r>
            <a:r>
              <a:rPr lang="en-IN" dirty="0"/>
              <a:t> Ma, “A simple but</a:t>
            </a:r>
            <a:r>
              <a:rPr lang="en-US" dirty="0"/>
              <a:t> tough-to-beat baseline for sentence embedding's”,  in the proceeding of International Conference on Learning Representations, 2017</a:t>
            </a:r>
            <a:endParaRPr lang="en-IN" dirty="0"/>
          </a:p>
          <a:p>
            <a:pPr marL="514350" indent="-514350">
              <a:buFont typeface="+mj-lt"/>
              <a:buAutoNum type="arabicPeriod"/>
            </a:pPr>
            <a:r>
              <a:rPr lang="en-US" dirty="0" err="1"/>
              <a:t>Xiaoxue</a:t>
            </a:r>
            <a:r>
              <a:rPr lang="en-US" dirty="0"/>
              <a:t> </a:t>
            </a:r>
            <a:r>
              <a:rPr lang="en-US" dirty="0" err="1"/>
              <a:t>Shen</a:t>
            </a:r>
            <a:r>
              <a:rPr lang="en-US" dirty="0"/>
              <a:t> , Adele Lu </a:t>
            </a:r>
            <a:r>
              <a:rPr lang="en-US" dirty="0" err="1"/>
              <a:t>Jia</a:t>
            </a:r>
            <a:r>
              <a:rPr lang="en-US" dirty="0"/>
              <a:t>, </a:t>
            </a:r>
            <a:r>
              <a:rPr lang="en-US" dirty="0" err="1"/>
              <a:t>Siqi</a:t>
            </a:r>
            <a:r>
              <a:rPr lang="en-US" dirty="0"/>
              <a:t> </a:t>
            </a:r>
            <a:r>
              <a:rPr lang="en-US" dirty="0" err="1"/>
              <a:t>Shen</a:t>
            </a:r>
            <a:r>
              <a:rPr lang="en-US" dirty="0"/>
              <a:t> and Yong Dou, “Helping the Ineloquent Farmers: Finding Experts for Questions with Limited Text”  </a:t>
            </a:r>
            <a:r>
              <a:rPr lang="en-US" dirty="0" smtClean="0"/>
              <a:t>Volume 8 2020</a:t>
            </a:r>
            <a:r>
              <a:rPr lang="en-US" dirty="0"/>
              <a:t>.</a:t>
            </a:r>
            <a:endParaRPr lang="en-IN" dirty="0"/>
          </a:p>
          <a:p>
            <a:pPr marL="514350" indent="-514350">
              <a:buFont typeface="+mj-lt"/>
              <a:buAutoNum type="arabicPeriod"/>
            </a:pPr>
            <a:r>
              <a:rPr lang="en-IN" dirty="0" err="1" smtClean="0"/>
              <a:t>SerhadSarica</a:t>
            </a:r>
            <a:r>
              <a:rPr lang="en-IN" dirty="0"/>
              <a:t> ,</a:t>
            </a:r>
            <a:r>
              <a:rPr lang="en-IN" dirty="0" err="1"/>
              <a:t>JianxiLuo</a:t>
            </a:r>
            <a:r>
              <a:rPr lang="en-IN" dirty="0"/>
              <a:t> “</a:t>
            </a:r>
            <a:r>
              <a:rPr lang="en-US" dirty="0" err="1"/>
              <a:t>Stopwords</a:t>
            </a:r>
            <a:r>
              <a:rPr lang="en-US" dirty="0"/>
              <a:t> in technical language processing”. Journal PLOS ONE August 2021</a:t>
            </a:r>
            <a:endParaRPr lang="en-IN" dirty="0"/>
          </a:p>
          <a:p>
            <a:pPr marL="514350" indent="-514350">
              <a:buFont typeface="+mj-lt"/>
              <a:buAutoNum type="arabicPeriod"/>
            </a:pPr>
            <a:r>
              <a:rPr lang="en-IN" dirty="0"/>
              <a:t>Banerjee, S., Pedersen, T., An adapted </a:t>
            </a:r>
            <a:r>
              <a:rPr lang="en-IN" dirty="0" err="1"/>
              <a:t>Lesk</a:t>
            </a:r>
            <a:r>
              <a:rPr lang="en-IN" dirty="0"/>
              <a:t> algorithm for word sense disambiguation using </a:t>
            </a:r>
            <a:r>
              <a:rPr lang="en-IN" dirty="0" err="1"/>
              <a:t>WordNet</a:t>
            </a:r>
            <a:r>
              <a:rPr lang="en-IN" dirty="0"/>
              <a:t> (2002)</a:t>
            </a:r>
          </a:p>
          <a:p>
            <a:pPr marL="514350" indent="-514350">
              <a:buFont typeface="+mj-lt"/>
              <a:buAutoNum type="arabicPeriod"/>
            </a:pPr>
            <a:r>
              <a:rPr lang="en-US" dirty="0"/>
              <a:t>Ming </a:t>
            </a:r>
            <a:r>
              <a:rPr lang="en-US" dirty="0" err="1"/>
              <a:t>Che</a:t>
            </a:r>
            <a:r>
              <a:rPr lang="en-US" dirty="0"/>
              <a:t> Lee,1 </a:t>
            </a:r>
            <a:r>
              <a:rPr lang="en-US" dirty="0" err="1"/>
              <a:t>Jia</a:t>
            </a:r>
            <a:r>
              <a:rPr lang="en-US" dirty="0"/>
              <a:t> Wei Chang,2 and Tung Cheng Hsieh3A “Grammar-Based Semantic Similarity Algorithm for Natural Language Sentences” </a:t>
            </a:r>
            <a:r>
              <a:rPr lang="en-US" dirty="0" err="1"/>
              <a:t>Hindawi</a:t>
            </a:r>
            <a:r>
              <a:rPr lang="en-US" dirty="0"/>
              <a:t> Publishing Corporation, The Scientific World Journal  Volume 2014, Article ID 437162,17 pages.</a:t>
            </a:r>
            <a:endParaRPr lang="en-IN" dirty="0"/>
          </a:p>
          <a:p>
            <a:endParaRPr lang="en-IN" dirty="0"/>
          </a:p>
        </p:txBody>
      </p:sp>
    </p:spTree>
    <p:extLst>
      <p:ext uri="{BB962C8B-B14F-4D97-AF65-F5344CB8AC3E}">
        <p14:creationId xmlns:p14="http://schemas.microsoft.com/office/powerpoint/2010/main" val="66489968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US" dirty="0"/>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
            </a:pPr>
            <a:r>
              <a:rPr lang="en-US" dirty="0"/>
              <a:t>Traditionally Field officers visit the farmlands and provide training, advice, and support to the farmers</a:t>
            </a:r>
          </a:p>
          <a:p>
            <a:pPr algn="just">
              <a:buFont typeface="Wingdings" pitchFamily="2" charset="2"/>
              <a:buChar char="§"/>
            </a:pPr>
            <a:r>
              <a:rPr lang="en-US" dirty="0"/>
              <a:t> Many of the rural villages misses this facility </a:t>
            </a:r>
          </a:p>
          <a:p>
            <a:pPr algn="just">
              <a:buFont typeface="Wingdings" pitchFamily="2" charset="2"/>
              <a:buChar char="§"/>
            </a:pPr>
            <a:r>
              <a:rPr lang="en-US" dirty="0"/>
              <a:t>Wastage of time and money spent on obtaining information or contacting officials</a:t>
            </a:r>
          </a:p>
          <a:p>
            <a:pPr algn="just">
              <a:buFont typeface="Wingdings" pitchFamily="2" charset="2"/>
              <a:buChar char="§"/>
            </a:pPr>
            <a:r>
              <a:rPr lang="en-US" dirty="0"/>
              <a:t>Nowadays many young generation people are come forward in Agricultural field </a:t>
            </a:r>
          </a:p>
          <a:p>
            <a:pPr algn="just">
              <a:buFont typeface="Wingdings" pitchFamily="2" charset="2"/>
              <a:buChar char="§"/>
            </a:pPr>
            <a:r>
              <a:rPr lang="en-US" dirty="0"/>
              <a:t>By this they are struggled to clarify their any basic doubts about farming. Lots of people are calling </a:t>
            </a:r>
            <a:r>
              <a:rPr lang="en-US" dirty="0">
                <a:solidFill>
                  <a:srgbClr val="FF0000"/>
                </a:solidFill>
              </a:rPr>
              <a:t>Kissan Call </a:t>
            </a:r>
            <a:r>
              <a:rPr lang="en-US" dirty="0"/>
              <a:t>Centre (Owned by Government) to clarify their basic doubts</a:t>
            </a:r>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 DIAGRAM</a:t>
            </a:r>
            <a:endParaRPr lang="en-US" dirty="0"/>
          </a:p>
        </p:txBody>
      </p:sp>
      <p:pic>
        <p:nvPicPr>
          <p:cNvPr id="1027" name="Picture 3" descr="H:\project details\4 Second Review Submitted documents\architecture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11" y="1962146"/>
            <a:ext cx="11343963" cy="40335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Module Design</a:t>
            </a:r>
            <a:endParaRPr lang="en-US" dirty="0"/>
          </a:p>
        </p:txBody>
      </p:sp>
      <p:sp>
        <p:nvSpPr>
          <p:cNvPr id="3" name="Content Placeholder 2"/>
          <p:cNvSpPr>
            <a:spLocks noGrp="1"/>
          </p:cNvSpPr>
          <p:nvPr>
            <p:ph idx="1"/>
          </p:nvPr>
        </p:nvSpPr>
        <p:spPr/>
        <p:txBody>
          <a:bodyPr/>
          <a:lstStyle/>
          <a:p>
            <a:r>
              <a:rPr lang="en-US" b="1" dirty="0"/>
              <a:t>Data </a:t>
            </a:r>
            <a:r>
              <a:rPr lang="en-US" b="1" dirty="0" smtClean="0"/>
              <a:t>Cleaning</a:t>
            </a:r>
          </a:p>
          <a:p>
            <a:r>
              <a:rPr lang="en-IN" b="1" dirty="0" smtClean="0"/>
              <a:t>Text Clustering</a:t>
            </a:r>
            <a:endParaRPr lang="en-US" b="1" dirty="0" smtClean="0"/>
          </a:p>
          <a:p>
            <a:r>
              <a:rPr lang="en-US" b="1" dirty="0"/>
              <a:t>Training </a:t>
            </a:r>
            <a:r>
              <a:rPr lang="en-US" b="1" dirty="0" smtClean="0"/>
              <a:t>Module</a:t>
            </a:r>
            <a:endParaRPr lang="en-US" dirty="0"/>
          </a:p>
        </p:txBody>
      </p:sp>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Cleaning</a:t>
            </a:r>
            <a:endParaRPr lang="en-US" b="1" dirty="0"/>
          </a:p>
        </p:txBody>
      </p:sp>
      <p:sp>
        <p:nvSpPr>
          <p:cNvPr id="3" name="Content Placeholder 2"/>
          <p:cNvSpPr>
            <a:spLocks noGrp="1"/>
          </p:cNvSpPr>
          <p:nvPr>
            <p:ph idx="1"/>
          </p:nvPr>
        </p:nvSpPr>
        <p:spPr/>
        <p:txBody>
          <a:bodyPr/>
          <a:lstStyle/>
          <a:p>
            <a:r>
              <a:rPr lang="en-US" dirty="0"/>
              <a:t>Data Flow Diagram</a:t>
            </a:r>
            <a:r>
              <a:rPr lang="en-US" dirty="0" smtClean="0"/>
              <a:t>:</a:t>
            </a:r>
          </a:p>
          <a:p>
            <a:endParaRPr lang="en-US" dirty="0"/>
          </a:p>
        </p:txBody>
      </p:sp>
      <p:pic>
        <p:nvPicPr>
          <p:cNvPr id="4" name="Picture 3" descr="F:\Module one.drawio.png"/>
          <p:cNvPicPr/>
          <p:nvPr/>
        </p:nvPicPr>
        <p:blipFill>
          <a:blip r:embed="rId2">
            <a:extLst>
              <a:ext uri="{28A0092B-C50C-407E-A947-70E740481C1C}">
                <a14:useLocalDpi xmlns:a14="http://schemas.microsoft.com/office/drawing/2010/main" val="0"/>
              </a:ext>
            </a:extLst>
          </a:blip>
          <a:srcRect/>
          <a:stretch>
            <a:fillRect/>
          </a:stretch>
        </p:blipFill>
        <p:spPr>
          <a:xfrm>
            <a:off x="4039825" y="2460671"/>
            <a:ext cx="4228465" cy="3649345"/>
          </a:xfrm>
          <a:prstGeom prst="rect">
            <a:avLst/>
          </a:prstGeom>
          <a:noFill/>
          <a:ln>
            <a:noFill/>
          </a:ln>
        </p:spPr>
      </p:pic>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543" y="537030"/>
            <a:ext cx="11030857" cy="5589140"/>
          </a:xfrm>
        </p:spPr>
        <p:txBody>
          <a:bodyPr/>
          <a:lstStyle/>
          <a:p>
            <a:r>
              <a:rPr lang="en-US" b="1" dirty="0"/>
              <a:t>Sample Input</a:t>
            </a:r>
            <a:r>
              <a:rPr lang="en-US" dirty="0"/>
              <a:t>:</a:t>
            </a:r>
          </a:p>
          <a:p>
            <a:pPr>
              <a:buNone/>
            </a:pPr>
            <a:r>
              <a:rPr lang="en-US" dirty="0"/>
              <a:t>	</a:t>
            </a:r>
            <a:r>
              <a:rPr lang="en-US" sz="2000" dirty="0"/>
              <a:t>{"Season":"</a:t>
            </a:r>
            <a:r>
              <a:rPr lang="en-US" sz="2000" dirty="0" err="1"/>
              <a:t>RABI","Sector</a:t>
            </a:r>
            <a:r>
              <a:rPr lang="en-US" sz="2000" dirty="0"/>
              <a:t>":"</a:t>
            </a:r>
            <a:r>
              <a:rPr lang="en-US" sz="2000" dirty="0" err="1"/>
              <a:t>AGRICULTURE","Category</a:t>
            </a:r>
            <a:r>
              <a:rPr lang="en-US" sz="2000" dirty="0"/>
              <a:t>":"</a:t>
            </a:r>
            <a:r>
              <a:rPr lang="en-US" sz="2000" dirty="0" err="1"/>
              <a:t>Others","Crop</a:t>
            </a:r>
            <a:r>
              <a:rPr lang="en-US" sz="2000" dirty="0"/>
              <a:t>":"</a:t>
            </a:r>
            <a:r>
              <a:rPr lang="en-US" sz="2000" dirty="0" err="1"/>
              <a:t>Others","QueryType</a:t>
            </a:r>
            <a:r>
              <a:rPr lang="en-US" sz="2000" dirty="0"/>
              <a:t>":"Government Schemes</a:t>
            </a:r>
            <a:r>
              <a:rPr lang="en-US" sz="2000" dirty="0" smtClean="0"/>
              <a:t>", "</a:t>
            </a:r>
            <a:r>
              <a:rPr lang="en-US" sz="2000" dirty="0" err="1"/>
              <a:t>QueryText</a:t>
            </a:r>
            <a:r>
              <a:rPr lang="en-US" sz="2000" dirty="0"/>
              <a:t>":"FARMER ASKED ABOUT </a:t>
            </a:r>
            <a:r>
              <a:rPr lang="en-US" sz="2000" dirty="0" smtClean="0"/>
              <a:t>PM KISAN?", "</a:t>
            </a:r>
            <a:r>
              <a:rPr lang="en-US" sz="2000" dirty="0" err="1"/>
              <a:t>KccAns</a:t>
            </a:r>
            <a:r>
              <a:rPr lang="en-US" sz="2000" dirty="0"/>
              <a:t>":"</a:t>
            </a:r>
            <a:r>
              <a:rPr lang="ar-SA" sz="2000" dirty="0"/>
              <a:t>पीएमकिसानसाठीतुमच्याजवळीलतहसीलऑफिसलाजाऊनभेटद्यावीधन्यवाद</a:t>
            </a:r>
            <a:r>
              <a:rPr lang="en-US" sz="2000" dirty="0" smtClean="0"/>
              <a:t>", "</a:t>
            </a:r>
            <a:r>
              <a:rPr lang="en-US" sz="2000" dirty="0" err="1" smtClean="0"/>
              <a:t>StateName</a:t>
            </a:r>
            <a:r>
              <a:rPr lang="en-US" sz="2000" dirty="0"/>
              <a:t>":"GOA</a:t>
            </a:r>
            <a:r>
              <a:rPr lang="en-US" sz="2000" dirty="0" smtClean="0"/>
              <a:t>", "</a:t>
            </a:r>
            <a:r>
              <a:rPr lang="en-US" sz="2000" dirty="0" err="1"/>
              <a:t>DistrictName</a:t>
            </a:r>
            <a:r>
              <a:rPr lang="en-US" sz="2000" dirty="0"/>
              <a:t>":"GOA SOUTH","BlockName":"SANGUEM","CreatedOn":"2022-04-01T10:47:15.43</a:t>
            </a:r>
            <a:r>
              <a:rPr lang="en-US" sz="2000" dirty="0" smtClean="0"/>
              <a:t>"}</a:t>
            </a:r>
          </a:p>
          <a:p>
            <a:pPr>
              <a:buNone/>
            </a:pPr>
            <a:endParaRPr lang="en-US" sz="1400" dirty="0"/>
          </a:p>
          <a:p>
            <a:pPr>
              <a:buNone/>
            </a:pPr>
            <a:endParaRPr lang="en-US" sz="1400" dirty="0" smtClean="0"/>
          </a:p>
          <a:p>
            <a:pPr>
              <a:buNone/>
            </a:pPr>
            <a:endParaRPr lang="en-US" sz="1400" dirty="0"/>
          </a:p>
          <a:p>
            <a:pPr>
              <a:buNone/>
            </a:pPr>
            <a:endParaRPr lang="en-US" sz="1400" dirty="0"/>
          </a:p>
          <a:p>
            <a:pPr>
              <a:buNone/>
            </a:pPr>
            <a:endParaRPr lang="en-US" sz="1400" dirty="0"/>
          </a:p>
          <a:p>
            <a:pPr>
              <a:buNone/>
            </a:pPr>
            <a:endParaRPr lang="en-US" sz="1800" dirty="0" smtClean="0"/>
          </a:p>
          <a:p>
            <a:pPr>
              <a:buNone/>
            </a:pPr>
            <a:endParaRPr lang="en-US" sz="1800" dirty="0" smtClean="0"/>
          </a:p>
          <a:p>
            <a:pPr>
              <a:buNone/>
            </a:pPr>
            <a:endParaRPr lang="en-IN" sz="1400" dirty="0"/>
          </a:p>
          <a:p>
            <a:pPr>
              <a:buNone/>
            </a:pPr>
            <a:r>
              <a:rPr lang="en-IN" sz="1400" dirty="0" smtClean="0"/>
              <a:t>	</a:t>
            </a:r>
            <a:endParaRPr lang="en-US" sz="1400" dirty="0"/>
          </a:p>
        </p:txBody>
      </p:sp>
      <p:pic>
        <p:nvPicPr>
          <p:cNvPr id="4" name="Picture 3"/>
          <p:cNvPicPr/>
          <p:nvPr/>
        </p:nvPicPr>
        <p:blipFill>
          <a:blip r:embed="rId2"/>
          <a:stretch>
            <a:fillRect/>
          </a:stretch>
        </p:blipFill>
        <p:spPr>
          <a:xfrm>
            <a:off x="378773" y="3671929"/>
            <a:ext cx="5486400" cy="799842"/>
          </a:xfrm>
          <a:prstGeom prst="rect">
            <a:avLst/>
          </a:prstGeom>
        </p:spPr>
      </p:pic>
      <p:pic>
        <p:nvPicPr>
          <p:cNvPr id="5" name="Picture 4"/>
          <p:cNvPicPr/>
          <p:nvPr/>
        </p:nvPicPr>
        <p:blipFill>
          <a:blip r:embed="rId3"/>
          <a:stretch>
            <a:fillRect/>
          </a:stretch>
        </p:blipFill>
        <p:spPr>
          <a:xfrm>
            <a:off x="5865173" y="3671929"/>
            <a:ext cx="6120765" cy="821243"/>
          </a:xfrm>
          <a:prstGeom prst="rect">
            <a:avLst/>
          </a:prstGeom>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Stop Word Removal</a:t>
            </a:r>
            <a:endParaRPr lang="en-IN" dirty="0"/>
          </a:p>
        </p:txBody>
      </p:sp>
      <p:sp>
        <p:nvSpPr>
          <p:cNvPr id="3" name="Content Placeholder 2"/>
          <p:cNvSpPr>
            <a:spLocks noGrp="1"/>
          </p:cNvSpPr>
          <p:nvPr>
            <p:ph idx="1"/>
          </p:nvPr>
        </p:nvSpPr>
        <p:spPr/>
        <p:txBody>
          <a:bodyPr>
            <a:normAutofit/>
          </a:bodyPr>
          <a:lstStyle/>
          <a:p>
            <a:pPr marL="0" indent="0">
              <a:buNone/>
            </a:pPr>
            <a:r>
              <a:rPr lang="en-IN" sz="1100" dirty="0"/>
              <a:t>from </a:t>
            </a:r>
            <a:r>
              <a:rPr lang="en-IN" sz="1100" dirty="0" err="1"/>
              <a:t>nltk.corpus</a:t>
            </a:r>
            <a:r>
              <a:rPr lang="en-IN" sz="1100" dirty="0"/>
              <a:t> import </a:t>
            </a:r>
            <a:r>
              <a:rPr lang="en-IN" sz="1100" dirty="0" err="1"/>
              <a:t>stopwords</a:t>
            </a:r>
            <a:endParaRPr lang="en-IN" sz="1100" dirty="0"/>
          </a:p>
          <a:p>
            <a:pPr marL="0" indent="0">
              <a:buNone/>
            </a:pPr>
            <a:r>
              <a:rPr lang="en-IN" sz="1100" dirty="0"/>
              <a:t>from </a:t>
            </a:r>
            <a:r>
              <a:rPr lang="en-IN" sz="1100" dirty="0" err="1"/>
              <a:t>nltk.tokenize</a:t>
            </a:r>
            <a:r>
              <a:rPr lang="en-IN" sz="1100" dirty="0"/>
              <a:t> import </a:t>
            </a:r>
            <a:r>
              <a:rPr lang="en-IN" sz="1100" dirty="0" err="1"/>
              <a:t>word_tokenize</a:t>
            </a:r>
            <a:endParaRPr lang="en-IN" sz="1100" dirty="0"/>
          </a:p>
          <a:p>
            <a:pPr marL="0" indent="0">
              <a:buNone/>
            </a:pPr>
            <a:r>
              <a:rPr lang="en-IN" sz="1100" dirty="0" err="1"/>
              <a:t>stop_word</a:t>
            </a:r>
            <a:r>
              <a:rPr lang="en-IN" sz="1100" dirty="0"/>
              <a:t> = set(</a:t>
            </a:r>
            <a:r>
              <a:rPr lang="en-IN" sz="1100" dirty="0" err="1"/>
              <a:t>stopwords.words</a:t>
            </a:r>
            <a:r>
              <a:rPr lang="en-IN" sz="1100" dirty="0"/>
              <a:t>("</a:t>
            </a:r>
            <a:r>
              <a:rPr lang="en-IN" sz="1100" dirty="0" err="1"/>
              <a:t>english</a:t>
            </a:r>
            <a:r>
              <a:rPr lang="en-IN" sz="1100" dirty="0" smtClean="0"/>
              <a:t>"))</a:t>
            </a:r>
            <a:r>
              <a:rPr lang="en-IN" sz="1100" dirty="0"/>
              <a:t/>
            </a:r>
            <a:br>
              <a:rPr lang="en-IN" sz="1100" dirty="0"/>
            </a:br>
            <a:r>
              <a:rPr lang="en-IN" sz="1100" dirty="0" err="1"/>
              <a:t>UserQuery</a:t>
            </a:r>
            <a:r>
              <a:rPr lang="en-IN" sz="1100" dirty="0"/>
              <a:t> = list(</a:t>
            </a:r>
            <a:r>
              <a:rPr lang="en-IN" sz="1100" dirty="0" err="1"/>
              <a:t>input_Sen.split</a:t>
            </a:r>
            <a:r>
              <a:rPr lang="en-IN" sz="1100" dirty="0"/>
              <a:t>(" </a:t>
            </a:r>
            <a:r>
              <a:rPr lang="en-IN" sz="1100" dirty="0" smtClean="0"/>
              <a:t>"))</a:t>
            </a:r>
            <a:r>
              <a:rPr lang="en-IN" sz="1100" dirty="0"/>
              <a:t/>
            </a:r>
            <a:br>
              <a:rPr lang="en-IN" sz="1100" dirty="0"/>
            </a:br>
            <a:r>
              <a:rPr lang="en-IN" sz="1100" dirty="0" err="1"/>
              <a:t>UserQuery</a:t>
            </a:r>
            <a:r>
              <a:rPr lang="en-IN" sz="1100" dirty="0"/>
              <a:t> = " ".join(</a:t>
            </a:r>
            <a:r>
              <a:rPr lang="en-IN" sz="1100" dirty="0" err="1"/>
              <a:t>str</a:t>
            </a:r>
            <a:r>
              <a:rPr lang="en-IN" sz="1100" dirty="0"/>
              <a:t>(x) for x in </a:t>
            </a:r>
            <a:r>
              <a:rPr lang="en-IN" sz="1100" dirty="0" err="1"/>
              <a:t>UserQuery</a:t>
            </a:r>
            <a:r>
              <a:rPr lang="en-IN" sz="1100" dirty="0"/>
              <a:t>)</a:t>
            </a:r>
          </a:p>
          <a:p>
            <a:pPr marL="0" indent="0">
              <a:buNone/>
            </a:pPr>
            <a:r>
              <a:rPr lang="en-IN" sz="1100" dirty="0" err="1"/>
              <a:t>UserQuery</a:t>
            </a:r>
            <a:r>
              <a:rPr lang="en-IN" sz="1100" dirty="0"/>
              <a:t> = </a:t>
            </a:r>
            <a:r>
              <a:rPr lang="en-IN" sz="1100" dirty="0" err="1"/>
              <a:t>UserQuery.lower</a:t>
            </a:r>
            <a:r>
              <a:rPr lang="en-IN" sz="1100" dirty="0" smtClean="0"/>
              <a:t>()</a:t>
            </a:r>
            <a:r>
              <a:rPr lang="en-IN" sz="1100" dirty="0"/>
              <a:t/>
            </a:r>
            <a:br>
              <a:rPr lang="en-IN" sz="1100" dirty="0"/>
            </a:br>
            <a:r>
              <a:rPr lang="en-IN" sz="1100" dirty="0" err="1"/>
              <a:t>UserQuerys</a:t>
            </a:r>
            <a:r>
              <a:rPr lang="en-IN" sz="1100" dirty="0"/>
              <a:t> = </a:t>
            </a:r>
            <a:r>
              <a:rPr lang="en-IN" sz="1100" dirty="0" err="1"/>
              <a:t>word_tokenize</a:t>
            </a:r>
            <a:r>
              <a:rPr lang="en-IN" sz="1100" dirty="0"/>
              <a:t>(</a:t>
            </a:r>
            <a:r>
              <a:rPr lang="en-IN" sz="1100" dirty="0" err="1"/>
              <a:t>UserQuery</a:t>
            </a:r>
            <a:r>
              <a:rPr lang="en-IN" sz="1100" dirty="0" smtClean="0"/>
              <a:t>)</a:t>
            </a:r>
            <a:r>
              <a:rPr lang="en-IN" sz="1100" dirty="0"/>
              <a:t/>
            </a:r>
            <a:br>
              <a:rPr lang="en-IN" sz="1100" dirty="0"/>
            </a:br>
            <a:r>
              <a:rPr lang="en-IN" sz="1100" dirty="0" err="1"/>
              <a:t>filtered_sentenceQuery</a:t>
            </a:r>
            <a:r>
              <a:rPr lang="en-IN" sz="1100" dirty="0"/>
              <a:t> = [</a:t>
            </a:r>
            <a:r>
              <a:rPr lang="en-IN" sz="1100" dirty="0" err="1"/>
              <a:t>w.upper</a:t>
            </a:r>
            <a:r>
              <a:rPr lang="en-IN" sz="1100" dirty="0"/>
              <a:t>()  for w in </a:t>
            </a:r>
            <a:r>
              <a:rPr lang="en-IN" sz="1100" dirty="0" err="1"/>
              <a:t>UserQuerys</a:t>
            </a:r>
            <a:r>
              <a:rPr lang="en-IN" sz="1100" dirty="0"/>
              <a:t> if not w in </a:t>
            </a:r>
            <a:r>
              <a:rPr lang="en-IN" sz="1100" dirty="0" err="1"/>
              <a:t>stop_word</a:t>
            </a:r>
            <a:r>
              <a:rPr lang="en-IN" sz="1100" dirty="0" smtClean="0"/>
              <a:t>]</a:t>
            </a:r>
            <a:r>
              <a:rPr lang="en-IN" sz="1100" dirty="0"/>
              <a:t/>
            </a:r>
            <a:br>
              <a:rPr lang="en-IN" sz="1100" dirty="0"/>
            </a:br>
            <a:r>
              <a:rPr lang="en-IN" sz="1100" dirty="0" err="1"/>
              <a:t>filtered_sentenceQuery</a:t>
            </a:r>
            <a:r>
              <a:rPr lang="en-IN" sz="1100" dirty="0"/>
              <a:t> = " ".join(</a:t>
            </a:r>
            <a:r>
              <a:rPr lang="en-IN" sz="1100" dirty="0" err="1"/>
              <a:t>str</a:t>
            </a:r>
            <a:r>
              <a:rPr lang="en-IN" sz="1100" dirty="0"/>
              <a:t>(x) for x in </a:t>
            </a:r>
            <a:r>
              <a:rPr lang="en-IN" sz="1100" dirty="0" err="1"/>
              <a:t>filtered_sentenceQuery</a:t>
            </a:r>
            <a:r>
              <a:rPr lang="en-IN" sz="1100" dirty="0" smtClean="0"/>
              <a:t>)</a:t>
            </a:r>
            <a:r>
              <a:rPr lang="en-IN" sz="1100" dirty="0"/>
              <a:t/>
            </a:r>
            <a:br>
              <a:rPr lang="en-IN" sz="1100" dirty="0"/>
            </a:br>
            <a:r>
              <a:rPr lang="en-IN" sz="1100" dirty="0" err="1"/>
              <a:t>input_Sen_stop_word</a:t>
            </a:r>
            <a:r>
              <a:rPr lang="en-IN" sz="1100" dirty="0"/>
              <a:t> = </a:t>
            </a:r>
            <a:r>
              <a:rPr lang="en-IN" sz="1100" dirty="0" err="1"/>
              <a:t>filtered_sentenceQuery</a:t>
            </a:r>
            <a:endParaRPr lang="en-IN" sz="1100" dirty="0"/>
          </a:p>
          <a:p>
            <a:r>
              <a:rPr lang="en-IN" sz="2000" dirty="0" smtClean="0"/>
              <a:t>Input</a:t>
            </a:r>
          </a:p>
          <a:p>
            <a:endParaRPr lang="en-IN" sz="2000" dirty="0"/>
          </a:p>
          <a:p>
            <a:endParaRPr lang="en-IN" sz="2000" dirty="0" smtClean="0"/>
          </a:p>
          <a:p>
            <a:r>
              <a:rPr lang="en-IN" sz="2000" dirty="0" smtClean="0"/>
              <a:t>Output</a:t>
            </a:r>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2" y="3863506"/>
            <a:ext cx="52673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61" y="4893681"/>
            <a:ext cx="52673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122871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Word Stemming</a:t>
            </a:r>
            <a:endParaRPr lang="en-IN" dirty="0"/>
          </a:p>
        </p:txBody>
      </p:sp>
      <p:sp>
        <p:nvSpPr>
          <p:cNvPr id="3" name="Content Placeholder 2"/>
          <p:cNvSpPr>
            <a:spLocks noGrp="1"/>
          </p:cNvSpPr>
          <p:nvPr>
            <p:ph idx="1"/>
          </p:nvPr>
        </p:nvSpPr>
        <p:spPr/>
        <p:txBody>
          <a:bodyPr>
            <a:normAutofit/>
          </a:bodyPr>
          <a:lstStyle/>
          <a:p>
            <a:pPr marL="0" indent="0">
              <a:lnSpc>
                <a:spcPct val="120000"/>
              </a:lnSpc>
              <a:buNone/>
            </a:pPr>
            <a:r>
              <a:rPr lang="en-IN" sz="1100" dirty="0"/>
              <a:t>from </a:t>
            </a:r>
            <a:r>
              <a:rPr lang="en-IN" sz="1100" dirty="0" err="1"/>
              <a:t>nltk.stem</a:t>
            </a:r>
            <a:r>
              <a:rPr lang="en-IN" sz="1100" dirty="0"/>
              <a:t> import </a:t>
            </a:r>
            <a:r>
              <a:rPr lang="en-IN" sz="1100" dirty="0" err="1"/>
              <a:t>PorterStemmer</a:t>
            </a:r>
            <a:endParaRPr lang="en-IN" sz="1100" dirty="0"/>
          </a:p>
          <a:p>
            <a:pPr marL="0" indent="0">
              <a:lnSpc>
                <a:spcPct val="120000"/>
              </a:lnSpc>
              <a:buNone/>
            </a:pPr>
            <a:r>
              <a:rPr lang="en-IN" sz="1100" dirty="0" err="1" smtClean="0"/>
              <a:t>ps</a:t>
            </a:r>
            <a:r>
              <a:rPr lang="en-IN" sz="1100" dirty="0"/>
              <a:t> = </a:t>
            </a:r>
            <a:r>
              <a:rPr lang="en-IN" sz="1100" dirty="0" err="1"/>
              <a:t>PorterStemmer</a:t>
            </a:r>
            <a:r>
              <a:rPr lang="en-IN" sz="1100" dirty="0" smtClean="0"/>
              <a:t>()</a:t>
            </a:r>
            <a:r>
              <a:rPr lang="en-IN" sz="1100" dirty="0"/>
              <a:t/>
            </a:r>
            <a:br>
              <a:rPr lang="en-IN" sz="1100" dirty="0"/>
            </a:br>
            <a:r>
              <a:rPr lang="en-IN" sz="1100" dirty="0" err="1"/>
              <a:t>new_lst</a:t>
            </a:r>
            <a:r>
              <a:rPr lang="en-IN" sz="1100" dirty="0"/>
              <a:t> = []</a:t>
            </a:r>
          </a:p>
          <a:p>
            <a:pPr marL="0" indent="0">
              <a:lnSpc>
                <a:spcPct val="120000"/>
              </a:lnSpc>
              <a:buNone/>
            </a:pPr>
            <a:r>
              <a:rPr lang="en-IN" sz="1100" dirty="0"/>
              <a:t>Query = (</a:t>
            </a:r>
            <a:r>
              <a:rPr lang="en-IN" sz="1100" dirty="0" err="1"/>
              <a:t>input_Sen_translated</a:t>
            </a:r>
            <a:r>
              <a:rPr lang="en-IN" sz="1100" dirty="0"/>
              <a:t>)</a:t>
            </a:r>
          </a:p>
          <a:p>
            <a:pPr marL="0" indent="0">
              <a:lnSpc>
                <a:spcPct val="120000"/>
              </a:lnSpc>
              <a:buNone/>
            </a:pPr>
            <a:r>
              <a:rPr lang="en-IN" sz="1100" dirty="0"/>
              <a:t>Query = </a:t>
            </a:r>
            <a:r>
              <a:rPr lang="en-IN" sz="1100" dirty="0" err="1"/>
              <a:t>str</a:t>
            </a:r>
            <a:r>
              <a:rPr lang="en-IN" sz="1100" dirty="0"/>
              <a:t>(Query)</a:t>
            </a:r>
          </a:p>
          <a:p>
            <a:pPr marL="0" indent="0">
              <a:lnSpc>
                <a:spcPct val="120000"/>
              </a:lnSpc>
              <a:buNone/>
            </a:pPr>
            <a:r>
              <a:rPr lang="en-IN" sz="1100" dirty="0"/>
              <a:t>Query = list(</a:t>
            </a:r>
            <a:r>
              <a:rPr lang="en-IN" sz="1100" dirty="0" err="1"/>
              <a:t>Query.split</a:t>
            </a:r>
            <a:r>
              <a:rPr lang="en-IN" sz="1100" dirty="0"/>
              <a:t>(" </a:t>
            </a:r>
            <a:r>
              <a:rPr lang="en-IN" sz="1100" dirty="0" smtClean="0"/>
              <a:t>"))</a:t>
            </a:r>
            <a:r>
              <a:rPr lang="en-IN" sz="1100" dirty="0"/>
              <a:t/>
            </a:r>
            <a:br>
              <a:rPr lang="en-IN" sz="1100" dirty="0"/>
            </a:br>
            <a:r>
              <a:rPr lang="en-IN" sz="1100" dirty="0"/>
              <a:t>listlen1  = </a:t>
            </a:r>
            <a:r>
              <a:rPr lang="en-IN" sz="1100" dirty="0" err="1"/>
              <a:t>len</a:t>
            </a:r>
            <a:r>
              <a:rPr lang="en-IN" sz="1100" dirty="0"/>
              <a:t>(Query</a:t>
            </a:r>
            <a:r>
              <a:rPr lang="en-IN" sz="1100" dirty="0" smtClean="0"/>
              <a:t>)</a:t>
            </a:r>
            <a:r>
              <a:rPr lang="en-IN" sz="1100" dirty="0"/>
              <a:t/>
            </a:r>
            <a:br>
              <a:rPr lang="en-IN" sz="1100" dirty="0"/>
            </a:br>
            <a:r>
              <a:rPr lang="en-IN" sz="1100" dirty="0"/>
              <a:t>for y in range(listlen1):</a:t>
            </a:r>
          </a:p>
          <a:p>
            <a:pPr marL="0" indent="0">
              <a:lnSpc>
                <a:spcPct val="120000"/>
              </a:lnSpc>
              <a:buNone/>
            </a:pPr>
            <a:r>
              <a:rPr lang="en-IN" sz="1100" dirty="0"/>
              <a:t>    </a:t>
            </a:r>
            <a:r>
              <a:rPr lang="en-IN" sz="1100" dirty="0" err="1"/>
              <a:t>steming</a:t>
            </a:r>
            <a:r>
              <a:rPr lang="en-IN" sz="1100" dirty="0"/>
              <a:t> = </a:t>
            </a:r>
            <a:r>
              <a:rPr lang="en-IN" sz="1100" dirty="0" err="1"/>
              <a:t>ps.stem</a:t>
            </a:r>
            <a:r>
              <a:rPr lang="en-IN" sz="1100" dirty="0"/>
              <a:t>(Query[y]).upper()</a:t>
            </a:r>
          </a:p>
          <a:p>
            <a:pPr marL="0" indent="0">
              <a:lnSpc>
                <a:spcPct val="120000"/>
              </a:lnSpc>
              <a:buNone/>
            </a:pPr>
            <a:r>
              <a:rPr lang="en-IN" sz="1100" dirty="0"/>
              <a:t>    </a:t>
            </a:r>
            <a:r>
              <a:rPr lang="en-IN" sz="1100" dirty="0" err="1"/>
              <a:t>new_lst.append</a:t>
            </a:r>
            <a:r>
              <a:rPr lang="en-IN" sz="1100" dirty="0"/>
              <a:t>(</a:t>
            </a:r>
            <a:r>
              <a:rPr lang="en-IN" sz="1100" dirty="0" err="1"/>
              <a:t>steming</a:t>
            </a:r>
            <a:r>
              <a:rPr lang="en-IN" sz="1100" dirty="0" smtClean="0"/>
              <a:t>)</a:t>
            </a:r>
            <a:endParaRPr lang="en-IN" sz="1100" dirty="0"/>
          </a:p>
          <a:p>
            <a:pPr marL="0" indent="0">
              <a:lnSpc>
                <a:spcPct val="120000"/>
              </a:lnSpc>
              <a:buNone/>
            </a:pPr>
            <a:r>
              <a:rPr lang="en-IN" sz="1100" dirty="0" err="1"/>
              <a:t>listToStr</a:t>
            </a:r>
            <a:r>
              <a:rPr lang="en-IN" sz="1100" dirty="0"/>
              <a:t> = ' '.join([</a:t>
            </a:r>
            <a:r>
              <a:rPr lang="en-IN" sz="1100" dirty="0" err="1"/>
              <a:t>str</a:t>
            </a:r>
            <a:r>
              <a:rPr lang="en-IN" sz="1100" dirty="0"/>
              <a:t>(</a:t>
            </a:r>
            <a:r>
              <a:rPr lang="en-IN" sz="1100" dirty="0" err="1"/>
              <a:t>elem</a:t>
            </a:r>
            <a:r>
              <a:rPr lang="en-IN" sz="1100" dirty="0"/>
              <a:t>) for </a:t>
            </a:r>
            <a:r>
              <a:rPr lang="en-IN" sz="1100" dirty="0" err="1"/>
              <a:t>elem</a:t>
            </a:r>
            <a:r>
              <a:rPr lang="en-IN" sz="1100" dirty="0"/>
              <a:t> in </a:t>
            </a:r>
            <a:r>
              <a:rPr lang="en-IN" sz="1100" dirty="0" err="1"/>
              <a:t>new_lst</a:t>
            </a:r>
            <a:r>
              <a:rPr lang="en-IN" sz="1100" dirty="0" smtClean="0"/>
              <a:t>])</a:t>
            </a:r>
            <a:r>
              <a:rPr lang="en-IN" sz="1100" dirty="0"/>
              <a:t/>
            </a:r>
            <a:br>
              <a:rPr lang="en-IN" sz="1100" dirty="0"/>
            </a:br>
            <a:r>
              <a:rPr lang="en-IN" sz="1100" dirty="0" err="1"/>
              <a:t>input_Sen</a:t>
            </a:r>
            <a:r>
              <a:rPr lang="en-IN" sz="1100" dirty="0"/>
              <a:t> = </a:t>
            </a:r>
            <a:r>
              <a:rPr lang="en-IN" sz="1100" dirty="0" err="1" smtClean="0"/>
              <a:t>listToStr</a:t>
            </a:r>
            <a:endParaRPr lang="en-IN" sz="1100" dirty="0" smtClean="0"/>
          </a:p>
          <a:p>
            <a:pPr marL="0" indent="0">
              <a:lnSpc>
                <a:spcPct val="120000"/>
              </a:lnSpc>
              <a:buNone/>
            </a:pPr>
            <a:r>
              <a:rPr lang="en-IN" sz="1800" dirty="0" smtClean="0"/>
              <a:t>Input:</a:t>
            </a:r>
          </a:p>
          <a:p>
            <a:pPr marL="0" indent="0">
              <a:lnSpc>
                <a:spcPct val="120000"/>
              </a:lnSpc>
              <a:buNone/>
            </a:pPr>
            <a:endParaRPr lang="en-IN" sz="1100" dirty="0"/>
          </a:p>
          <a:p>
            <a:pPr marL="0" indent="0">
              <a:lnSpc>
                <a:spcPct val="120000"/>
              </a:lnSpc>
              <a:buNone/>
            </a:pPr>
            <a:endParaRPr lang="en-IN" sz="1100" dirty="0" smtClean="0"/>
          </a:p>
          <a:p>
            <a:pPr marL="0" indent="0">
              <a:lnSpc>
                <a:spcPct val="120000"/>
              </a:lnSpc>
              <a:buNone/>
            </a:pPr>
            <a:endParaRPr lang="en-IN" sz="1100" dirty="0"/>
          </a:p>
          <a:p>
            <a:pPr marL="0" indent="0">
              <a:lnSpc>
                <a:spcPct val="120000"/>
              </a:lnSpc>
              <a:buNone/>
            </a:pPr>
            <a:endParaRPr lang="en-IN" sz="1100" dirty="0" smtClean="0"/>
          </a:p>
          <a:p>
            <a:pPr marL="0" indent="0">
              <a:lnSpc>
                <a:spcPct val="120000"/>
              </a:lnSpc>
              <a:buNone/>
            </a:pPr>
            <a:r>
              <a:rPr lang="en-IN" sz="1800" dirty="0" smtClean="0"/>
              <a:t>Output</a:t>
            </a:r>
            <a:endParaRPr lang="en-IN" sz="1800" dirty="0"/>
          </a:p>
          <a:p>
            <a:endParaRPr lang="en-IN" sz="11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276" y="5756767"/>
            <a:ext cx="40290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7276" y="4283588"/>
            <a:ext cx="52673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8289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4547"/>
            <a:ext cx="10972800" cy="1143000"/>
          </a:xfrm>
        </p:spPr>
        <p:txBody>
          <a:bodyPr/>
          <a:lstStyle/>
          <a:p>
            <a:r>
              <a:rPr lang="en-IN" b="1" dirty="0"/>
              <a:t>Text Clustering</a:t>
            </a:r>
            <a:endParaRPr lang="en-US" b="1" dirty="0"/>
          </a:p>
        </p:txBody>
      </p:sp>
      <p:sp>
        <p:nvSpPr>
          <p:cNvPr id="3" name="Content Placeholder 2"/>
          <p:cNvSpPr>
            <a:spLocks noGrp="1"/>
          </p:cNvSpPr>
          <p:nvPr>
            <p:ph idx="1"/>
          </p:nvPr>
        </p:nvSpPr>
        <p:spPr>
          <a:xfrm>
            <a:off x="540912" y="798489"/>
            <a:ext cx="11041487" cy="5499279"/>
          </a:xfrm>
        </p:spPr>
        <p:txBody>
          <a:bodyPr>
            <a:normAutofit fontScale="25000" lnSpcReduction="20000"/>
          </a:bodyPr>
          <a:lstStyle/>
          <a:p>
            <a:pPr marL="0" indent="0">
              <a:buNone/>
            </a:pPr>
            <a:r>
              <a:rPr lang="en-IN" sz="8000" dirty="0" smtClean="0"/>
              <a:t>All the Unique Query separated and  Query Type, Category, State Name, District Name, Created </a:t>
            </a:r>
            <a:r>
              <a:rPr lang="en-IN" sz="8000" dirty="0"/>
              <a:t> </a:t>
            </a:r>
            <a:r>
              <a:rPr lang="en-IN" sz="8000" dirty="0" smtClean="0"/>
              <a:t>Date, and all the Answer for the particular query are clustered together by the below algorithm, </a:t>
            </a:r>
            <a:endParaRPr lang="en-IN" sz="8000" dirty="0"/>
          </a:p>
          <a:p>
            <a:pPr marL="0" indent="0">
              <a:buNone/>
            </a:pPr>
            <a:r>
              <a:rPr lang="en-IN" sz="8000" dirty="0" smtClean="0"/>
              <a:t>Algorithm:</a:t>
            </a:r>
          </a:p>
          <a:p>
            <a:pPr marL="0" indent="0">
              <a:buNone/>
            </a:pPr>
            <a:endParaRPr lang="en-IN" dirty="0" smtClean="0"/>
          </a:p>
          <a:p>
            <a:pPr marL="0" indent="0">
              <a:buNone/>
            </a:pPr>
            <a:r>
              <a:rPr lang="en-IN" dirty="0" err="1" smtClean="0"/>
              <a:t>total_dictionary</a:t>
            </a:r>
            <a:r>
              <a:rPr lang="en-IN" dirty="0"/>
              <a:t> = {}</a:t>
            </a:r>
          </a:p>
          <a:p>
            <a:pPr marL="0" indent="0">
              <a:buNone/>
            </a:pPr>
            <a:r>
              <a:rPr lang="en-IN" dirty="0"/>
              <a:t/>
            </a:r>
            <a:br>
              <a:rPr lang="en-IN" dirty="0"/>
            </a:br>
            <a:r>
              <a:rPr lang="en-IN" dirty="0"/>
              <a:t>with open('/content/drive/</a:t>
            </a:r>
            <a:r>
              <a:rPr lang="en-IN" dirty="0" err="1"/>
              <a:t>MyDrive</a:t>
            </a:r>
            <a:r>
              <a:rPr lang="en-IN" dirty="0"/>
              <a:t>/project/Data Set/Final_merged1.csv') as fin:</a:t>
            </a:r>
          </a:p>
          <a:p>
            <a:pPr marL="0" indent="0">
              <a:buNone/>
            </a:pPr>
            <a:r>
              <a:rPr lang="en-IN" dirty="0"/>
              <a:t>    reader = </a:t>
            </a:r>
            <a:r>
              <a:rPr lang="en-IN" dirty="0" err="1"/>
              <a:t>csv.DictReader</a:t>
            </a:r>
            <a:r>
              <a:rPr lang="en-IN" dirty="0"/>
              <a:t>(fin)</a:t>
            </a:r>
          </a:p>
          <a:p>
            <a:pPr marL="0" indent="0">
              <a:buNone/>
            </a:pPr>
            <a:r>
              <a:rPr lang="en-IN" dirty="0"/>
              <a:t>    </a:t>
            </a:r>
          </a:p>
          <a:p>
            <a:pPr marL="0" indent="0">
              <a:buNone/>
            </a:pPr>
            <a:r>
              <a:rPr lang="en-IN" dirty="0"/>
              <a:t>    for row in reader:</a:t>
            </a:r>
          </a:p>
          <a:p>
            <a:pPr marL="0" indent="0">
              <a:buNone/>
            </a:pPr>
            <a:r>
              <a:rPr lang="en-IN" dirty="0"/>
              <a:t>      values = [row['</a:t>
            </a:r>
            <a:r>
              <a:rPr lang="en-IN" dirty="0" err="1"/>
              <a:t>QueryType</a:t>
            </a:r>
            <a:r>
              <a:rPr lang="en-IN" dirty="0"/>
              <a:t>'], row['</a:t>
            </a:r>
            <a:r>
              <a:rPr lang="en-IN" dirty="0" err="1"/>
              <a:t>StateName</a:t>
            </a:r>
            <a:r>
              <a:rPr lang="en-IN" dirty="0"/>
              <a:t>'],row['</a:t>
            </a:r>
            <a:r>
              <a:rPr lang="en-IN" dirty="0" err="1"/>
              <a:t>DistrictName</a:t>
            </a:r>
            <a:r>
              <a:rPr lang="en-IN" dirty="0"/>
              <a:t>'],row['</a:t>
            </a:r>
            <a:r>
              <a:rPr lang="en-IN" dirty="0" err="1"/>
              <a:t>CreatedOn</a:t>
            </a:r>
            <a:r>
              <a:rPr lang="en-IN" dirty="0"/>
              <a:t>'],row['Answer']]</a:t>
            </a:r>
          </a:p>
          <a:p>
            <a:pPr marL="0" indent="0">
              <a:buNone/>
            </a:pPr>
            <a:r>
              <a:rPr lang="en-IN" dirty="0"/>
              <a:t/>
            </a:r>
            <a:br>
              <a:rPr lang="en-IN" dirty="0"/>
            </a:br>
            <a:r>
              <a:rPr lang="en-IN" dirty="0"/>
              <a:t>      query = row['Query']</a:t>
            </a:r>
          </a:p>
          <a:p>
            <a:pPr marL="0" indent="0">
              <a:buNone/>
            </a:pPr>
            <a:r>
              <a:rPr lang="en-IN" dirty="0"/>
              <a:t>      query = (" ".join(</a:t>
            </a:r>
            <a:r>
              <a:rPr lang="en-IN" dirty="0" err="1"/>
              <a:t>query.split</a:t>
            </a:r>
            <a:r>
              <a:rPr lang="en-IN" dirty="0"/>
              <a:t>()))</a:t>
            </a:r>
          </a:p>
          <a:p>
            <a:pPr marL="0" indent="0">
              <a:buNone/>
            </a:pPr>
            <a:r>
              <a:rPr lang="en-IN" dirty="0"/>
              <a:t>        # branches[row['River Name']].append(branch)</a:t>
            </a:r>
          </a:p>
          <a:p>
            <a:pPr marL="0" indent="0">
              <a:buNone/>
            </a:pPr>
            <a:r>
              <a:rPr lang="en-IN" dirty="0"/>
              <a:t>      </a:t>
            </a:r>
            <a:r>
              <a:rPr lang="en-IN" dirty="0" err="1"/>
              <a:t>total_dictionary.setdefault</a:t>
            </a:r>
            <a:r>
              <a:rPr lang="en-IN" dirty="0"/>
              <a:t>(query, [])</a:t>
            </a:r>
          </a:p>
          <a:p>
            <a:pPr marL="0" indent="0">
              <a:buNone/>
            </a:pPr>
            <a:r>
              <a:rPr lang="en-IN" dirty="0"/>
              <a:t>      </a:t>
            </a:r>
            <a:r>
              <a:rPr lang="en-IN" dirty="0" err="1"/>
              <a:t>total_dictionary</a:t>
            </a:r>
            <a:r>
              <a:rPr lang="en-IN" dirty="0"/>
              <a:t>[query].append(values)</a:t>
            </a:r>
          </a:p>
          <a:p>
            <a:pPr marL="0" indent="0">
              <a:buNone/>
            </a:pPr>
            <a:r>
              <a:rPr lang="en-IN" dirty="0"/>
              <a:t/>
            </a:r>
            <a:br>
              <a:rPr lang="en-IN" dirty="0"/>
            </a:br>
            <a:r>
              <a:rPr lang="en-IN" dirty="0"/>
              <a:t>with open('/content/drive/</a:t>
            </a:r>
            <a:r>
              <a:rPr lang="en-IN" dirty="0" err="1"/>
              <a:t>MyDrive</a:t>
            </a:r>
            <a:r>
              <a:rPr lang="en-IN" dirty="0"/>
              <a:t>/project/Data Set/Final_merged2.csv') as fin:</a:t>
            </a:r>
          </a:p>
          <a:p>
            <a:pPr marL="0" indent="0">
              <a:buNone/>
            </a:pPr>
            <a:r>
              <a:rPr lang="en-IN" dirty="0"/>
              <a:t>    reader = </a:t>
            </a:r>
            <a:r>
              <a:rPr lang="en-IN" dirty="0" err="1"/>
              <a:t>csv.DictReader</a:t>
            </a:r>
            <a:r>
              <a:rPr lang="en-IN" dirty="0"/>
              <a:t>(fin)</a:t>
            </a:r>
          </a:p>
          <a:p>
            <a:pPr marL="0" indent="0">
              <a:buNone/>
            </a:pPr>
            <a:r>
              <a:rPr lang="en-IN" dirty="0"/>
              <a:t>    </a:t>
            </a:r>
          </a:p>
          <a:p>
            <a:pPr marL="0" indent="0">
              <a:buNone/>
            </a:pPr>
            <a:r>
              <a:rPr lang="en-IN" dirty="0"/>
              <a:t>    for row in reader:</a:t>
            </a:r>
          </a:p>
          <a:p>
            <a:pPr marL="0" indent="0">
              <a:buNone/>
            </a:pPr>
            <a:r>
              <a:rPr lang="en-IN" dirty="0"/>
              <a:t>      values = [row['</a:t>
            </a:r>
            <a:r>
              <a:rPr lang="en-IN" dirty="0" err="1"/>
              <a:t>QueryType</a:t>
            </a:r>
            <a:r>
              <a:rPr lang="en-IN" dirty="0"/>
              <a:t>'], row['</a:t>
            </a:r>
            <a:r>
              <a:rPr lang="en-IN" dirty="0" err="1"/>
              <a:t>StateName</a:t>
            </a:r>
            <a:r>
              <a:rPr lang="en-IN" dirty="0"/>
              <a:t>'],row['</a:t>
            </a:r>
            <a:r>
              <a:rPr lang="en-IN" dirty="0" err="1"/>
              <a:t>DistrictName</a:t>
            </a:r>
            <a:r>
              <a:rPr lang="en-IN" dirty="0"/>
              <a:t>'],row['</a:t>
            </a:r>
            <a:r>
              <a:rPr lang="en-IN" dirty="0" err="1"/>
              <a:t>CreatedOn</a:t>
            </a:r>
            <a:r>
              <a:rPr lang="en-IN" dirty="0"/>
              <a:t>'],row['Answer']]</a:t>
            </a:r>
          </a:p>
          <a:p>
            <a:pPr marL="0" indent="0">
              <a:buNone/>
            </a:pPr>
            <a:r>
              <a:rPr lang="en-IN" dirty="0"/>
              <a:t/>
            </a:r>
            <a:br>
              <a:rPr lang="en-IN" dirty="0"/>
            </a:br>
            <a:r>
              <a:rPr lang="en-IN" dirty="0"/>
              <a:t>      query = row['Query']</a:t>
            </a:r>
          </a:p>
          <a:p>
            <a:pPr marL="0" indent="0">
              <a:buNone/>
            </a:pPr>
            <a:r>
              <a:rPr lang="en-IN" dirty="0"/>
              <a:t>      query = (" ".join(</a:t>
            </a:r>
            <a:r>
              <a:rPr lang="en-IN" dirty="0" err="1"/>
              <a:t>query.split</a:t>
            </a:r>
            <a:r>
              <a:rPr lang="en-IN" dirty="0"/>
              <a:t>()))</a:t>
            </a:r>
          </a:p>
          <a:p>
            <a:pPr marL="0" indent="0">
              <a:buNone/>
            </a:pPr>
            <a:r>
              <a:rPr lang="en-IN" dirty="0"/>
              <a:t>        # branches[row['River Name']].append(branch)</a:t>
            </a:r>
          </a:p>
          <a:p>
            <a:pPr marL="0" indent="0">
              <a:buNone/>
            </a:pPr>
            <a:r>
              <a:rPr lang="en-IN" dirty="0"/>
              <a:t>      </a:t>
            </a:r>
            <a:r>
              <a:rPr lang="en-IN" dirty="0" err="1"/>
              <a:t>total_dictionary.setdefault</a:t>
            </a:r>
            <a:r>
              <a:rPr lang="en-IN" dirty="0"/>
              <a:t>(query, [])</a:t>
            </a:r>
          </a:p>
          <a:p>
            <a:pPr marL="0" indent="0">
              <a:buNone/>
            </a:pPr>
            <a:r>
              <a:rPr lang="en-IN" dirty="0"/>
              <a:t>      </a:t>
            </a:r>
            <a:r>
              <a:rPr lang="en-IN" dirty="0" err="1"/>
              <a:t>total_dictionary</a:t>
            </a:r>
            <a:r>
              <a:rPr lang="en-IN" dirty="0"/>
              <a:t>[query].append(values)</a:t>
            </a:r>
          </a:p>
          <a:p>
            <a:pPr marL="0" indent="0">
              <a:buNone/>
            </a:pPr>
            <a:r>
              <a:rPr lang="en-IN" dirty="0"/>
              <a:t/>
            </a:r>
            <a:br>
              <a:rPr lang="en-IN" dirty="0"/>
            </a:br>
            <a:r>
              <a:rPr lang="en-IN" dirty="0"/>
              <a:t>with open('/content/drive/</a:t>
            </a:r>
            <a:r>
              <a:rPr lang="en-IN" dirty="0" err="1"/>
              <a:t>MyDrive</a:t>
            </a:r>
            <a:r>
              <a:rPr lang="en-IN" dirty="0"/>
              <a:t>/project/Data Set/Final_merged3.csv') as fin:</a:t>
            </a:r>
          </a:p>
          <a:p>
            <a:pPr marL="0" indent="0">
              <a:buNone/>
            </a:pPr>
            <a:r>
              <a:rPr lang="en-IN" dirty="0"/>
              <a:t>    reader = </a:t>
            </a:r>
            <a:r>
              <a:rPr lang="en-IN" dirty="0" err="1"/>
              <a:t>csv.DictReader</a:t>
            </a:r>
            <a:r>
              <a:rPr lang="en-IN" dirty="0"/>
              <a:t>(fin)</a:t>
            </a:r>
          </a:p>
          <a:p>
            <a:pPr marL="0" indent="0">
              <a:buNone/>
            </a:pPr>
            <a:r>
              <a:rPr lang="en-IN" dirty="0"/>
              <a:t>    </a:t>
            </a:r>
          </a:p>
          <a:p>
            <a:pPr marL="0" indent="0">
              <a:buNone/>
            </a:pPr>
            <a:r>
              <a:rPr lang="en-IN" dirty="0"/>
              <a:t>    for row in reader:</a:t>
            </a:r>
          </a:p>
          <a:p>
            <a:pPr marL="0" indent="0">
              <a:buNone/>
            </a:pPr>
            <a:r>
              <a:rPr lang="en-IN" dirty="0"/>
              <a:t>      values = [row['</a:t>
            </a:r>
            <a:r>
              <a:rPr lang="en-IN" dirty="0" err="1"/>
              <a:t>QueryType</a:t>
            </a:r>
            <a:r>
              <a:rPr lang="en-IN" dirty="0"/>
              <a:t>'], row['</a:t>
            </a:r>
            <a:r>
              <a:rPr lang="en-IN" dirty="0" err="1"/>
              <a:t>StateName</a:t>
            </a:r>
            <a:r>
              <a:rPr lang="en-IN" dirty="0"/>
              <a:t>'],row['</a:t>
            </a:r>
            <a:r>
              <a:rPr lang="en-IN" dirty="0" err="1"/>
              <a:t>DistrictName</a:t>
            </a:r>
            <a:r>
              <a:rPr lang="en-IN" dirty="0"/>
              <a:t>'],row['</a:t>
            </a:r>
            <a:r>
              <a:rPr lang="en-IN" dirty="0" err="1"/>
              <a:t>CreatedOn</a:t>
            </a:r>
            <a:r>
              <a:rPr lang="en-IN" dirty="0"/>
              <a:t>'],row['Answer']]</a:t>
            </a:r>
          </a:p>
          <a:p>
            <a:pPr marL="0" indent="0">
              <a:buNone/>
            </a:pPr>
            <a:r>
              <a:rPr lang="en-IN" dirty="0"/>
              <a:t/>
            </a:r>
            <a:br>
              <a:rPr lang="en-IN" dirty="0"/>
            </a:br>
            <a:r>
              <a:rPr lang="en-IN" dirty="0"/>
              <a:t>      query = row['Query']</a:t>
            </a:r>
          </a:p>
          <a:p>
            <a:pPr marL="0" indent="0">
              <a:buNone/>
            </a:pPr>
            <a:r>
              <a:rPr lang="en-IN" dirty="0"/>
              <a:t>      query = (" ".join(</a:t>
            </a:r>
            <a:r>
              <a:rPr lang="en-IN" dirty="0" err="1"/>
              <a:t>query.split</a:t>
            </a:r>
            <a:r>
              <a:rPr lang="en-IN" dirty="0"/>
              <a:t>()))</a:t>
            </a:r>
          </a:p>
          <a:p>
            <a:pPr marL="0" indent="0">
              <a:buNone/>
            </a:pPr>
            <a:r>
              <a:rPr lang="en-IN" dirty="0"/>
              <a:t>        # branches[row['River Name']].append(branch)</a:t>
            </a:r>
          </a:p>
          <a:p>
            <a:pPr marL="0" indent="0">
              <a:buNone/>
            </a:pPr>
            <a:r>
              <a:rPr lang="en-IN" dirty="0"/>
              <a:t>      </a:t>
            </a:r>
            <a:r>
              <a:rPr lang="en-IN" dirty="0" err="1"/>
              <a:t>total_dictionary.setdefault</a:t>
            </a:r>
            <a:r>
              <a:rPr lang="en-IN" dirty="0"/>
              <a:t>(query, [])</a:t>
            </a:r>
          </a:p>
          <a:p>
            <a:pPr marL="0" indent="0">
              <a:buNone/>
            </a:pPr>
            <a:r>
              <a:rPr lang="en-IN" dirty="0"/>
              <a:t>      </a:t>
            </a:r>
            <a:r>
              <a:rPr lang="en-IN" dirty="0" err="1"/>
              <a:t>total_dictionary</a:t>
            </a:r>
            <a:r>
              <a:rPr lang="en-IN" dirty="0"/>
              <a:t>[query].append(values)</a:t>
            </a:r>
          </a:p>
          <a:p>
            <a:pPr marL="0" indent="0">
              <a:buNone/>
            </a:pPr>
            <a:r>
              <a:rPr lang="en-IN" dirty="0"/>
              <a:t/>
            </a:r>
            <a:br>
              <a:rPr lang="en-IN" dirty="0"/>
            </a:br>
            <a:endParaRPr lang="en-IN" dirty="0"/>
          </a:p>
        </p:txBody>
      </p:sp>
      <p:pic>
        <p:nvPicPr>
          <p:cNvPr id="4" name="Picture 3" descr="F:\Module two.drawio.png"/>
          <p:cNvPicPr/>
          <p:nvPr/>
        </p:nvPicPr>
        <p:blipFill>
          <a:blip r:embed="rId2">
            <a:extLst>
              <a:ext uri="{28A0092B-C50C-407E-A947-70E740481C1C}">
                <a14:useLocalDpi xmlns:a14="http://schemas.microsoft.com/office/drawing/2010/main" val="0"/>
              </a:ext>
            </a:extLst>
          </a:blip>
          <a:srcRect/>
          <a:stretch>
            <a:fillRect/>
          </a:stretch>
        </p:blipFill>
        <p:spPr>
          <a:xfrm>
            <a:off x="8152327" y="2069733"/>
            <a:ext cx="3018670" cy="2978785"/>
          </a:xfrm>
          <a:prstGeom prst="rect">
            <a:avLst/>
          </a:prstGeom>
          <a:noFill/>
          <a:ln>
            <a:noFill/>
          </a:ln>
        </p:spPr>
      </p:pic>
    </p:spTree>
    <p:extLst>
      <p:ext uri="{BB962C8B-B14F-4D97-AF65-F5344CB8AC3E}">
        <p14:creationId xmlns:p14="http://schemas.microsoft.com/office/powerpoint/2010/main" val="254568306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1250</TotalTime>
  <Words>404</Words>
  <Application>Microsoft Office PowerPoint</Application>
  <PresentationFormat>Custom</PresentationFormat>
  <Paragraphs>139</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Agricultural Related Query Clarifier System</vt:lpstr>
      <vt:lpstr>OBJECTIVE</vt:lpstr>
      <vt:lpstr>ARCHITECTURE DIAGRAM</vt:lpstr>
      <vt:lpstr>Detailed Module Design</vt:lpstr>
      <vt:lpstr>Data Cleaning</vt:lpstr>
      <vt:lpstr>PowerPoint Presentation</vt:lpstr>
      <vt:lpstr>Stop Word Removal</vt:lpstr>
      <vt:lpstr>Word Stemming</vt:lpstr>
      <vt:lpstr>Text Clustering</vt:lpstr>
      <vt:lpstr>Training Model</vt:lpstr>
      <vt:lpstr>Training Model</vt:lpstr>
      <vt:lpstr>User Registration/Login</vt:lpstr>
      <vt:lpstr>Evaluation Metrics </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audist</dc:creator>
  <cp:lastModifiedBy>Windows User</cp:lastModifiedBy>
  <cp:revision>65</cp:revision>
  <dcterms:created xsi:type="dcterms:W3CDTF">2014-04-17T23:07:25Z</dcterms:created>
  <dcterms:modified xsi:type="dcterms:W3CDTF">2022-05-31T17:24:19Z</dcterms:modified>
</cp:coreProperties>
</file>