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1E73-F3AD-4515-BE2F-43E1C771086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38AD-325F-4D2D-B3A1-713480E5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9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1E73-F3AD-4515-BE2F-43E1C771086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38AD-325F-4D2D-B3A1-713480E5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3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1E73-F3AD-4515-BE2F-43E1C771086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38AD-325F-4D2D-B3A1-713480E5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69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1E73-F3AD-4515-BE2F-43E1C771086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38AD-325F-4D2D-B3A1-713480E511F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910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1E73-F3AD-4515-BE2F-43E1C771086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38AD-325F-4D2D-B3A1-713480E5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88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1E73-F3AD-4515-BE2F-43E1C771086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38AD-325F-4D2D-B3A1-713480E5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59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1E73-F3AD-4515-BE2F-43E1C771086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38AD-325F-4D2D-B3A1-713480E5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58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1E73-F3AD-4515-BE2F-43E1C771086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38AD-325F-4D2D-B3A1-713480E5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84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1E73-F3AD-4515-BE2F-43E1C771086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38AD-325F-4D2D-B3A1-713480E5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1E73-F3AD-4515-BE2F-43E1C771086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38AD-325F-4D2D-B3A1-713480E5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1E73-F3AD-4515-BE2F-43E1C771086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38AD-325F-4D2D-B3A1-713480E5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9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1E73-F3AD-4515-BE2F-43E1C771086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38AD-325F-4D2D-B3A1-713480E5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3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1E73-F3AD-4515-BE2F-43E1C771086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38AD-325F-4D2D-B3A1-713480E5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3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1E73-F3AD-4515-BE2F-43E1C771086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38AD-325F-4D2D-B3A1-713480E5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1E73-F3AD-4515-BE2F-43E1C771086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38AD-325F-4D2D-B3A1-713480E5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1E73-F3AD-4515-BE2F-43E1C771086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38AD-325F-4D2D-B3A1-713480E5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1E73-F3AD-4515-BE2F-43E1C771086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38AD-325F-4D2D-B3A1-713480E5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D71E73-F3AD-4515-BE2F-43E1C771086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38AD-325F-4D2D-B3A1-713480E51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0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0545-6648-9E3F-8C4D-1C2DC18B31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4000" b="1" i="0" u="none" strike="noStrike" baseline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</a:rPr>
              <a:t>Advanced Thermal Runaway Detection and Delay System for EV Batteries Using Multi Sensor Integration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C573C-0FC7-CF82-1A98-1E0EC7D2B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2500" b="1" i="0" u="none" strike="noStrike" cap="none" baseline="0" dirty="0">
                <a:ln/>
                <a:solidFill>
                  <a:schemeClr val="accent4"/>
                </a:solidFill>
                <a:latin typeface="Times New Roman" panose="02020603050405020304" pitchFamily="18" charset="0"/>
              </a:rPr>
              <a:t>Team Members </a:t>
            </a:r>
          </a:p>
          <a:p>
            <a:pPr algn="r"/>
            <a:r>
              <a:rPr lang="en-US" sz="2500" b="1" i="0" u="none" strike="noStrike" cap="none" baseline="0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</a:rPr>
              <a:t>Linto</a:t>
            </a:r>
            <a:r>
              <a:rPr lang="en-US" sz="2500" b="1" i="0" u="none" strike="noStrike" cap="none" baseline="0" dirty="0">
                <a:ln/>
                <a:solidFill>
                  <a:schemeClr val="accent4"/>
                </a:solidFill>
                <a:latin typeface="Times New Roman" panose="02020603050405020304" pitchFamily="18" charset="0"/>
              </a:rPr>
              <a:t> Thomas</a:t>
            </a:r>
          </a:p>
          <a:p>
            <a:pPr algn="r"/>
            <a:r>
              <a:rPr lang="en-US" sz="2500" b="1" i="0" u="none" strike="noStrike" cap="none" baseline="0" dirty="0">
                <a:ln/>
                <a:solidFill>
                  <a:schemeClr val="accent4"/>
                </a:solidFill>
                <a:latin typeface="Times New Roman" panose="02020603050405020304" pitchFamily="18" charset="0"/>
              </a:rPr>
              <a:t>Sai Vijay Shankar </a:t>
            </a:r>
          </a:p>
        </p:txBody>
      </p:sp>
    </p:spTree>
    <p:extLst>
      <p:ext uri="{BB962C8B-B14F-4D97-AF65-F5344CB8AC3E}">
        <p14:creationId xmlns:p14="http://schemas.microsoft.com/office/powerpoint/2010/main" val="145729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3C6D-A14A-1541-1EC8-71C183B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EV’s and Future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8033-A404-DD65-EBB8-9505F8DB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Emerging future </a:t>
            </a:r>
            <a:r>
              <a:rPr lang="en-US" dirty="0" err="1"/>
              <a:t>ev</a:t>
            </a:r>
            <a:r>
              <a:rPr lang="en-US" dirty="0"/>
              <a:t> trend worldwide</a:t>
            </a:r>
          </a:p>
          <a:p>
            <a:r>
              <a:rPr lang="en-US" dirty="0"/>
              <a:t>EV battery explosion</a:t>
            </a:r>
          </a:p>
          <a:p>
            <a:r>
              <a:rPr lang="en-US" dirty="0"/>
              <a:t>Environmental impacts</a:t>
            </a:r>
          </a:p>
          <a:p>
            <a:r>
              <a:rPr lang="en-US" dirty="0"/>
              <a:t>What can be done?</a:t>
            </a:r>
          </a:p>
        </p:txBody>
      </p:sp>
    </p:spTree>
    <p:extLst>
      <p:ext uri="{BB962C8B-B14F-4D97-AF65-F5344CB8AC3E}">
        <p14:creationId xmlns:p14="http://schemas.microsoft.com/office/powerpoint/2010/main" val="145671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B1DF-3E0F-3FA4-1376-3ECA1342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05CCA-6B93-8B7B-DA5C-4E1B12A8F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59" y="2052638"/>
            <a:ext cx="6667858" cy="4195762"/>
          </a:xfrm>
        </p:spPr>
      </p:pic>
    </p:spTree>
    <p:extLst>
      <p:ext uri="{BB962C8B-B14F-4D97-AF65-F5344CB8AC3E}">
        <p14:creationId xmlns:p14="http://schemas.microsoft.com/office/powerpoint/2010/main" val="276403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6E2C-93FE-E0F6-8770-4041DDED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6CEF-78ED-873E-3E73-835D0A8E2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ESP32 microcontroller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Kartika" panose="02020503030404060203" pitchFamily="18" charset="0"/>
              </a:rPr>
              <a:t>Thermal camera-Adafruit MLX90640 24x32 IR Thermal Camera Breakout - 110 Degree</a:t>
            </a:r>
            <a:r>
              <a:rPr lang="en-US" sz="1800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Kartika" panose="02020503030404060203" pitchFamily="18" charset="0"/>
              </a:rPr>
              <a:t> </a:t>
            </a:r>
            <a:r>
              <a:rPr lang="en-US" sz="1800" u="sng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Kartika" panose="02020503030404060203" pitchFamily="18" charset="0"/>
              </a:rPr>
              <a:t>FoV</a:t>
            </a:r>
            <a:endParaRPr lang="en-US" sz="1800" u="sng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Kartika" panose="020205030304040602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MQ-135 Gas Sensor</a:t>
            </a:r>
            <a:endParaRPr lang="en-US" sz="1800" u="sng" kern="100" dirty="0">
              <a:latin typeface="Times New Roman" panose="02020603050405020304" pitchFamily="18" charset="0"/>
              <a:ea typeface="Aptos" panose="020B0004020202020204" pitchFamily="34" charset="0"/>
              <a:cs typeface="Kartika" panose="020205030304040602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Kartika" panose="02020503030404060203" pitchFamily="18" charset="0"/>
              </a:rPr>
              <a:t>STEPPERONLINE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Kartika" panose="02020503030404060203" pitchFamily="18" charset="0"/>
              </a:rPr>
              <a:t>Nema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Kartika" panose="02020503030404060203" pitchFamily="18" charset="0"/>
              </a:rPr>
              <a:t> 17 Stepper Motor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Kartika" panose="020205030304040602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MOSFET Switch (IRF540N)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Kartika" panose="020205030304040602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1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15DB-F5FE-732E-0C09-409C9308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 Analysis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1B83-3295-6860-DBC8-82B6816F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ESP32 - 80–240 mA (active mode)</a:t>
            </a:r>
          </a:p>
          <a:p>
            <a:r>
              <a:rPr lang="en-US" dirty="0"/>
              <a:t>Thermal camera - 80 </a:t>
            </a:r>
            <a:r>
              <a:rPr lang="en-US" dirty="0" err="1"/>
              <a:t>mW</a:t>
            </a:r>
            <a:r>
              <a:rPr lang="en-US" dirty="0"/>
              <a:t> </a:t>
            </a:r>
          </a:p>
          <a:p>
            <a:r>
              <a:rPr lang="en-US" dirty="0"/>
              <a:t>Gas sensor - 150 mA at 5V</a:t>
            </a:r>
          </a:p>
          <a:p>
            <a:r>
              <a:rPr lang="en-US" dirty="0"/>
              <a:t>Stepper motor - 500 mA – 1 A</a:t>
            </a:r>
          </a:p>
          <a:p>
            <a:r>
              <a:rPr lang="en-US" dirty="0"/>
              <a:t> A 5V rechargeable battery is used to supply power to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415215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B32C-058D-5590-0DF6-00B5D642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and Data Flow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4246-C261-F33A-43D8-F2C06EC2C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we use Bluetooth connectivity we can send up to 31 bytes without connecting to any device as an advertisement for range from 50 to 100 meters</a:t>
            </a:r>
          </a:p>
          <a:p>
            <a:r>
              <a:rPr lang="en-US" dirty="0"/>
              <a:t>A warning message is sent only abnormality is detected</a:t>
            </a:r>
          </a:p>
        </p:txBody>
      </p:sp>
    </p:spTree>
    <p:extLst>
      <p:ext uri="{BB962C8B-B14F-4D97-AF65-F5344CB8AC3E}">
        <p14:creationId xmlns:p14="http://schemas.microsoft.com/office/powerpoint/2010/main" val="234557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0FC5-6827-7506-3C60-011F45C0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none" strike="noStrik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Integration Challenges and Solutions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C98A-DF97-5D8F-F59F-307EDD6FB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and testing</a:t>
            </a:r>
          </a:p>
          <a:p>
            <a:r>
              <a:rPr lang="en-US" dirty="0"/>
              <a:t>PCB layout</a:t>
            </a:r>
          </a:p>
          <a:p>
            <a:r>
              <a:rPr lang="en-US" dirty="0"/>
              <a:t>Machine Learning - </a:t>
            </a:r>
            <a:r>
              <a:rPr lang="en-US" sz="1800" i="0" u="none" strike="noStrike" baseline="0" dirty="0">
                <a:latin typeface="Century Gothic (Headings)"/>
              </a:rPr>
              <a:t>Support Vector Machine (SVM) </a:t>
            </a:r>
            <a:endParaRPr lang="en-US" dirty="0">
              <a:latin typeface="Century Gothic (Headings)"/>
            </a:endParaRPr>
          </a:p>
          <a:p>
            <a:r>
              <a:rPr lang="en-US" dirty="0"/>
              <a:t>Prototype to actual </a:t>
            </a:r>
            <a:r>
              <a:rPr lang="en-US" dirty="0" err="1"/>
              <a:t>ev</a:t>
            </a:r>
            <a:r>
              <a:rPr lang="en-US" dirty="0"/>
              <a:t> integration model limitations</a:t>
            </a:r>
          </a:p>
        </p:txBody>
      </p:sp>
    </p:spTree>
    <p:extLst>
      <p:ext uri="{BB962C8B-B14F-4D97-AF65-F5344CB8AC3E}">
        <p14:creationId xmlns:p14="http://schemas.microsoft.com/office/powerpoint/2010/main" val="220573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5F02-2D52-88EF-372F-7F5DF88C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0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5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5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041151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186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Century Gothic</vt:lpstr>
      <vt:lpstr>Century Gothic (Headings)</vt:lpstr>
      <vt:lpstr>Courier New</vt:lpstr>
      <vt:lpstr>Times New Roman</vt:lpstr>
      <vt:lpstr>Wingdings 3</vt:lpstr>
      <vt:lpstr>Ion</vt:lpstr>
      <vt:lpstr> Advanced Thermal Runaway Detection and Delay System for EV Batteries Using Multi Sensor Integration  </vt:lpstr>
      <vt:lpstr>EV’s and Future Transport</vt:lpstr>
      <vt:lpstr>BLOCK DIAGRAM</vt:lpstr>
      <vt:lpstr>HARDWARE SELECTION</vt:lpstr>
      <vt:lpstr>Power Consumption Analysis</vt:lpstr>
      <vt:lpstr>Communication and Data Flow</vt:lpstr>
      <vt:lpstr>System Integration Challenges and Solutions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LINTO THOMAS</dc:creator>
  <cp:lastModifiedBy>LINTO THOMAS</cp:lastModifiedBy>
  <cp:revision>5</cp:revision>
  <dcterms:created xsi:type="dcterms:W3CDTF">2025-03-25T22:06:44Z</dcterms:created>
  <dcterms:modified xsi:type="dcterms:W3CDTF">2025-03-25T22:42:45Z</dcterms:modified>
</cp:coreProperties>
</file>