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83" r:id="rId6"/>
    <p:sldId id="282" r:id="rId7"/>
    <p:sldId id="271" r:id="rId8"/>
    <p:sldId id="272" r:id="rId9"/>
    <p:sldId id="284" r:id="rId10"/>
    <p:sldId id="285" r:id="rId11"/>
    <p:sldId id="269" r:id="rId12"/>
    <p:sldId id="28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C4A22-F10F-4B7C-A0BF-388DE2376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5329"/>
            <a:ext cx="7391399" cy="147002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ATM FRAUD DETECTION </a:t>
            </a:r>
            <a:br>
              <a:rPr lang="en-US" sz="36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3429000"/>
            <a:ext cx="3962400" cy="112077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Times New Roman" pitchFamily="18" charset="0"/>
              </a:rPr>
              <a:t>DHINAKARAN V</a:t>
            </a:r>
          </a:p>
          <a:p>
            <a:pPr algn="l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Times New Roman" pitchFamily="18" charset="0"/>
              </a:rPr>
              <a:t>Reg No: 210419205010</a:t>
            </a:r>
          </a:p>
          <a:p>
            <a:pPr algn="l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75024"/>
            <a:ext cx="3962400" cy="1120776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Times New Roman" pitchFamily="18" charset="0"/>
              </a:rPr>
              <a:t>VIJAY S</a:t>
            </a:r>
          </a:p>
          <a:p>
            <a:pPr algn="l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Times New Roman" pitchFamily="18" charset="0"/>
              </a:rPr>
              <a:t>Reg No: 210419205059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599" y="2576677"/>
            <a:ext cx="6400801" cy="587376"/>
          </a:xfrm>
          <a:prstGeom prst="rect">
            <a:avLst/>
          </a:prstGeom>
        </p:spPr>
        <p:txBody>
          <a:bodyPr vert="horz" anchor="b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Presented  By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D3FBA-29F9-F838-F1B4-5966B0F2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C64591-62DD-0F01-E110-506F32A8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DF8A28-0869-DC3A-ABA3-4CD3ED11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6" y="0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B9F076C7-B616-FE92-D421-AACED27BE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077" y="2971800"/>
            <a:ext cx="8229600" cy="2100072"/>
          </a:xfrm>
        </p:spPr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Prevent most of the threats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Multiple authentication methods</a:t>
            </a:r>
          </a:p>
          <a:p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Features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0D8C34-C854-B618-0526-A9009CAB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126CF-B4CC-5CCD-9CEA-531B34DA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1B31E69-29EA-F502-CCC0-4D54A2A9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637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1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994" y="2971801"/>
            <a:ext cx="8229600" cy="2590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Editor – </a:t>
            </a:r>
            <a:r>
              <a:rPr lang="en-US" sz="2400" dirty="0" err="1">
                <a:latin typeface="Bahnschrift Light" panose="020B0502040204020203" pitchFamily="34" charset="0"/>
                <a:cs typeface="Times New Roman" pitchFamily="18" charset="0"/>
              </a:rPr>
              <a:t>Pycharm</a:t>
            </a: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, Sublime text 3</a:t>
            </a:r>
          </a:p>
          <a:p>
            <a:pPr algn="just">
              <a:buNone/>
            </a:pPr>
            <a:endParaRPr 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Productivity Management Tool  – </a:t>
            </a:r>
            <a:r>
              <a:rPr lang="en-US" sz="2400" dirty="0" err="1">
                <a:latin typeface="Bahnschrift Light" panose="020B0502040204020203" pitchFamily="34" charset="0"/>
                <a:cs typeface="Times New Roman" pitchFamily="18" charset="0"/>
              </a:rPr>
              <a:t>Trello</a:t>
            </a: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 Board, Slack</a:t>
            </a:r>
          </a:p>
          <a:p>
            <a:pPr algn="just">
              <a:buNone/>
            </a:pPr>
            <a:endParaRPr 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Platform/Operating System –  Cross 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Development Tools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6AB612-18E1-058E-22E5-49734BC6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28698-879E-F57B-033E-1FF95904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0096BC2-56E8-C87C-0628-11B46CC4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637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328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>
                <a:latin typeface="Bahnschrift Light" panose="020B0502040204020203" pitchFamily="34" charset="0"/>
              </a:rPr>
              <a:t>Iris recognition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Light" panose="020B0502040204020203" pitchFamily="34" charset="0"/>
              </a:rPr>
              <a:t>High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Light" panose="020B0502040204020203" pitchFamily="34" charset="0"/>
              </a:rPr>
              <a:t>Possible to recognize dead human eye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Light" panose="020B0502040204020203" pitchFamily="34" charset="0"/>
              </a:rPr>
              <a:t>Costly to implement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Future Works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03DC5A-B1C7-8BD2-CDE9-835F0C6A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3286E-0941-AF1A-544F-1C2269EB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C167DCC-E4D6-AC36-4101-F51EF1671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637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               </a:t>
            </a:r>
            <a:r>
              <a:rPr lang="en-US" sz="5400" dirty="0">
                <a:solidFill>
                  <a:schemeClr val="tx1"/>
                </a:solidFill>
                <a:latin typeface="Bahnschrift Light" panose="020B0502040204020203" pitchFamily="34" charset="0"/>
              </a:rPr>
              <a:t>THANK YOU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C6710F-0FFC-E0D8-289D-07C7BDEF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C36F5-A34A-017E-449D-E65F09580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A84C1C9-9B7B-9AFB-3718-C68009E5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637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85800"/>
            <a:ext cx="7858180" cy="990600"/>
          </a:xfrm>
        </p:spPr>
        <p:txBody>
          <a:bodyPr>
            <a:noAutofit/>
          </a:bodyPr>
          <a:lstStyle/>
          <a:p>
            <a:pPr marL="0" lvl="6" algn="just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ATM?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04800" y="1705897"/>
            <a:ext cx="8686800" cy="4724400"/>
          </a:xfrm>
          <a:ln>
            <a:noFill/>
          </a:ln>
        </p:spPr>
        <p:txBody>
          <a:bodyPr>
            <a:noAutofit/>
          </a:bodyPr>
          <a:lstStyle/>
          <a:p>
            <a:pPr marR="0" algn="just"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Automated Teller Machine is a computerized machine that provides the customers of banks the facility of accessing their accounts for dispensing cash and to carry out other financial transactions without the need of actually visiting a bank branch.</a:t>
            </a:r>
          </a:p>
          <a:p>
            <a:pPr marR="0" algn="just" eaLnBrk="1" hangingPunct="1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Bahnschrift Light" panose="020B0502040204020203" pitchFamily="34" charset="0"/>
              <a:cs typeface="Arial" charset="0"/>
            </a:endParaRPr>
          </a:p>
          <a:p>
            <a:pPr marR="0"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ahnschrift Light" panose="020B0502040204020203" pitchFamily="34" charset="0"/>
                <a:ea typeface="+mj-ea"/>
                <a:cs typeface="Times New Roman" pitchFamily="18" charset="0"/>
              </a:rPr>
              <a:t>Objectives</a:t>
            </a:r>
            <a:endParaRPr lang="en-US" sz="2000" dirty="0">
              <a:solidFill>
                <a:schemeClr val="tx1"/>
              </a:solidFill>
              <a:latin typeface="Bahnschrift Light" panose="020B0502040204020203" pitchFamily="34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  ATM is widely used to make transaction in modern world.</a:t>
            </a:r>
          </a:p>
          <a:p>
            <a:pPr algn="l"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  ATM system is not secured enough today.</a:t>
            </a:r>
          </a:p>
          <a:p>
            <a:pPr algn="l"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  Several Attacks are regularly occurring in ATM system.</a:t>
            </a:r>
          </a:p>
          <a:p>
            <a:pPr algn="l"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  Our goal is to prevent these threats.</a:t>
            </a:r>
          </a:p>
          <a:p>
            <a:pPr marR="0" algn="just" eaLnBrk="1" hangingPunct="1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Bahnschrift Light" panose="020B0502040204020203" pitchFamily="34" charset="0"/>
              <a:cs typeface="Arial" charset="0"/>
            </a:endParaRPr>
          </a:p>
          <a:p>
            <a:pPr marR="0" algn="just" eaLnBrk="1" hangingPunct="1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  <a:latin typeface="Bahnschrift Light" panose="020B0502040204020203" pitchFamily="34" charset="0"/>
              <a:cs typeface="Arial" charset="0"/>
            </a:endParaRPr>
          </a:p>
          <a:p>
            <a:pPr marR="0" algn="just" eaLnBrk="1" hangingPunct="1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R="0" algn="just" eaLnBrk="1" hangingPunct="1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R="0" algn="just"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        </a:t>
            </a:r>
            <a:endParaRPr lang="en-US" sz="20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4DC082-35A3-8752-279B-08279D47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CB39F-D34C-4F6F-9C06-C9CD6B3A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E62188-151C-23C6-9C35-AD967F2A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7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834788"/>
            <a:ext cx="5183187" cy="777875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   </a:t>
            </a:r>
            <a:r>
              <a:rPr lang="en-US" sz="4000" b="1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ATM  FRAUDS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7219"/>
            <a:ext cx="8004175" cy="3136900"/>
          </a:xfrm>
        </p:spPr>
        <p:txBody>
          <a:bodyPr>
            <a:normAutofit fontScale="62500" lnSpcReduction="20000"/>
          </a:bodyPr>
          <a:lstStyle/>
          <a:p>
            <a:pPr marL="274320" indent="-274320" algn="just">
              <a:buClr>
                <a:schemeClr val="accent3"/>
              </a:buClr>
              <a:buNone/>
              <a:defRPr/>
            </a:pPr>
            <a:r>
              <a:rPr lang="en-US" sz="3800" dirty="0">
                <a:latin typeface="Bahnschrift Light" panose="020B0502040204020203" pitchFamily="34" charset="0"/>
                <a:cs typeface="Times New Roman" pitchFamily="18" charset="0"/>
              </a:rPr>
              <a:t>   ATM fraud refers to fraud with the use of an ATM card whereby the offender of the crime uses the card to immediately withdraw funds from a consumer account using PIN based transactions at the ATM.    </a:t>
            </a:r>
            <a:endParaRPr lang="en-US" altLang="en-US" sz="38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    </a:t>
            </a:r>
            <a:r>
              <a:rPr lang="en-US" sz="1800" dirty="0">
                <a:latin typeface="Bahnschrift Light" panose="020B0502040204020203" pitchFamily="34" charset="0"/>
              </a:rPr>
              <a:t>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latin typeface="Bahnschrift Light" panose="020B0502040204020203" pitchFamily="34" charset="0"/>
              </a:rPr>
              <a:t>    </a:t>
            </a:r>
            <a:endParaRPr lang="en-US" sz="2000" dirty="0">
              <a:latin typeface="Bahnschrift Light" panose="020B0502040204020203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400" dirty="0">
              <a:latin typeface="Bahnschrift Light" panose="020B0502040204020203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800" dirty="0">
              <a:latin typeface="Bahnschrift Light" panose="020B0502040204020203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latin typeface="Bahnschrift Light" panose="020B0502040204020203" pitchFamily="34" charset="0"/>
              </a:rPr>
              <a:t>   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62000" y="2362200"/>
            <a:ext cx="403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b="1" dirty="0">
              <a:latin typeface="Bahnschrift Light" panose="020B0502040204020203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Bahnschrift Light" panose="020B0502040204020203" pitchFamily="34" charset="0"/>
                <a:cs typeface="Times New Roman" pitchFamily="18" charset="0"/>
              </a:rPr>
              <a:t>Types of ATM Frauds</a:t>
            </a: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latin typeface="Bahnschrift Light" panose="020B0502040204020203" pitchFamily="34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Card skimming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alt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err="1">
                <a:latin typeface="Bahnschrift Light" panose="020B0502040204020203" pitchFamily="34" charset="0"/>
                <a:cs typeface="Times New Roman" pitchFamily="18" charset="0"/>
              </a:rPr>
              <a:t>Salisi</a:t>
            </a: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 gang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alt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Cash Trapping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Fake assistance</a:t>
            </a:r>
            <a:endParaRPr lang="en-US" sz="2400" b="1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latin typeface="Bahnschrift Light" panose="020B0502040204020203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latin typeface="Bahnschrift Light" panose="020B0502040204020203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Bahnschrift Light" panose="020B0502040204020203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800600" y="3508612"/>
            <a:ext cx="3886200" cy="2514600"/>
          </a:xfrm>
          <a:prstGeom prst="rect">
            <a:avLst/>
          </a:prstGeom>
          <a:ln/>
        </p:spPr>
        <p:txBody>
          <a:bodyPr lIns="0" rIns="0" bIns="0" anchor="b">
            <a:normAutofit fontScale="97500"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Card Trapping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alt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Fake PIN Pad Overlay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    </a:t>
            </a:r>
            <a:endParaRPr lang="en-US" alt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Shoulder surfing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Physical Attack</a:t>
            </a:r>
            <a:endParaRPr lang="en-US" sz="2400" b="1" dirty="0">
              <a:latin typeface="Bahnschrift Light" panose="020B0502040204020203" pitchFamily="34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701B58-F625-43F1-77E2-4E47695E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218C87B-57EA-1C12-14F7-DA9586C7D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6ABBD6C-D73B-E5D8-FCF7-95617226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Card activation/deactivation method prevents card skimming, </a:t>
            </a:r>
            <a:r>
              <a:rPr lang="en-US" sz="2400" dirty="0" err="1">
                <a:latin typeface="Bahnschrift Light" panose="020B0502040204020203" pitchFamily="34" charset="0"/>
                <a:cs typeface="Times New Roman" pitchFamily="18" charset="0"/>
              </a:rPr>
              <a:t>Salisi</a:t>
            </a: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 gang and card trapping ATM frauds.</a:t>
            </a:r>
          </a:p>
          <a:p>
            <a:pPr>
              <a:buNone/>
            </a:pPr>
            <a:endParaRPr 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Face detection method prevents fake pin pad overlay, shoulder surfing, fake assistance ATM frauds.</a:t>
            </a:r>
          </a:p>
          <a:p>
            <a:pPr>
              <a:buNone/>
            </a:pPr>
            <a:endParaRPr 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Client confirmation method increases the security of the system.</a:t>
            </a:r>
          </a:p>
          <a:p>
            <a:pPr marL="109728" indent="0">
              <a:buNone/>
            </a:pP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itchFamily="18" charset="0"/>
              </a:rPr>
              <a:t>Proposed Fraud Prevention method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5CE9F6-AFFC-ED03-257E-917BDC52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30308-D600-6484-41DD-02FD3CF4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9403372-A033-9FFD-38A9-5C41B3C4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637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6764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400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     The waterfall Model illustrates the software development process in a linear sequential flow. This means that any phase in the development process begins only if the previous phase is complete.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 Process Model</a:t>
            </a:r>
            <a:br>
              <a:rPr lang="en-US" sz="4000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endParaRPr lang="en-US" sz="2700" dirty="0">
              <a:solidFill>
                <a:schemeClr val="tx1"/>
              </a:solidFill>
              <a:effectLst/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1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4987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System Model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124"/>
            <a:ext cx="7620000" cy="463867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A7E32A0-B4BC-D174-9201-F2E4376B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4A150-B760-18F5-F4E6-0148AFE2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C09A1E-90D7-1A0C-1989-57C66CD18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637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System Flow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12315"/>
            <a:ext cx="7848600" cy="5693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E-R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0" y="1066800"/>
            <a:ext cx="8143360" cy="5539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IMPLEMENTATION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65EFDE-DC45-1BE8-5A7C-71865A5F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-10010"/>
            <a:ext cx="1720644" cy="10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22346-0441-D725-230F-83175A14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08" y="0"/>
            <a:ext cx="5759092" cy="1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6A9DE7B-11B1-1CDB-8A98-9EEE54DF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637"/>
            <a:ext cx="1504213" cy="12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08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</TotalTime>
  <Words>318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Bahnschrift Light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ATM FRAUD DETECTION  SYSTEM</vt:lpstr>
      <vt:lpstr>What is ATM?</vt:lpstr>
      <vt:lpstr>   ATM  FRAUDS</vt:lpstr>
      <vt:lpstr>Proposed Fraud Prevention method</vt:lpstr>
      <vt:lpstr>  Process Model </vt:lpstr>
      <vt:lpstr>System Model </vt:lpstr>
      <vt:lpstr>System Flow chart</vt:lpstr>
      <vt:lpstr>E-R diagram</vt:lpstr>
      <vt:lpstr>IMPLEMENTATION</vt:lpstr>
      <vt:lpstr>Features</vt:lpstr>
      <vt:lpstr>Development Tools</vt:lpstr>
      <vt:lpstr>Future Works</vt:lpstr>
      <vt:lpstr>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FRAUD DETECTION SOFTWARE</dc:title>
  <dc:creator>Ashraf Hossain</dc:creator>
  <cp:lastModifiedBy>Vijay Subramani</cp:lastModifiedBy>
  <cp:revision>120</cp:revision>
  <dcterms:created xsi:type="dcterms:W3CDTF">2006-08-16T00:00:00Z</dcterms:created>
  <dcterms:modified xsi:type="dcterms:W3CDTF">2022-06-21T05:09:50Z</dcterms:modified>
</cp:coreProperties>
</file>