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5EE20-FCE8-4D44-9C82-D80ECFFF0F7B}" v="6" dt="2022-05-01T23:50:32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5CFAC-406F-4418-92FC-1CB82DE5EB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CE2FEE-07B6-4026-8869-8DC37650D0A7}">
      <dgm:prSet/>
      <dgm:spPr/>
      <dgm:t>
        <a:bodyPr/>
        <a:lstStyle/>
        <a:p>
          <a:r>
            <a:rPr lang="en-US"/>
            <a:t>Features of language</a:t>
          </a:r>
        </a:p>
      </dgm:t>
    </dgm:pt>
    <dgm:pt modelId="{2E222AA0-69DE-44FD-AACD-8A0836F8BF8E}" type="parTrans" cxnId="{2BD5FF22-7077-4CDF-A6C5-8ADAA8EF95E6}">
      <dgm:prSet/>
      <dgm:spPr/>
      <dgm:t>
        <a:bodyPr/>
        <a:lstStyle/>
        <a:p>
          <a:endParaRPr lang="en-US"/>
        </a:p>
      </dgm:t>
    </dgm:pt>
    <dgm:pt modelId="{FBC7BBD8-D80C-4C6A-954B-AE29A7107D2D}" type="sibTrans" cxnId="{2BD5FF22-7077-4CDF-A6C5-8ADAA8EF95E6}">
      <dgm:prSet/>
      <dgm:spPr/>
      <dgm:t>
        <a:bodyPr/>
        <a:lstStyle/>
        <a:p>
          <a:endParaRPr lang="en-US"/>
        </a:p>
      </dgm:t>
    </dgm:pt>
    <dgm:pt modelId="{FCE6BBAD-D09D-430B-BC0C-B2B10B6D1B97}">
      <dgm:prSet/>
      <dgm:spPr/>
      <dgm:t>
        <a:bodyPr/>
        <a:lstStyle/>
        <a:p>
          <a:r>
            <a:rPr lang="en-US"/>
            <a:t>Tools used</a:t>
          </a:r>
        </a:p>
      </dgm:t>
    </dgm:pt>
    <dgm:pt modelId="{95F1C137-D682-4742-83FB-A3F19C37FF23}" type="parTrans" cxnId="{8903ED8A-D9D5-46E4-ACC5-A45326474EA4}">
      <dgm:prSet/>
      <dgm:spPr/>
      <dgm:t>
        <a:bodyPr/>
        <a:lstStyle/>
        <a:p>
          <a:endParaRPr lang="en-US"/>
        </a:p>
      </dgm:t>
    </dgm:pt>
    <dgm:pt modelId="{47EBFF70-F3B7-43A6-B66E-9252627BB9A0}" type="sibTrans" cxnId="{8903ED8A-D9D5-46E4-ACC5-A45326474EA4}">
      <dgm:prSet/>
      <dgm:spPr/>
      <dgm:t>
        <a:bodyPr/>
        <a:lstStyle/>
        <a:p>
          <a:endParaRPr lang="en-US"/>
        </a:p>
      </dgm:t>
    </dgm:pt>
    <dgm:pt modelId="{6E513A36-5531-4164-838A-BD5C9A69CBB7}">
      <dgm:prSet/>
      <dgm:spPr/>
      <dgm:t>
        <a:bodyPr/>
        <a:lstStyle/>
        <a:p>
          <a:r>
            <a:rPr lang="en-US"/>
            <a:t>Tools installation</a:t>
          </a:r>
        </a:p>
      </dgm:t>
    </dgm:pt>
    <dgm:pt modelId="{79F6F223-1F0F-480E-B28C-0901E98FEAC5}" type="parTrans" cxnId="{7B841BEF-185D-48F4-A9AB-2F41E249418F}">
      <dgm:prSet/>
      <dgm:spPr/>
      <dgm:t>
        <a:bodyPr/>
        <a:lstStyle/>
        <a:p>
          <a:endParaRPr lang="en-US"/>
        </a:p>
      </dgm:t>
    </dgm:pt>
    <dgm:pt modelId="{1DE3EFAA-4027-4FE3-8CC7-FC0D294CD91B}" type="sibTrans" cxnId="{7B841BEF-185D-48F4-A9AB-2F41E249418F}">
      <dgm:prSet/>
      <dgm:spPr/>
      <dgm:t>
        <a:bodyPr/>
        <a:lstStyle/>
        <a:p>
          <a:endParaRPr lang="en-US"/>
        </a:p>
      </dgm:t>
    </dgm:pt>
    <dgm:pt modelId="{60D10427-AD28-4451-AEC0-AEDF436A537C}">
      <dgm:prSet/>
      <dgm:spPr/>
      <dgm:t>
        <a:bodyPr/>
        <a:lstStyle/>
        <a:p>
          <a:r>
            <a:rPr lang="en-US"/>
            <a:t>Flow of language</a:t>
          </a:r>
        </a:p>
      </dgm:t>
    </dgm:pt>
    <dgm:pt modelId="{9FDA7A20-FA23-4042-B12F-632716D6B007}" type="parTrans" cxnId="{1B7AC631-F78E-4309-B310-67B4BF73BCC0}">
      <dgm:prSet/>
      <dgm:spPr/>
      <dgm:t>
        <a:bodyPr/>
        <a:lstStyle/>
        <a:p>
          <a:endParaRPr lang="en-US"/>
        </a:p>
      </dgm:t>
    </dgm:pt>
    <dgm:pt modelId="{A29325B8-9A1D-484E-A688-121499418776}" type="sibTrans" cxnId="{1B7AC631-F78E-4309-B310-67B4BF73BCC0}">
      <dgm:prSet/>
      <dgm:spPr/>
      <dgm:t>
        <a:bodyPr/>
        <a:lstStyle/>
        <a:p>
          <a:endParaRPr lang="en-US"/>
        </a:p>
      </dgm:t>
    </dgm:pt>
    <dgm:pt modelId="{A3211A14-FB2E-4A7B-A931-5666233560E9}">
      <dgm:prSet/>
      <dgm:spPr/>
      <dgm:t>
        <a:bodyPr/>
        <a:lstStyle/>
        <a:p>
          <a:r>
            <a:rPr lang="en-US"/>
            <a:t>Grammar of the language </a:t>
          </a:r>
        </a:p>
      </dgm:t>
    </dgm:pt>
    <dgm:pt modelId="{CB350007-ED3D-4A76-B07E-03EAD37AE623}" type="parTrans" cxnId="{05B8EB3A-7BA6-440D-B98A-DFC46BBBCC00}">
      <dgm:prSet/>
      <dgm:spPr/>
      <dgm:t>
        <a:bodyPr/>
        <a:lstStyle/>
        <a:p>
          <a:endParaRPr lang="en-US"/>
        </a:p>
      </dgm:t>
    </dgm:pt>
    <dgm:pt modelId="{FD05CBD3-6E11-49B5-89E6-D61C7BFA462A}" type="sibTrans" cxnId="{05B8EB3A-7BA6-440D-B98A-DFC46BBBCC00}">
      <dgm:prSet/>
      <dgm:spPr/>
      <dgm:t>
        <a:bodyPr/>
        <a:lstStyle/>
        <a:p>
          <a:endParaRPr lang="en-US"/>
        </a:p>
      </dgm:t>
    </dgm:pt>
    <dgm:pt modelId="{856A5704-A76E-4326-AAE5-0EE88EFB51A6}">
      <dgm:prSet/>
      <dgm:spPr/>
      <dgm:t>
        <a:bodyPr/>
        <a:lstStyle/>
        <a:p>
          <a:r>
            <a:rPr lang="en-US"/>
            <a:t>Future Scope &amp; Limitations</a:t>
          </a:r>
        </a:p>
      </dgm:t>
    </dgm:pt>
    <dgm:pt modelId="{F0BDCC51-FED7-42EA-B471-EECACC1BC267}" type="parTrans" cxnId="{0431ACEB-D1CF-4A77-9694-54C711798A11}">
      <dgm:prSet/>
      <dgm:spPr/>
      <dgm:t>
        <a:bodyPr/>
        <a:lstStyle/>
        <a:p>
          <a:endParaRPr lang="en-US"/>
        </a:p>
      </dgm:t>
    </dgm:pt>
    <dgm:pt modelId="{ADFF3968-1FD3-42DC-ADE9-FAAFA9558E16}" type="sibTrans" cxnId="{0431ACEB-D1CF-4A77-9694-54C711798A11}">
      <dgm:prSet/>
      <dgm:spPr/>
      <dgm:t>
        <a:bodyPr/>
        <a:lstStyle/>
        <a:p>
          <a:endParaRPr lang="en-US"/>
        </a:p>
      </dgm:t>
    </dgm:pt>
    <dgm:pt modelId="{61B65693-DE41-4BC6-ABD1-C29D23FB9D01}" type="pres">
      <dgm:prSet presAssocID="{A3B5CFAC-406F-4418-92FC-1CB82DE5EBE3}" presName="root" presStyleCnt="0">
        <dgm:presLayoutVars>
          <dgm:dir/>
          <dgm:resizeHandles val="exact"/>
        </dgm:presLayoutVars>
      </dgm:prSet>
      <dgm:spPr/>
    </dgm:pt>
    <dgm:pt modelId="{517E69FF-9CB1-46A4-B015-E3F7006242DD}" type="pres">
      <dgm:prSet presAssocID="{2BCE2FEE-07B6-4026-8869-8DC37650D0A7}" presName="compNode" presStyleCnt="0"/>
      <dgm:spPr/>
    </dgm:pt>
    <dgm:pt modelId="{B20FF601-8C04-438E-A5AC-5303C2CC1031}" type="pres">
      <dgm:prSet presAssocID="{2BCE2FEE-07B6-4026-8869-8DC37650D0A7}" presName="bgRect" presStyleLbl="bgShp" presStyleIdx="0" presStyleCnt="6"/>
      <dgm:spPr/>
    </dgm:pt>
    <dgm:pt modelId="{28C908BF-1775-48F7-8825-FC1970402177}" type="pres">
      <dgm:prSet presAssocID="{2BCE2FEE-07B6-4026-8869-8DC37650D0A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B7DF310-B1FC-4AC3-B1D7-E905235B88AF}" type="pres">
      <dgm:prSet presAssocID="{2BCE2FEE-07B6-4026-8869-8DC37650D0A7}" presName="spaceRect" presStyleCnt="0"/>
      <dgm:spPr/>
    </dgm:pt>
    <dgm:pt modelId="{D21F58F2-4FBB-4AD2-ABAB-8C526D48CCC4}" type="pres">
      <dgm:prSet presAssocID="{2BCE2FEE-07B6-4026-8869-8DC37650D0A7}" presName="parTx" presStyleLbl="revTx" presStyleIdx="0" presStyleCnt="6">
        <dgm:presLayoutVars>
          <dgm:chMax val="0"/>
          <dgm:chPref val="0"/>
        </dgm:presLayoutVars>
      </dgm:prSet>
      <dgm:spPr/>
    </dgm:pt>
    <dgm:pt modelId="{82B5FE53-278B-4905-B49A-1594223AF12C}" type="pres">
      <dgm:prSet presAssocID="{FBC7BBD8-D80C-4C6A-954B-AE29A7107D2D}" presName="sibTrans" presStyleCnt="0"/>
      <dgm:spPr/>
    </dgm:pt>
    <dgm:pt modelId="{904F3BF7-79BF-4CEA-A3EA-22983BDF8467}" type="pres">
      <dgm:prSet presAssocID="{FCE6BBAD-D09D-430B-BC0C-B2B10B6D1B97}" presName="compNode" presStyleCnt="0"/>
      <dgm:spPr/>
    </dgm:pt>
    <dgm:pt modelId="{7149B381-3CAC-4C27-BA06-388C87D7DE5E}" type="pres">
      <dgm:prSet presAssocID="{FCE6BBAD-D09D-430B-BC0C-B2B10B6D1B97}" presName="bgRect" presStyleLbl="bgShp" presStyleIdx="1" presStyleCnt="6"/>
      <dgm:spPr/>
    </dgm:pt>
    <dgm:pt modelId="{7EC12C22-EAEE-4773-A515-2C0A1B458409}" type="pres">
      <dgm:prSet presAssocID="{FCE6BBAD-D09D-430B-BC0C-B2B10B6D1B9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0C82797-2BFB-42F5-B016-8B185B84185A}" type="pres">
      <dgm:prSet presAssocID="{FCE6BBAD-D09D-430B-BC0C-B2B10B6D1B97}" presName="spaceRect" presStyleCnt="0"/>
      <dgm:spPr/>
    </dgm:pt>
    <dgm:pt modelId="{B456D468-A817-4E65-9AA8-BBD9D3C8B233}" type="pres">
      <dgm:prSet presAssocID="{FCE6BBAD-D09D-430B-BC0C-B2B10B6D1B97}" presName="parTx" presStyleLbl="revTx" presStyleIdx="1" presStyleCnt="6">
        <dgm:presLayoutVars>
          <dgm:chMax val="0"/>
          <dgm:chPref val="0"/>
        </dgm:presLayoutVars>
      </dgm:prSet>
      <dgm:spPr/>
    </dgm:pt>
    <dgm:pt modelId="{A097C425-F9CC-4F76-8697-59012A672CC5}" type="pres">
      <dgm:prSet presAssocID="{47EBFF70-F3B7-43A6-B66E-9252627BB9A0}" presName="sibTrans" presStyleCnt="0"/>
      <dgm:spPr/>
    </dgm:pt>
    <dgm:pt modelId="{13FC62A8-3F08-47A4-8BE9-958D0EFC8D29}" type="pres">
      <dgm:prSet presAssocID="{6E513A36-5531-4164-838A-BD5C9A69CBB7}" presName="compNode" presStyleCnt="0"/>
      <dgm:spPr/>
    </dgm:pt>
    <dgm:pt modelId="{898BAB39-5D6F-4CE7-AF8B-4C58BE669A4E}" type="pres">
      <dgm:prSet presAssocID="{6E513A36-5531-4164-838A-BD5C9A69CBB7}" presName="bgRect" presStyleLbl="bgShp" presStyleIdx="2" presStyleCnt="6"/>
      <dgm:spPr/>
    </dgm:pt>
    <dgm:pt modelId="{4928ECB2-37D8-4F45-9257-1A960174B002}" type="pres">
      <dgm:prSet presAssocID="{6E513A36-5531-4164-838A-BD5C9A69CBB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74BC3706-57DB-4AFF-9D64-65D70D17B94A}" type="pres">
      <dgm:prSet presAssocID="{6E513A36-5531-4164-838A-BD5C9A69CBB7}" presName="spaceRect" presStyleCnt="0"/>
      <dgm:spPr/>
    </dgm:pt>
    <dgm:pt modelId="{EFAF6C32-5E2F-4F1A-A746-D2B4B9958C4E}" type="pres">
      <dgm:prSet presAssocID="{6E513A36-5531-4164-838A-BD5C9A69CBB7}" presName="parTx" presStyleLbl="revTx" presStyleIdx="2" presStyleCnt="6">
        <dgm:presLayoutVars>
          <dgm:chMax val="0"/>
          <dgm:chPref val="0"/>
        </dgm:presLayoutVars>
      </dgm:prSet>
      <dgm:spPr/>
    </dgm:pt>
    <dgm:pt modelId="{C51C8F4B-3589-43A7-B699-6FCF23AC8168}" type="pres">
      <dgm:prSet presAssocID="{1DE3EFAA-4027-4FE3-8CC7-FC0D294CD91B}" presName="sibTrans" presStyleCnt="0"/>
      <dgm:spPr/>
    </dgm:pt>
    <dgm:pt modelId="{0F5604C1-DE3A-4575-BA8C-229F3CD78646}" type="pres">
      <dgm:prSet presAssocID="{60D10427-AD28-4451-AEC0-AEDF436A537C}" presName="compNode" presStyleCnt="0"/>
      <dgm:spPr/>
    </dgm:pt>
    <dgm:pt modelId="{64C2CB8E-1E63-4DE8-9C7F-7A756E4EBC8C}" type="pres">
      <dgm:prSet presAssocID="{60D10427-AD28-4451-AEC0-AEDF436A537C}" presName="bgRect" presStyleLbl="bgShp" presStyleIdx="3" presStyleCnt="6"/>
      <dgm:spPr/>
    </dgm:pt>
    <dgm:pt modelId="{B6D964DF-37E6-4CF0-AE38-1BF537FCE3A3}" type="pres">
      <dgm:prSet presAssocID="{60D10427-AD28-4451-AEC0-AEDF436A537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D47ADDB3-9C58-430C-BE33-27310600859E}" type="pres">
      <dgm:prSet presAssocID="{60D10427-AD28-4451-AEC0-AEDF436A537C}" presName="spaceRect" presStyleCnt="0"/>
      <dgm:spPr/>
    </dgm:pt>
    <dgm:pt modelId="{1487F1BB-FCB3-46AB-8ABA-A5B74CA41248}" type="pres">
      <dgm:prSet presAssocID="{60D10427-AD28-4451-AEC0-AEDF436A537C}" presName="parTx" presStyleLbl="revTx" presStyleIdx="3" presStyleCnt="6">
        <dgm:presLayoutVars>
          <dgm:chMax val="0"/>
          <dgm:chPref val="0"/>
        </dgm:presLayoutVars>
      </dgm:prSet>
      <dgm:spPr/>
    </dgm:pt>
    <dgm:pt modelId="{9FF9E4A2-E673-4ABC-A26D-A9FB0B875167}" type="pres">
      <dgm:prSet presAssocID="{A29325B8-9A1D-484E-A688-121499418776}" presName="sibTrans" presStyleCnt="0"/>
      <dgm:spPr/>
    </dgm:pt>
    <dgm:pt modelId="{D8600F2D-5D5E-4101-B7C5-8171EAE87A8F}" type="pres">
      <dgm:prSet presAssocID="{A3211A14-FB2E-4A7B-A931-5666233560E9}" presName="compNode" presStyleCnt="0"/>
      <dgm:spPr/>
    </dgm:pt>
    <dgm:pt modelId="{31019995-89E4-4211-BF8C-F915F0630A98}" type="pres">
      <dgm:prSet presAssocID="{A3211A14-FB2E-4A7B-A931-5666233560E9}" presName="bgRect" presStyleLbl="bgShp" presStyleIdx="4" presStyleCnt="6"/>
      <dgm:spPr/>
    </dgm:pt>
    <dgm:pt modelId="{EEA3E728-9DCB-4A63-99F1-17B4B1F57400}" type="pres">
      <dgm:prSet presAssocID="{A3211A14-FB2E-4A7B-A931-5666233560E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CB9A6877-A822-43FA-B981-226119102844}" type="pres">
      <dgm:prSet presAssocID="{A3211A14-FB2E-4A7B-A931-5666233560E9}" presName="spaceRect" presStyleCnt="0"/>
      <dgm:spPr/>
    </dgm:pt>
    <dgm:pt modelId="{A9DFE051-4F32-4E45-9AA9-97EBAD053472}" type="pres">
      <dgm:prSet presAssocID="{A3211A14-FB2E-4A7B-A931-5666233560E9}" presName="parTx" presStyleLbl="revTx" presStyleIdx="4" presStyleCnt="6">
        <dgm:presLayoutVars>
          <dgm:chMax val="0"/>
          <dgm:chPref val="0"/>
        </dgm:presLayoutVars>
      </dgm:prSet>
      <dgm:spPr/>
    </dgm:pt>
    <dgm:pt modelId="{A3B2CA55-C46E-4B09-A129-E8F1D7F036B8}" type="pres">
      <dgm:prSet presAssocID="{FD05CBD3-6E11-49B5-89E6-D61C7BFA462A}" presName="sibTrans" presStyleCnt="0"/>
      <dgm:spPr/>
    </dgm:pt>
    <dgm:pt modelId="{98BA9E2E-C794-498B-BE40-0EB0F72659C3}" type="pres">
      <dgm:prSet presAssocID="{856A5704-A76E-4326-AAE5-0EE88EFB51A6}" presName="compNode" presStyleCnt="0"/>
      <dgm:spPr/>
    </dgm:pt>
    <dgm:pt modelId="{819FB0CA-AFF4-46DB-B16C-2E7460D1D664}" type="pres">
      <dgm:prSet presAssocID="{856A5704-A76E-4326-AAE5-0EE88EFB51A6}" presName="bgRect" presStyleLbl="bgShp" presStyleIdx="5" presStyleCnt="6"/>
      <dgm:spPr/>
    </dgm:pt>
    <dgm:pt modelId="{E3FE4340-5641-4C3D-8C0F-214F06663B74}" type="pres">
      <dgm:prSet presAssocID="{856A5704-A76E-4326-AAE5-0EE88EFB51A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27C45B0E-D41C-4C9D-ADE4-1154EC0090BB}" type="pres">
      <dgm:prSet presAssocID="{856A5704-A76E-4326-AAE5-0EE88EFB51A6}" presName="spaceRect" presStyleCnt="0"/>
      <dgm:spPr/>
    </dgm:pt>
    <dgm:pt modelId="{FE2895B4-ADC0-4952-B51A-02A70A8CF4F4}" type="pres">
      <dgm:prSet presAssocID="{856A5704-A76E-4326-AAE5-0EE88EFB51A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BD5FF22-7077-4CDF-A6C5-8ADAA8EF95E6}" srcId="{A3B5CFAC-406F-4418-92FC-1CB82DE5EBE3}" destId="{2BCE2FEE-07B6-4026-8869-8DC37650D0A7}" srcOrd="0" destOrd="0" parTransId="{2E222AA0-69DE-44FD-AACD-8A0836F8BF8E}" sibTransId="{FBC7BBD8-D80C-4C6A-954B-AE29A7107D2D}"/>
    <dgm:cxn modelId="{1B7AC631-F78E-4309-B310-67B4BF73BCC0}" srcId="{A3B5CFAC-406F-4418-92FC-1CB82DE5EBE3}" destId="{60D10427-AD28-4451-AEC0-AEDF436A537C}" srcOrd="3" destOrd="0" parTransId="{9FDA7A20-FA23-4042-B12F-632716D6B007}" sibTransId="{A29325B8-9A1D-484E-A688-121499418776}"/>
    <dgm:cxn modelId="{05B8EB3A-7BA6-440D-B98A-DFC46BBBCC00}" srcId="{A3B5CFAC-406F-4418-92FC-1CB82DE5EBE3}" destId="{A3211A14-FB2E-4A7B-A931-5666233560E9}" srcOrd="4" destOrd="0" parTransId="{CB350007-ED3D-4A76-B07E-03EAD37AE623}" sibTransId="{FD05CBD3-6E11-49B5-89E6-D61C7BFA462A}"/>
    <dgm:cxn modelId="{2CE86F40-CCCC-478F-A76F-C5795AB8D749}" type="presOf" srcId="{60D10427-AD28-4451-AEC0-AEDF436A537C}" destId="{1487F1BB-FCB3-46AB-8ABA-A5B74CA41248}" srcOrd="0" destOrd="0" presId="urn:microsoft.com/office/officeart/2018/2/layout/IconVerticalSolidList"/>
    <dgm:cxn modelId="{8903ED8A-D9D5-46E4-ACC5-A45326474EA4}" srcId="{A3B5CFAC-406F-4418-92FC-1CB82DE5EBE3}" destId="{FCE6BBAD-D09D-430B-BC0C-B2B10B6D1B97}" srcOrd="1" destOrd="0" parTransId="{95F1C137-D682-4742-83FB-A3F19C37FF23}" sibTransId="{47EBFF70-F3B7-43A6-B66E-9252627BB9A0}"/>
    <dgm:cxn modelId="{3A112A96-543E-4BA9-B464-6732F16E214B}" type="presOf" srcId="{FCE6BBAD-D09D-430B-BC0C-B2B10B6D1B97}" destId="{B456D468-A817-4E65-9AA8-BBD9D3C8B233}" srcOrd="0" destOrd="0" presId="urn:microsoft.com/office/officeart/2018/2/layout/IconVerticalSolidList"/>
    <dgm:cxn modelId="{107F52B6-82AD-42E6-8687-399371982962}" type="presOf" srcId="{6E513A36-5531-4164-838A-BD5C9A69CBB7}" destId="{EFAF6C32-5E2F-4F1A-A746-D2B4B9958C4E}" srcOrd="0" destOrd="0" presId="urn:microsoft.com/office/officeart/2018/2/layout/IconVerticalSolidList"/>
    <dgm:cxn modelId="{A646C6B7-1FC2-491D-A2E1-233F5D8A9760}" type="presOf" srcId="{A3211A14-FB2E-4A7B-A931-5666233560E9}" destId="{A9DFE051-4F32-4E45-9AA9-97EBAD053472}" srcOrd="0" destOrd="0" presId="urn:microsoft.com/office/officeart/2018/2/layout/IconVerticalSolidList"/>
    <dgm:cxn modelId="{C7B2D2D1-3007-40D4-A4DC-B90BEBD91610}" type="presOf" srcId="{A3B5CFAC-406F-4418-92FC-1CB82DE5EBE3}" destId="{61B65693-DE41-4BC6-ABD1-C29D23FB9D01}" srcOrd="0" destOrd="0" presId="urn:microsoft.com/office/officeart/2018/2/layout/IconVerticalSolidList"/>
    <dgm:cxn modelId="{29683AD9-E3CC-46DB-95F1-D37A1A3745A6}" type="presOf" srcId="{856A5704-A76E-4326-AAE5-0EE88EFB51A6}" destId="{FE2895B4-ADC0-4952-B51A-02A70A8CF4F4}" srcOrd="0" destOrd="0" presId="urn:microsoft.com/office/officeart/2018/2/layout/IconVerticalSolidList"/>
    <dgm:cxn modelId="{8334A7DE-A477-4041-A841-8364289F63D6}" type="presOf" srcId="{2BCE2FEE-07B6-4026-8869-8DC37650D0A7}" destId="{D21F58F2-4FBB-4AD2-ABAB-8C526D48CCC4}" srcOrd="0" destOrd="0" presId="urn:microsoft.com/office/officeart/2018/2/layout/IconVerticalSolidList"/>
    <dgm:cxn modelId="{0431ACEB-D1CF-4A77-9694-54C711798A11}" srcId="{A3B5CFAC-406F-4418-92FC-1CB82DE5EBE3}" destId="{856A5704-A76E-4326-AAE5-0EE88EFB51A6}" srcOrd="5" destOrd="0" parTransId="{F0BDCC51-FED7-42EA-B471-EECACC1BC267}" sibTransId="{ADFF3968-1FD3-42DC-ADE9-FAAFA9558E16}"/>
    <dgm:cxn modelId="{7B841BEF-185D-48F4-A9AB-2F41E249418F}" srcId="{A3B5CFAC-406F-4418-92FC-1CB82DE5EBE3}" destId="{6E513A36-5531-4164-838A-BD5C9A69CBB7}" srcOrd="2" destOrd="0" parTransId="{79F6F223-1F0F-480E-B28C-0901E98FEAC5}" sibTransId="{1DE3EFAA-4027-4FE3-8CC7-FC0D294CD91B}"/>
    <dgm:cxn modelId="{F0157B96-7D28-43D3-93F4-48A52BF347C4}" type="presParOf" srcId="{61B65693-DE41-4BC6-ABD1-C29D23FB9D01}" destId="{517E69FF-9CB1-46A4-B015-E3F7006242DD}" srcOrd="0" destOrd="0" presId="urn:microsoft.com/office/officeart/2018/2/layout/IconVerticalSolidList"/>
    <dgm:cxn modelId="{EC67E4DE-3818-4B71-9E67-A67D752F2C7B}" type="presParOf" srcId="{517E69FF-9CB1-46A4-B015-E3F7006242DD}" destId="{B20FF601-8C04-438E-A5AC-5303C2CC1031}" srcOrd="0" destOrd="0" presId="urn:microsoft.com/office/officeart/2018/2/layout/IconVerticalSolidList"/>
    <dgm:cxn modelId="{2C1D4D9A-7119-421C-B8C6-EDAD0799CE0B}" type="presParOf" srcId="{517E69FF-9CB1-46A4-B015-E3F7006242DD}" destId="{28C908BF-1775-48F7-8825-FC1970402177}" srcOrd="1" destOrd="0" presId="urn:microsoft.com/office/officeart/2018/2/layout/IconVerticalSolidList"/>
    <dgm:cxn modelId="{2A614E65-5370-48BB-B840-A3C7D8C0E02C}" type="presParOf" srcId="{517E69FF-9CB1-46A4-B015-E3F7006242DD}" destId="{2B7DF310-B1FC-4AC3-B1D7-E905235B88AF}" srcOrd="2" destOrd="0" presId="urn:microsoft.com/office/officeart/2018/2/layout/IconVerticalSolidList"/>
    <dgm:cxn modelId="{3D082399-A15D-44E4-B409-CA81D92E2B7A}" type="presParOf" srcId="{517E69FF-9CB1-46A4-B015-E3F7006242DD}" destId="{D21F58F2-4FBB-4AD2-ABAB-8C526D48CCC4}" srcOrd="3" destOrd="0" presId="urn:microsoft.com/office/officeart/2018/2/layout/IconVerticalSolidList"/>
    <dgm:cxn modelId="{64DC85EE-54A1-470E-8CCB-21338F45D9B1}" type="presParOf" srcId="{61B65693-DE41-4BC6-ABD1-C29D23FB9D01}" destId="{82B5FE53-278B-4905-B49A-1594223AF12C}" srcOrd="1" destOrd="0" presId="urn:microsoft.com/office/officeart/2018/2/layout/IconVerticalSolidList"/>
    <dgm:cxn modelId="{B0BBE901-2193-4ACF-9E6B-17CEE5409E2E}" type="presParOf" srcId="{61B65693-DE41-4BC6-ABD1-C29D23FB9D01}" destId="{904F3BF7-79BF-4CEA-A3EA-22983BDF8467}" srcOrd="2" destOrd="0" presId="urn:microsoft.com/office/officeart/2018/2/layout/IconVerticalSolidList"/>
    <dgm:cxn modelId="{29A1AB45-AA95-4949-B079-0EAC058E3BA3}" type="presParOf" srcId="{904F3BF7-79BF-4CEA-A3EA-22983BDF8467}" destId="{7149B381-3CAC-4C27-BA06-388C87D7DE5E}" srcOrd="0" destOrd="0" presId="urn:microsoft.com/office/officeart/2018/2/layout/IconVerticalSolidList"/>
    <dgm:cxn modelId="{8575A123-1C3B-4DB1-86FE-DFE72CAE2EDF}" type="presParOf" srcId="{904F3BF7-79BF-4CEA-A3EA-22983BDF8467}" destId="{7EC12C22-EAEE-4773-A515-2C0A1B458409}" srcOrd="1" destOrd="0" presId="urn:microsoft.com/office/officeart/2018/2/layout/IconVerticalSolidList"/>
    <dgm:cxn modelId="{BFA73B40-4B27-4813-A35F-3835C8EBA4DF}" type="presParOf" srcId="{904F3BF7-79BF-4CEA-A3EA-22983BDF8467}" destId="{C0C82797-2BFB-42F5-B016-8B185B84185A}" srcOrd="2" destOrd="0" presId="urn:microsoft.com/office/officeart/2018/2/layout/IconVerticalSolidList"/>
    <dgm:cxn modelId="{1A74BB9E-1EF5-4F5E-B157-B90ECB22D481}" type="presParOf" srcId="{904F3BF7-79BF-4CEA-A3EA-22983BDF8467}" destId="{B456D468-A817-4E65-9AA8-BBD9D3C8B233}" srcOrd="3" destOrd="0" presId="urn:microsoft.com/office/officeart/2018/2/layout/IconVerticalSolidList"/>
    <dgm:cxn modelId="{772F2716-B816-4657-A848-DC5495BA1C57}" type="presParOf" srcId="{61B65693-DE41-4BC6-ABD1-C29D23FB9D01}" destId="{A097C425-F9CC-4F76-8697-59012A672CC5}" srcOrd="3" destOrd="0" presId="urn:microsoft.com/office/officeart/2018/2/layout/IconVerticalSolidList"/>
    <dgm:cxn modelId="{77F30150-80F6-4BAB-BE9D-3BD2590C8DFF}" type="presParOf" srcId="{61B65693-DE41-4BC6-ABD1-C29D23FB9D01}" destId="{13FC62A8-3F08-47A4-8BE9-958D0EFC8D29}" srcOrd="4" destOrd="0" presId="urn:microsoft.com/office/officeart/2018/2/layout/IconVerticalSolidList"/>
    <dgm:cxn modelId="{DBD7F9B9-BC09-4506-8B5B-ED57E95E3AE9}" type="presParOf" srcId="{13FC62A8-3F08-47A4-8BE9-958D0EFC8D29}" destId="{898BAB39-5D6F-4CE7-AF8B-4C58BE669A4E}" srcOrd="0" destOrd="0" presId="urn:microsoft.com/office/officeart/2018/2/layout/IconVerticalSolidList"/>
    <dgm:cxn modelId="{667A0CD2-4F07-4EB5-81F5-AC0E28D55ABC}" type="presParOf" srcId="{13FC62A8-3F08-47A4-8BE9-958D0EFC8D29}" destId="{4928ECB2-37D8-4F45-9257-1A960174B002}" srcOrd="1" destOrd="0" presId="urn:microsoft.com/office/officeart/2018/2/layout/IconVerticalSolidList"/>
    <dgm:cxn modelId="{918B98DC-9BE3-44A8-9AEC-7BA24B6DEDFA}" type="presParOf" srcId="{13FC62A8-3F08-47A4-8BE9-958D0EFC8D29}" destId="{74BC3706-57DB-4AFF-9D64-65D70D17B94A}" srcOrd="2" destOrd="0" presId="urn:microsoft.com/office/officeart/2018/2/layout/IconVerticalSolidList"/>
    <dgm:cxn modelId="{7D4F7034-63D4-4351-AB9F-3865D6A67E35}" type="presParOf" srcId="{13FC62A8-3F08-47A4-8BE9-958D0EFC8D29}" destId="{EFAF6C32-5E2F-4F1A-A746-D2B4B9958C4E}" srcOrd="3" destOrd="0" presId="urn:microsoft.com/office/officeart/2018/2/layout/IconVerticalSolidList"/>
    <dgm:cxn modelId="{C999B93A-E74F-47A6-AFA6-D9FF2B4FD139}" type="presParOf" srcId="{61B65693-DE41-4BC6-ABD1-C29D23FB9D01}" destId="{C51C8F4B-3589-43A7-B699-6FCF23AC8168}" srcOrd="5" destOrd="0" presId="urn:microsoft.com/office/officeart/2018/2/layout/IconVerticalSolidList"/>
    <dgm:cxn modelId="{0DBAB069-8838-485B-A4EC-A00BCF579CA1}" type="presParOf" srcId="{61B65693-DE41-4BC6-ABD1-C29D23FB9D01}" destId="{0F5604C1-DE3A-4575-BA8C-229F3CD78646}" srcOrd="6" destOrd="0" presId="urn:microsoft.com/office/officeart/2018/2/layout/IconVerticalSolidList"/>
    <dgm:cxn modelId="{5C214710-575A-47FB-9E32-FF12F6F3AB44}" type="presParOf" srcId="{0F5604C1-DE3A-4575-BA8C-229F3CD78646}" destId="{64C2CB8E-1E63-4DE8-9C7F-7A756E4EBC8C}" srcOrd="0" destOrd="0" presId="urn:microsoft.com/office/officeart/2018/2/layout/IconVerticalSolidList"/>
    <dgm:cxn modelId="{11C2B2EC-7B70-47A4-ADDE-58C56F9793C3}" type="presParOf" srcId="{0F5604C1-DE3A-4575-BA8C-229F3CD78646}" destId="{B6D964DF-37E6-4CF0-AE38-1BF537FCE3A3}" srcOrd="1" destOrd="0" presId="urn:microsoft.com/office/officeart/2018/2/layout/IconVerticalSolidList"/>
    <dgm:cxn modelId="{12C60F17-3E05-4797-8740-9035D20B744D}" type="presParOf" srcId="{0F5604C1-DE3A-4575-BA8C-229F3CD78646}" destId="{D47ADDB3-9C58-430C-BE33-27310600859E}" srcOrd="2" destOrd="0" presId="urn:microsoft.com/office/officeart/2018/2/layout/IconVerticalSolidList"/>
    <dgm:cxn modelId="{DB731305-045F-4750-873A-C4550116A842}" type="presParOf" srcId="{0F5604C1-DE3A-4575-BA8C-229F3CD78646}" destId="{1487F1BB-FCB3-46AB-8ABA-A5B74CA41248}" srcOrd="3" destOrd="0" presId="urn:microsoft.com/office/officeart/2018/2/layout/IconVerticalSolidList"/>
    <dgm:cxn modelId="{665F3199-CF1B-4F1F-B10B-629EB31235AB}" type="presParOf" srcId="{61B65693-DE41-4BC6-ABD1-C29D23FB9D01}" destId="{9FF9E4A2-E673-4ABC-A26D-A9FB0B875167}" srcOrd="7" destOrd="0" presId="urn:microsoft.com/office/officeart/2018/2/layout/IconVerticalSolidList"/>
    <dgm:cxn modelId="{907AA5F7-6224-42B3-B6D0-1A7D263CC66B}" type="presParOf" srcId="{61B65693-DE41-4BC6-ABD1-C29D23FB9D01}" destId="{D8600F2D-5D5E-4101-B7C5-8171EAE87A8F}" srcOrd="8" destOrd="0" presId="urn:microsoft.com/office/officeart/2018/2/layout/IconVerticalSolidList"/>
    <dgm:cxn modelId="{F8EC262F-8DDC-49AD-A66E-961243E3F404}" type="presParOf" srcId="{D8600F2D-5D5E-4101-B7C5-8171EAE87A8F}" destId="{31019995-89E4-4211-BF8C-F915F0630A98}" srcOrd="0" destOrd="0" presId="urn:microsoft.com/office/officeart/2018/2/layout/IconVerticalSolidList"/>
    <dgm:cxn modelId="{31078681-3BBB-4B98-8558-154039A2ED8D}" type="presParOf" srcId="{D8600F2D-5D5E-4101-B7C5-8171EAE87A8F}" destId="{EEA3E728-9DCB-4A63-99F1-17B4B1F57400}" srcOrd="1" destOrd="0" presId="urn:microsoft.com/office/officeart/2018/2/layout/IconVerticalSolidList"/>
    <dgm:cxn modelId="{430223FF-98F1-4513-8C7E-E57A4FF0DC15}" type="presParOf" srcId="{D8600F2D-5D5E-4101-B7C5-8171EAE87A8F}" destId="{CB9A6877-A822-43FA-B981-226119102844}" srcOrd="2" destOrd="0" presId="urn:microsoft.com/office/officeart/2018/2/layout/IconVerticalSolidList"/>
    <dgm:cxn modelId="{7AFB2BCF-FDFD-49DB-903E-B598B97CFA81}" type="presParOf" srcId="{D8600F2D-5D5E-4101-B7C5-8171EAE87A8F}" destId="{A9DFE051-4F32-4E45-9AA9-97EBAD053472}" srcOrd="3" destOrd="0" presId="urn:microsoft.com/office/officeart/2018/2/layout/IconVerticalSolidList"/>
    <dgm:cxn modelId="{D310C409-E1F4-49FD-9C5C-E9468DF54DEF}" type="presParOf" srcId="{61B65693-DE41-4BC6-ABD1-C29D23FB9D01}" destId="{A3B2CA55-C46E-4B09-A129-E8F1D7F036B8}" srcOrd="9" destOrd="0" presId="urn:microsoft.com/office/officeart/2018/2/layout/IconVerticalSolidList"/>
    <dgm:cxn modelId="{B49BAF31-F686-4E14-816D-ECB6C6B4BDC7}" type="presParOf" srcId="{61B65693-DE41-4BC6-ABD1-C29D23FB9D01}" destId="{98BA9E2E-C794-498B-BE40-0EB0F72659C3}" srcOrd="10" destOrd="0" presId="urn:microsoft.com/office/officeart/2018/2/layout/IconVerticalSolidList"/>
    <dgm:cxn modelId="{25B8550E-7CDB-4FE4-A9F0-EFBAEB16BA5B}" type="presParOf" srcId="{98BA9E2E-C794-498B-BE40-0EB0F72659C3}" destId="{819FB0CA-AFF4-46DB-B16C-2E7460D1D664}" srcOrd="0" destOrd="0" presId="urn:microsoft.com/office/officeart/2018/2/layout/IconVerticalSolidList"/>
    <dgm:cxn modelId="{527C2051-9E47-45BC-82D9-8C502914737E}" type="presParOf" srcId="{98BA9E2E-C794-498B-BE40-0EB0F72659C3}" destId="{E3FE4340-5641-4C3D-8C0F-214F06663B74}" srcOrd="1" destOrd="0" presId="urn:microsoft.com/office/officeart/2018/2/layout/IconVerticalSolidList"/>
    <dgm:cxn modelId="{65F52962-6748-4219-8743-12E3CBD29B21}" type="presParOf" srcId="{98BA9E2E-C794-498B-BE40-0EB0F72659C3}" destId="{27C45B0E-D41C-4C9D-ADE4-1154EC0090BB}" srcOrd="2" destOrd="0" presId="urn:microsoft.com/office/officeart/2018/2/layout/IconVerticalSolidList"/>
    <dgm:cxn modelId="{DC0BFD3C-0D7C-4777-9AC5-7E7B6B67363F}" type="presParOf" srcId="{98BA9E2E-C794-498B-BE40-0EB0F72659C3}" destId="{FE2895B4-ADC0-4952-B51A-02A70A8CF4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FF601-8C04-438E-A5AC-5303C2CC1031}">
      <dsp:nvSpPr>
        <dsp:cNvPr id="0" name=""/>
        <dsp:cNvSpPr/>
      </dsp:nvSpPr>
      <dsp:spPr>
        <a:xfrm>
          <a:off x="0" y="1610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908BF-1775-48F7-8825-FC1970402177}">
      <dsp:nvSpPr>
        <dsp:cNvPr id="0" name=""/>
        <dsp:cNvSpPr/>
      </dsp:nvSpPr>
      <dsp:spPr>
        <a:xfrm>
          <a:off x="207634" y="156049"/>
          <a:ext cx="377516" cy="377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F58F2-4FBB-4AD2-ABAB-8C526D48CCC4}">
      <dsp:nvSpPr>
        <dsp:cNvPr id="0" name=""/>
        <dsp:cNvSpPr/>
      </dsp:nvSpPr>
      <dsp:spPr>
        <a:xfrm>
          <a:off x="792785" y="1610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Features of language</a:t>
          </a:r>
        </a:p>
      </dsp:txBody>
      <dsp:txXfrm>
        <a:off x="792785" y="1610"/>
        <a:ext cx="5836018" cy="686394"/>
      </dsp:txXfrm>
    </dsp:sp>
    <dsp:sp modelId="{7149B381-3CAC-4C27-BA06-388C87D7DE5E}">
      <dsp:nvSpPr>
        <dsp:cNvPr id="0" name=""/>
        <dsp:cNvSpPr/>
      </dsp:nvSpPr>
      <dsp:spPr>
        <a:xfrm>
          <a:off x="0" y="859603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12C22-EAEE-4773-A515-2C0A1B458409}">
      <dsp:nvSpPr>
        <dsp:cNvPr id="0" name=""/>
        <dsp:cNvSpPr/>
      </dsp:nvSpPr>
      <dsp:spPr>
        <a:xfrm>
          <a:off x="207634" y="1014042"/>
          <a:ext cx="377516" cy="377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6D468-A817-4E65-9AA8-BBD9D3C8B233}">
      <dsp:nvSpPr>
        <dsp:cNvPr id="0" name=""/>
        <dsp:cNvSpPr/>
      </dsp:nvSpPr>
      <dsp:spPr>
        <a:xfrm>
          <a:off x="792785" y="859603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Tools used</a:t>
          </a:r>
        </a:p>
      </dsp:txBody>
      <dsp:txXfrm>
        <a:off x="792785" y="859603"/>
        <a:ext cx="5836018" cy="686394"/>
      </dsp:txXfrm>
    </dsp:sp>
    <dsp:sp modelId="{898BAB39-5D6F-4CE7-AF8B-4C58BE669A4E}">
      <dsp:nvSpPr>
        <dsp:cNvPr id="0" name=""/>
        <dsp:cNvSpPr/>
      </dsp:nvSpPr>
      <dsp:spPr>
        <a:xfrm>
          <a:off x="0" y="1717596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8ECB2-37D8-4F45-9257-1A960174B002}">
      <dsp:nvSpPr>
        <dsp:cNvPr id="0" name=""/>
        <dsp:cNvSpPr/>
      </dsp:nvSpPr>
      <dsp:spPr>
        <a:xfrm>
          <a:off x="207634" y="1872035"/>
          <a:ext cx="377516" cy="3775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F6C32-5E2F-4F1A-A746-D2B4B9958C4E}">
      <dsp:nvSpPr>
        <dsp:cNvPr id="0" name=""/>
        <dsp:cNvSpPr/>
      </dsp:nvSpPr>
      <dsp:spPr>
        <a:xfrm>
          <a:off x="792785" y="1717596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Tools installation</a:t>
          </a:r>
        </a:p>
      </dsp:txBody>
      <dsp:txXfrm>
        <a:off x="792785" y="1717596"/>
        <a:ext cx="5836018" cy="686394"/>
      </dsp:txXfrm>
    </dsp:sp>
    <dsp:sp modelId="{64C2CB8E-1E63-4DE8-9C7F-7A756E4EBC8C}">
      <dsp:nvSpPr>
        <dsp:cNvPr id="0" name=""/>
        <dsp:cNvSpPr/>
      </dsp:nvSpPr>
      <dsp:spPr>
        <a:xfrm>
          <a:off x="0" y="2575589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964DF-37E6-4CF0-AE38-1BF537FCE3A3}">
      <dsp:nvSpPr>
        <dsp:cNvPr id="0" name=""/>
        <dsp:cNvSpPr/>
      </dsp:nvSpPr>
      <dsp:spPr>
        <a:xfrm>
          <a:off x="207634" y="2730028"/>
          <a:ext cx="377516" cy="3775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7F1BB-FCB3-46AB-8ABA-A5B74CA41248}">
      <dsp:nvSpPr>
        <dsp:cNvPr id="0" name=""/>
        <dsp:cNvSpPr/>
      </dsp:nvSpPr>
      <dsp:spPr>
        <a:xfrm>
          <a:off x="792785" y="2575589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Flow of language</a:t>
          </a:r>
        </a:p>
      </dsp:txBody>
      <dsp:txXfrm>
        <a:off x="792785" y="2575589"/>
        <a:ext cx="5836018" cy="686394"/>
      </dsp:txXfrm>
    </dsp:sp>
    <dsp:sp modelId="{31019995-89E4-4211-BF8C-F915F0630A98}">
      <dsp:nvSpPr>
        <dsp:cNvPr id="0" name=""/>
        <dsp:cNvSpPr/>
      </dsp:nvSpPr>
      <dsp:spPr>
        <a:xfrm>
          <a:off x="0" y="3433582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3E728-9DCB-4A63-99F1-17B4B1F57400}">
      <dsp:nvSpPr>
        <dsp:cNvPr id="0" name=""/>
        <dsp:cNvSpPr/>
      </dsp:nvSpPr>
      <dsp:spPr>
        <a:xfrm>
          <a:off x="207634" y="3588021"/>
          <a:ext cx="377516" cy="3775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FE051-4F32-4E45-9AA9-97EBAD053472}">
      <dsp:nvSpPr>
        <dsp:cNvPr id="0" name=""/>
        <dsp:cNvSpPr/>
      </dsp:nvSpPr>
      <dsp:spPr>
        <a:xfrm>
          <a:off x="792785" y="3433582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Grammar of the language </a:t>
          </a:r>
        </a:p>
      </dsp:txBody>
      <dsp:txXfrm>
        <a:off x="792785" y="3433582"/>
        <a:ext cx="5836018" cy="686394"/>
      </dsp:txXfrm>
    </dsp:sp>
    <dsp:sp modelId="{819FB0CA-AFF4-46DB-B16C-2E7460D1D664}">
      <dsp:nvSpPr>
        <dsp:cNvPr id="0" name=""/>
        <dsp:cNvSpPr/>
      </dsp:nvSpPr>
      <dsp:spPr>
        <a:xfrm>
          <a:off x="0" y="4291575"/>
          <a:ext cx="6628804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E4340-5641-4C3D-8C0F-214F06663B74}">
      <dsp:nvSpPr>
        <dsp:cNvPr id="0" name=""/>
        <dsp:cNvSpPr/>
      </dsp:nvSpPr>
      <dsp:spPr>
        <a:xfrm>
          <a:off x="207634" y="4446014"/>
          <a:ext cx="377516" cy="3775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895B4-ADC0-4952-B51A-02A70A8CF4F4}">
      <dsp:nvSpPr>
        <dsp:cNvPr id="0" name=""/>
        <dsp:cNvSpPr/>
      </dsp:nvSpPr>
      <dsp:spPr>
        <a:xfrm>
          <a:off x="792785" y="4291575"/>
          <a:ext cx="5836018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Future Scope &amp; Limitations</a:t>
          </a:r>
        </a:p>
      </dsp:txBody>
      <dsp:txXfrm>
        <a:off x="792785" y="4291575"/>
        <a:ext cx="5836018" cy="686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D69-0241-4C15-9DA0-2ECE60B80E2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E31-3863-4736-9F45-E8B2B4D0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4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D69-0241-4C15-9DA0-2ECE60B80E2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E31-3863-4736-9F45-E8B2B4D0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0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D69-0241-4C15-9DA0-2ECE60B80E2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E31-3863-4736-9F45-E8B2B4D093E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407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D69-0241-4C15-9DA0-2ECE60B80E2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E31-3863-4736-9F45-E8B2B4D0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5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D69-0241-4C15-9DA0-2ECE60B80E2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E31-3863-4736-9F45-E8B2B4D093E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69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D69-0241-4C15-9DA0-2ECE60B80E2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E31-3863-4736-9F45-E8B2B4D0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83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D69-0241-4C15-9DA0-2ECE60B80E2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E31-3863-4736-9F45-E8B2B4D0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9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D69-0241-4C15-9DA0-2ECE60B80E2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E31-3863-4736-9F45-E8B2B4D0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0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D69-0241-4C15-9DA0-2ECE60B80E2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E31-3863-4736-9F45-E8B2B4D0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4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D69-0241-4C15-9DA0-2ECE60B80E2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E31-3863-4736-9F45-E8B2B4D0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2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D69-0241-4C15-9DA0-2ECE60B80E2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E31-3863-4736-9F45-E8B2B4D0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D69-0241-4C15-9DA0-2ECE60B80E2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E31-3863-4736-9F45-E8B2B4D0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0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D69-0241-4C15-9DA0-2ECE60B80E2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E31-3863-4736-9F45-E8B2B4D0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1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D69-0241-4C15-9DA0-2ECE60B80E2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E31-3863-4736-9F45-E8B2B4D0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6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D69-0241-4C15-9DA0-2ECE60B80E2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E31-3863-4736-9F45-E8B2B4D0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4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D69-0241-4C15-9DA0-2ECE60B80E2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0E31-3863-4736-9F45-E8B2B4D0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6DD69-0241-4C15-9DA0-2ECE60B80E2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510E31-3863-4736-9F45-E8B2B4D0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3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363E-E2E8-5357-80A4-5C1FFAE4F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8509" y="744010"/>
            <a:ext cx="5137194" cy="1646302"/>
          </a:xfrm>
        </p:spPr>
        <p:txBody>
          <a:bodyPr/>
          <a:lstStyle/>
          <a:p>
            <a:r>
              <a:rPr lang="en-US" sz="4400" dirty="0"/>
              <a:t>SER 502 Team - 18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CDDB6-051C-AD63-79CA-292F28ED5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88272" y="2410287"/>
            <a:ext cx="7766936" cy="1096899"/>
          </a:xfrm>
        </p:spPr>
        <p:txBody>
          <a:bodyPr/>
          <a:lstStyle/>
          <a:p>
            <a:r>
              <a:rPr lang="en-US" dirty="0"/>
              <a:t>MOWA Programming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95C12-4A6D-B8A2-5DAE-0F6DB31EF1B5}"/>
              </a:ext>
            </a:extLst>
          </p:cNvPr>
          <p:cNvSpPr txBox="1"/>
          <p:nvPr/>
        </p:nvSpPr>
        <p:spPr>
          <a:xfrm>
            <a:off x="648070" y="4829452"/>
            <a:ext cx="44122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Vijay Ram Giduturi - 1223292304 </a:t>
            </a:r>
          </a:p>
          <a:p>
            <a:r>
              <a:rPr lang="en-US" sz="1400" dirty="0"/>
              <a:t>Srikruthi Vedantham - 1223040832</a:t>
            </a:r>
          </a:p>
          <a:p>
            <a:r>
              <a:rPr lang="en-US" sz="1400" dirty="0"/>
              <a:t>Nikhil Alapati - 1222336349 </a:t>
            </a:r>
          </a:p>
          <a:p>
            <a:r>
              <a:rPr lang="en-US" sz="1400" dirty="0"/>
              <a:t>Phani Teja Inaganti - 1223458470 </a:t>
            </a:r>
          </a:p>
          <a:p>
            <a:r>
              <a:rPr lang="en-US" sz="1400" dirty="0"/>
              <a:t>Krishna Chandra Sen Dadi - 1222678613 </a:t>
            </a:r>
          </a:p>
        </p:txBody>
      </p:sp>
    </p:spTree>
    <p:extLst>
      <p:ext uri="{BB962C8B-B14F-4D97-AF65-F5344CB8AC3E}">
        <p14:creationId xmlns:p14="http://schemas.microsoft.com/office/powerpoint/2010/main" val="6311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692F-A1FC-75E6-27CF-105D43C6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5418665" cy="642151"/>
          </a:xfrm>
        </p:spPr>
        <p:txBody>
          <a:bodyPr>
            <a:normAutofit/>
          </a:bodyPr>
          <a:lstStyle/>
          <a:p>
            <a:r>
              <a:rPr lang="en-US" sz="2800" dirty="0"/>
              <a:t>Grammar of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FDEAA-76C3-6D87-FFA3-CD0485A37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041863"/>
            <a:ext cx="10100156" cy="4500979"/>
          </a:xfrm>
        </p:spPr>
        <p:txBody>
          <a:bodyPr>
            <a:normAutofit fontScale="62500" lnSpcReduction="20000"/>
          </a:bodyPr>
          <a:lstStyle/>
          <a:p>
            <a:r>
              <a:rPr lang="en-US" sz="3000" dirty="0"/>
              <a:t>Looping Statements: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000" dirty="0"/>
              <a:t>For loop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000" dirty="0"/>
              <a:t>While loop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000" dirty="0"/>
              <a:t>For in range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000" dirty="0"/>
          </a:p>
          <a:p>
            <a:r>
              <a:rPr lang="en-US" sz="3000" dirty="0"/>
              <a:t>Printing Statements: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000" dirty="0"/>
              <a:t>show()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000" dirty="0" err="1"/>
              <a:t>showln</a:t>
            </a:r>
            <a:r>
              <a:rPr lang="en-US" sz="3000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000" dirty="0"/>
          </a:p>
          <a:p>
            <a:r>
              <a:rPr lang="en-US" sz="3000" dirty="0"/>
              <a:t>Comments: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000" dirty="0"/>
              <a:t>Single line comment - #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000" dirty="0"/>
              <a:t>Multiline comment - ## …. ##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8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6031-875B-8EC8-82D5-EEE56D62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760521"/>
            <a:ext cx="5838875" cy="553375"/>
          </a:xfrm>
        </p:spPr>
        <p:txBody>
          <a:bodyPr>
            <a:normAutofit/>
          </a:bodyPr>
          <a:lstStyle/>
          <a:p>
            <a:r>
              <a:rPr lang="en-US" sz="2800" dirty="0"/>
              <a:t>Future Scope &amp; 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8F5A3-6228-D4CB-6085-FFB2E6186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117818"/>
            <a:ext cx="8120436" cy="318215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9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D92BB-67E7-8003-AF21-C1844771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0F6ED3F-FF01-38A9-CDDC-96D0A78381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306623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877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E1E7-0860-F695-93CF-313C735A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973585"/>
            <a:ext cx="3921298" cy="723900"/>
          </a:xfrm>
        </p:spPr>
        <p:txBody>
          <a:bodyPr>
            <a:normAutofit/>
          </a:bodyPr>
          <a:lstStyle/>
          <a:p>
            <a:r>
              <a:rPr lang="en-US" sz="2800" dirty="0"/>
              <a:t>Features of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7E710-7CBD-438A-4AFF-D0712391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584264"/>
            <a:ext cx="8596668" cy="22066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MOWA is an imperative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supports unary, arithmetic, relational &amp; logical operations. It accepts datatypes like integer, strings and boolean.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01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44B8-6424-C6C6-7A58-A598F90E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66547"/>
            <a:ext cx="2074743" cy="606641"/>
          </a:xfrm>
        </p:spPr>
        <p:txBody>
          <a:bodyPr>
            <a:normAutofit/>
          </a:bodyPr>
          <a:lstStyle/>
          <a:p>
            <a:r>
              <a:rPr lang="en-US" sz="2800" dirty="0"/>
              <a:t>Tools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FBD44-3F6B-E696-EC84-6FB9D4BB7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077321"/>
            <a:ext cx="8596668" cy="27033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Python</a:t>
            </a:r>
            <a:r>
              <a:rPr lang="en-US" dirty="0"/>
              <a:t> is used to build lexer.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Parser &amp; Evaluator are designed with the help of SWI </a:t>
            </a:r>
            <a:r>
              <a:rPr lang="en-US" b="1" dirty="0"/>
              <a:t>Prolog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PySwip</a:t>
            </a:r>
            <a:r>
              <a:rPr lang="en-US" dirty="0"/>
              <a:t> library is used to interface python with prolog.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lexical analysis, </a:t>
            </a:r>
            <a:r>
              <a:rPr lang="en-US" b="1" dirty="0"/>
              <a:t>Sly</a:t>
            </a:r>
            <a:r>
              <a:rPr lang="en-US" dirty="0"/>
              <a:t> library of python is used.</a:t>
            </a:r>
          </a:p>
        </p:txBody>
      </p:sp>
    </p:spTree>
    <p:extLst>
      <p:ext uri="{BB962C8B-B14F-4D97-AF65-F5344CB8AC3E}">
        <p14:creationId xmlns:p14="http://schemas.microsoft.com/office/powerpoint/2010/main" val="111429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8F75-54A8-ACEC-5FEE-9D785987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195527"/>
            <a:ext cx="7339201" cy="1263588"/>
          </a:xfrm>
        </p:spPr>
        <p:txBody>
          <a:bodyPr>
            <a:normAutofit/>
          </a:bodyPr>
          <a:lstStyle/>
          <a:p>
            <a:r>
              <a:rPr lang="en-US" sz="2800" dirty="0"/>
              <a:t>Tools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BBC3D-E4F0-F634-2C4E-943B48881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912370"/>
            <a:ext cx="8596668" cy="19659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python of version 3.8 or higher, set environment variable called 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SWI-Prolog of version 8.2 or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python command to install pip, then use pip command to install the necessary libraries like PySwip, 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1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CEE1-E8C9-D7D7-8917-7A07C13F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80" y="690079"/>
            <a:ext cx="4746921" cy="633274"/>
          </a:xfrm>
        </p:spPr>
        <p:txBody>
          <a:bodyPr>
            <a:normAutofit/>
          </a:bodyPr>
          <a:lstStyle/>
          <a:p>
            <a:r>
              <a:rPr lang="en-US" sz="2800" dirty="0"/>
              <a:t>Flow of language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64911D-F607-92EE-89F3-DD04D5935B22}"/>
              </a:ext>
            </a:extLst>
          </p:cNvPr>
          <p:cNvSpPr/>
          <p:nvPr/>
        </p:nvSpPr>
        <p:spPr>
          <a:xfrm>
            <a:off x="1216241" y="2246050"/>
            <a:ext cx="1278384" cy="816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E2ACF-409E-D450-517B-1AB268E8AC0F}"/>
              </a:ext>
            </a:extLst>
          </p:cNvPr>
          <p:cNvSpPr/>
          <p:nvPr/>
        </p:nvSpPr>
        <p:spPr>
          <a:xfrm>
            <a:off x="3755254" y="2246050"/>
            <a:ext cx="1305018" cy="816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F08C8-2A75-39E2-ACAF-51990184912B}"/>
              </a:ext>
            </a:extLst>
          </p:cNvPr>
          <p:cNvSpPr/>
          <p:nvPr/>
        </p:nvSpPr>
        <p:spPr>
          <a:xfrm>
            <a:off x="6320901" y="2246050"/>
            <a:ext cx="1305018" cy="816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C04FB3-4EAD-99B6-BD4C-4C5995F2A31D}"/>
              </a:ext>
            </a:extLst>
          </p:cNvPr>
          <p:cNvSpPr/>
          <p:nvPr/>
        </p:nvSpPr>
        <p:spPr>
          <a:xfrm>
            <a:off x="6320901" y="4502458"/>
            <a:ext cx="1305018" cy="816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Evaluator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D9D82F-920F-DF38-6826-A198B44BEA44}"/>
              </a:ext>
            </a:extLst>
          </p:cNvPr>
          <p:cNvSpPr/>
          <p:nvPr/>
        </p:nvSpPr>
        <p:spPr>
          <a:xfrm>
            <a:off x="3339483" y="4502458"/>
            <a:ext cx="1305018" cy="816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F0440A-FD66-26E2-60AF-F6295851CFB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494625" y="2654423"/>
            <a:ext cx="1260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C828E9-3D86-E9E6-366D-61662C39EA9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060272" y="2654423"/>
            <a:ext cx="1260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6C3907-B87E-5394-FCD8-1F1AB3EF718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973410" y="3062796"/>
            <a:ext cx="0" cy="143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9184B1-4753-23F7-7F92-73FDC5E43458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4644501" y="491083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1D4807-D131-0DFB-20A7-F21D1337F1DC}"/>
              </a:ext>
            </a:extLst>
          </p:cNvPr>
          <p:cNvSpPr txBox="1"/>
          <p:nvPr/>
        </p:nvSpPr>
        <p:spPr>
          <a:xfrm>
            <a:off x="2587840" y="2246050"/>
            <a:ext cx="107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.mowa 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F7DF5F-FACD-713D-3257-392D7DE186E7}"/>
              </a:ext>
            </a:extLst>
          </p:cNvPr>
          <p:cNvSpPr txBox="1"/>
          <p:nvPr/>
        </p:nvSpPr>
        <p:spPr>
          <a:xfrm>
            <a:off x="5060271" y="2246050"/>
            <a:ext cx="126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 of tokens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81C08E-94B7-7FBD-C8E0-8F7E2109E360}"/>
              </a:ext>
            </a:extLst>
          </p:cNvPr>
          <p:cNvSpPr txBox="1"/>
          <p:nvPr/>
        </p:nvSpPr>
        <p:spPr>
          <a:xfrm>
            <a:off x="6973410" y="3487428"/>
            <a:ext cx="107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Parse tree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4C95A0-044B-C155-232B-C64FD54419F7}"/>
              </a:ext>
            </a:extLst>
          </p:cNvPr>
          <p:cNvSpPr txBox="1"/>
          <p:nvPr/>
        </p:nvSpPr>
        <p:spPr>
          <a:xfrm>
            <a:off x="4850166" y="5011427"/>
            <a:ext cx="130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Desired result or errors</a:t>
            </a:r>
          </a:p>
        </p:txBody>
      </p:sp>
    </p:spTree>
    <p:extLst>
      <p:ext uri="{BB962C8B-B14F-4D97-AF65-F5344CB8AC3E}">
        <p14:creationId xmlns:p14="http://schemas.microsoft.com/office/powerpoint/2010/main" val="374971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692F-A1FC-75E6-27CF-105D43C6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5418665" cy="642151"/>
          </a:xfrm>
        </p:spPr>
        <p:txBody>
          <a:bodyPr>
            <a:normAutofit/>
          </a:bodyPr>
          <a:lstStyle/>
          <a:p>
            <a:r>
              <a:rPr lang="en-US" sz="2800" dirty="0"/>
              <a:t>Grammar of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FDEAA-76C3-6D87-FFA3-CD0485A37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041864"/>
            <a:ext cx="8596668" cy="3258105"/>
          </a:xfrm>
        </p:spPr>
        <p:txBody>
          <a:bodyPr/>
          <a:lstStyle/>
          <a:p>
            <a:r>
              <a:rPr lang="en-US" dirty="0"/>
              <a:t>Source code:</a:t>
            </a:r>
          </a:p>
          <a:p>
            <a:pPr marL="285750" indent="-285750">
              <a:buFont typeface="Trebuchet MS" panose="020B0603020202020204" pitchFamily="34" charset="0"/>
              <a:buChar char="−"/>
            </a:pPr>
            <a:r>
              <a:rPr lang="en-US" dirty="0"/>
              <a:t>It is the program written by user and given as input to lexer for analysis. It has .mowa as the extension of file.</a:t>
            </a:r>
          </a:p>
          <a:p>
            <a:pPr marL="285750" indent="-285750">
              <a:buFont typeface="Trebuchet MS" panose="020B0603020202020204" pitchFamily="34" charset="0"/>
              <a:buChar char="−"/>
            </a:pPr>
            <a:endParaRPr lang="en-US" dirty="0"/>
          </a:p>
          <a:p>
            <a:r>
              <a:rPr lang="en-US" dirty="0"/>
              <a:t>Lexer:</a:t>
            </a:r>
          </a:p>
          <a:p>
            <a:pPr marL="285750" indent="-285750">
              <a:buFont typeface="Trebuchet MS" panose="020B0603020202020204" pitchFamily="34" charset="0"/>
              <a:buChar char="−"/>
            </a:pPr>
            <a:r>
              <a:rPr lang="en-US" dirty="0"/>
              <a:t>To perform lexical analysis, we will use SLY library of python. This is the phase where program is taken as input &amp; generates a list of tokens.</a:t>
            </a:r>
          </a:p>
          <a:p>
            <a:pPr marL="285750" indent="-285750">
              <a:buFont typeface="Trebuchet MS" panose="020B0603020202020204" pitchFamily="34" charset="0"/>
              <a:buChar char="−"/>
            </a:pPr>
            <a:r>
              <a:rPr lang="en-US" dirty="0"/>
              <a:t>It returns errors if found any and ignores blank or new lines, spaces and comments.</a:t>
            </a:r>
          </a:p>
        </p:txBody>
      </p:sp>
    </p:spTree>
    <p:extLst>
      <p:ext uri="{BB962C8B-B14F-4D97-AF65-F5344CB8AC3E}">
        <p14:creationId xmlns:p14="http://schemas.microsoft.com/office/powerpoint/2010/main" val="57302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692F-A1FC-75E6-27CF-105D43C6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5418665" cy="642151"/>
          </a:xfrm>
        </p:spPr>
        <p:txBody>
          <a:bodyPr>
            <a:normAutofit/>
          </a:bodyPr>
          <a:lstStyle/>
          <a:p>
            <a:r>
              <a:rPr lang="en-US" sz="2800" dirty="0"/>
              <a:t>Grammar of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FDEAA-76C3-6D87-FFA3-CD0485A37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041864"/>
            <a:ext cx="8596668" cy="37019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Parser:</a:t>
            </a:r>
          </a:p>
          <a:p>
            <a:pPr marL="285750" indent="-285750">
              <a:buFont typeface="Trebuchet MS" panose="020B0603020202020204" pitchFamily="34" charset="0"/>
              <a:buChar char="−"/>
            </a:pPr>
            <a:r>
              <a:rPr lang="en-US" dirty="0"/>
              <a:t>Parser will take list of tokens from lexer as input and will generate a parse tree. It will check for syntax and produces a tree structure.</a:t>
            </a:r>
          </a:p>
          <a:p>
            <a:endParaRPr lang="en-US" dirty="0"/>
          </a:p>
          <a:p>
            <a:r>
              <a:rPr lang="en-US" dirty="0"/>
              <a:t>Evaluator:</a:t>
            </a:r>
          </a:p>
          <a:p>
            <a:pPr marL="285750" indent="-285750">
              <a:buFont typeface="Trebuchet MS" panose="020B0603020202020204" pitchFamily="34" charset="0"/>
              <a:buChar char="−"/>
            </a:pPr>
            <a:r>
              <a:rPr lang="en-US" dirty="0"/>
              <a:t>This will check the semantics of the grammar, will the evaluate to give an output. If it encounters an error, then those will be displayed.</a:t>
            </a:r>
          </a:p>
          <a:p>
            <a:pPr marL="285750" indent="-285750">
              <a:buFont typeface="Trebuchet MS" panose="020B0603020202020204" pitchFamily="34" charset="0"/>
              <a:buChar char="−"/>
            </a:pPr>
            <a:endParaRPr lang="en-US" dirty="0"/>
          </a:p>
          <a:p>
            <a:r>
              <a:rPr lang="en-US" dirty="0"/>
              <a:t>Output:</a:t>
            </a:r>
          </a:p>
          <a:p>
            <a:pPr marL="285750" indent="-285750">
              <a:buFont typeface="Trebuchet MS" panose="020B0603020202020204" pitchFamily="34" charset="0"/>
              <a:buChar char="−"/>
            </a:pPr>
            <a:r>
              <a:rPr lang="en-US" dirty="0"/>
              <a:t>After semantic analysis, the output for that program is generated. Output can be desired result or errors that are occurred.</a:t>
            </a:r>
          </a:p>
        </p:txBody>
      </p:sp>
    </p:spTree>
    <p:extLst>
      <p:ext uri="{BB962C8B-B14F-4D97-AF65-F5344CB8AC3E}">
        <p14:creationId xmlns:p14="http://schemas.microsoft.com/office/powerpoint/2010/main" val="250904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692F-A1FC-75E6-27CF-105D43C6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5418665" cy="642151"/>
          </a:xfrm>
        </p:spPr>
        <p:txBody>
          <a:bodyPr>
            <a:normAutofit/>
          </a:bodyPr>
          <a:lstStyle/>
          <a:p>
            <a:r>
              <a:rPr lang="en-US" sz="2800" dirty="0"/>
              <a:t>Grammar of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FDEAA-76C3-6D87-FFA3-CD0485A37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041864"/>
            <a:ext cx="8596668" cy="3701988"/>
          </a:xfrm>
        </p:spPr>
        <p:txBody>
          <a:bodyPr>
            <a:normAutofit fontScale="62500" lnSpcReduction="20000"/>
          </a:bodyPr>
          <a:lstStyle/>
          <a:p>
            <a:r>
              <a:rPr lang="en-US" sz="3000" dirty="0"/>
              <a:t>Data Types: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000" dirty="0"/>
              <a:t>Integers – num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000" dirty="0"/>
              <a:t>Strings – ntr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000" dirty="0"/>
              <a:t>Boolean – bool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000" dirty="0"/>
          </a:p>
          <a:p>
            <a:r>
              <a:rPr lang="en-US" sz="3000" dirty="0"/>
              <a:t>Operators: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000" dirty="0"/>
              <a:t>Arithmetic - *,/,+,- (represented by     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000" dirty="0"/>
              <a:t>Unary - ++,--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000" dirty="0"/>
              <a:t>Relational - &lt;,&gt;,&lt;=,&gt;=,==,~=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000" dirty="0"/>
              <a:t>Logical - ^(and), |(or), ~(not)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000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7F043F-05D6-4CD9-CCDB-8C3D072A9A5F}"/>
              </a:ext>
            </a:extLst>
          </p:cNvPr>
          <p:cNvCxnSpPr/>
          <p:nvPr/>
        </p:nvCxnSpPr>
        <p:spPr>
          <a:xfrm>
            <a:off x="5033640" y="4136995"/>
            <a:ext cx="213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3649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DDFEDA31C688469392CC7B6E17BD04" ma:contentTypeVersion="4" ma:contentTypeDescription="Create a new document." ma:contentTypeScope="" ma:versionID="608e07524c7a48d5b88f843503aea9c9">
  <xsd:schema xmlns:xsd="http://www.w3.org/2001/XMLSchema" xmlns:xs="http://www.w3.org/2001/XMLSchema" xmlns:p="http://schemas.microsoft.com/office/2006/metadata/properties" xmlns:ns3="f560632a-2d18-49de-ba0b-7862a82eb0cc" targetNamespace="http://schemas.microsoft.com/office/2006/metadata/properties" ma:root="true" ma:fieldsID="14d399d6701d8b490b661970f1b7d7cb" ns3:_="">
    <xsd:import namespace="f560632a-2d18-49de-ba0b-7862a82eb0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60632a-2d18-49de-ba0b-7862a82eb0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572419-68A1-45F5-860F-FF5EC98957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60632a-2d18-49de-ba0b-7862a82eb0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6D37C7-2E46-41B8-9ADA-D88B049ADB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728D05-F2A9-40CB-8CF0-1ADAD43A2A84}">
  <ds:schemaRefs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60632a-2d18-49de-ba0b-7862a82eb0cc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</TotalTime>
  <Words>437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SER 502 Team - 18</vt:lpstr>
      <vt:lpstr>Overview</vt:lpstr>
      <vt:lpstr>Features of language</vt:lpstr>
      <vt:lpstr>Tools used</vt:lpstr>
      <vt:lpstr>Tools installation</vt:lpstr>
      <vt:lpstr>Flow of language</vt:lpstr>
      <vt:lpstr>Grammar of language</vt:lpstr>
      <vt:lpstr>Grammar of language</vt:lpstr>
      <vt:lpstr>Grammar of language</vt:lpstr>
      <vt:lpstr>Grammar of language</vt:lpstr>
      <vt:lpstr>Future Scope &amp;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 502 Team - 18</dc:title>
  <dc:creator>Neena Reddy Abbu (Student)</dc:creator>
  <cp:lastModifiedBy>Neena Reddy Abbu (Student)</cp:lastModifiedBy>
  <cp:revision>2</cp:revision>
  <dcterms:created xsi:type="dcterms:W3CDTF">2022-05-01T19:41:41Z</dcterms:created>
  <dcterms:modified xsi:type="dcterms:W3CDTF">2022-05-01T23:55:39Z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0x01010011DDFEDA31C688469392CC7B6E17BD04</vt:lpwstr>
  </property>
</Properties>
</file>