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394771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25210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195535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18731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4E150A-976E-4EB5-9C4F-AC0B09FE4561}"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372814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4E150A-976E-4EB5-9C4F-AC0B09FE4561}"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34841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4E150A-976E-4EB5-9C4F-AC0B09FE4561}"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59340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4E150A-976E-4EB5-9C4F-AC0B09FE4561}"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17420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E150A-976E-4EB5-9C4F-AC0B09FE4561}"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280203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352734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a:p>
        </p:txBody>
      </p:sp>
    </p:spTree>
    <p:extLst>
      <p:ext uri="{BB962C8B-B14F-4D97-AF65-F5344CB8AC3E}">
        <p14:creationId xmlns:p14="http://schemas.microsoft.com/office/powerpoint/2010/main" val="218481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E150A-976E-4EB5-9C4F-AC0B09FE4561}" type="datetimeFigureOut">
              <a:rPr lang="en-IN" smtClean="0"/>
              <a:t>15-04-2021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A318-6EA3-45D5-AE27-93E417ADA843}" type="slidenum">
              <a:rPr lang="en-IN" smtClean="0"/>
              <a:t>‹#›</a:t>
            </a:fld>
            <a:endParaRPr lang="en-IN"/>
          </a:p>
        </p:txBody>
      </p:sp>
    </p:spTree>
    <p:extLst>
      <p:ext uri="{BB962C8B-B14F-4D97-AF65-F5344CB8AC3E}">
        <p14:creationId xmlns:p14="http://schemas.microsoft.com/office/powerpoint/2010/main" val="1533534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u="sng" dirty="0" smtClean="0">
                <a:latin typeface="Consolas" panose="020B0609020204030204" pitchFamily="49" charset="0"/>
              </a:rPr>
              <a:t>Exercise 1:</a:t>
            </a:r>
          </a:p>
          <a:p>
            <a:pPr marL="514350" indent="-514350">
              <a:buAutoNum type="arabicPeriod"/>
            </a:pPr>
            <a:r>
              <a:rPr lang="en-US" b="1" dirty="0" smtClean="0">
                <a:latin typeface="Consolas" panose="020B0609020204030204" pitchFamily="49" charset="0"/>
              </a:rPr>
              <a:t>Explain JDK, JRE and JVM?</a:t>
            </a: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Font typeface="Arial" panose="020B0604020202020204" pitchFamily="34" charset="0"/>
              <a:buAutoNum type="arabicPeriod"/>
            </a:pPr>
            <a:r>
              <a:rPr lang="en-US" b="1" dirty="0" smtClean="0">
                <a:latin typeface="Consolas" panose="020B0609020204030204" pitchFamily="49" charset="0"/>
              </a:rPr>
              <a:t>Why Java is platform independent?</a:t>
            </a:r>
            <a:endParaRPr lang="en-IN" b="1" dirty="0" smtClean="0">
              <a:latin typeface="Consolas" panose="020B0609020204030204" pitchFamily="49" charset="0"/>
            </a:endParaRPr>
          </a:p>
          <a:p>
            <a:pPr marL="0" indent="0" algn="just">
              <a:buNone/>
            </a:pPr>
            <a:r>
              <a:rPr lang="en-US" dirty="0">
                <a:latin typeface="Consolas" panose="020B0609020204030204" pitchFamily="49" charset="0"/>
              </a:rPr>
              <a:t> </a:t>
            </a:r>
            <a:r>
              <a:rPr lang="en-US" dirty="0" smtClean="0">
                <a:latin typeface="Consolas" panose="020B0609020204030204" pitchFamily="49" charset="0"/>
              </a:rPr>
              <a:t>  Java is called platform independent because of its byte  codes which can run on any system irrespective of its underlying operating system.</a:t>
            </a:r>
          </a:p>
          <a:p>
            <a:pPr marL="514350" indent="-514350">
              <a:buAutoNum type="arabicPeriod"/>
            </a:pPr>
            <a:endParaRPr lang="en-US"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70621" y="1362507"/>
            <a:ext cx="7343775" cy="3190875"/>
          </a:xfrm>
          <a:prstGeom prst="rect">
            <a:avLst/>
          </a:prstGeom>
        </p:spPr>
      </p:pic>
    </p:spTree>
    <p:extLst>
      <p:ext uri="{BB962C8B-B14F-4D97-AF65-F5344CB8AC3E}">
        <p14:creationId xmlns:p14="http://schemas.microsoft.com/office/powerpoint/2010/main" val="375023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5431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62708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1974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6851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75371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IN" dirty="0" smtClean="0">
                <a:latin typeface="Consolas" panose="020B0609020204030204" pitchFamily="49" charset="0"/>
              </a:rPr>
              <a:t>3. </a:t>
            </a:r>
            <a:r>
              <a:rPr lang="en-US" b="1" dirty="0" smtClean="0">
                <a:latin typeface="Consolas" panose="020B0609020204030204" pitchFamily="49" charset="0"/>
              </a:rPr>
              <a:t>Why pointers are not used in Java?</a:t>
            </a:r>
          </a:p>
          <a:p>
            <a:pPr marL="0" indent="0">
              <a:buNone/>
            </a:pPr>
            <a:r>
              <a:rPr lang="en-US" dirty="0">
                <a:latin typeface="Consolas" panose="020B0609020204030204" pitchFamily="49" charset="0"/>
              </a:rPr>
              <a:t> </a:t>
            </a:r>
            <a:r>
              <a:rPr lang="en-US" dirty="0" smtClean="0">
                <a:latin typeface="Consolas" panose="020B0609020204030204" pitchFamily="49" charset="0"/>
              </a:rPr>
              <a:t>  Java doesn’t use pointers because they are unsafe and increases the complexity of the program. Since, Java is known for its simplicity of code, adding the concept of pointers will be contradicting. Moreover, since JVM is responsible for implicit memory allocation, thus in order to avoid direct access to memory by the user,  pointers are discouraged in Java.</a:t>
            </a:r>
          </a:p>
          <a:p>
            <a:pPr marL="0" indent="0">
              <a:buNone/>
            </a:pPr>
            <a:r>
              <a:rPr lang="en-US" dirty="0" smtClean="0">
                <a:latin typeface="Consolas" panose="020B0609020204030204" pitchFamily="49" charset="0"/>
              </a:rPr>
              <a:t>4. </a:t>
            </a:r>
            <a:r>
              <a:rPr lang="en-US" b="1" dirty="0" smtClean="0">
                <a:latin typeface="Consolas" panose="020B0609020204030204" pitchFamily="49" charset="0"/>
              </a:rPr>
              <a:t>What is JIT compiler in Java?</a:t>
            </a:r>
          </a:p>
          <a:p>
            <a:pPr marL="0" indent="0">
              <a:buNone/>
            </a:pPr>
            <a:r>
              <a:rPr lang="en-US" dirty="0" smtClean="0">
                <a:latin typeface="Consolas" panose="020B0609020204030204" pitchFamily="49" charset="0"/>
              </a:rPr>
              <a:t>JIT stands for Just-In-Time compiler in Java. It is a program that helps in converting the Java bytecode into instructions that are sent directly to the processor. By default, the JIT compiler is enabled in Java and is activated whenever a Java method is invoked. The JIT compiler then compiles the bytecode of the invoked method into native machine code, compiling it “just in time” to execute. Once the method has been compiled, the JVM summons the compiled code of that method directly rather than interpreting it. This is why it is often responsible for the performance optimization of Java applications at the run time.</a:t>
            </a:r>
            <a:endParaRPr lang="en-IN" dirty="0">
              <a:latin typeface="Consolas" panose="020B0609020204030204" pitchFamily="49" charset="0"/>
            </a:endParaRPr>
          </a:p>
        </p:txBody>
      </p:sp>
    </p:spTree>
    <p:extLst>
      <p:ext uri="{BB962C8B-B14F-4D97-AF65-F5344CB8AC3E}">
        <p14:creationId xmlns:p14="http://schemas.microsoft.com/office/powerpoint/2010/main" val="11180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What do you know about Java?</a:t>
            </a:r>
          </a:p>
          <a:p>
            <a:pPr marL="0" indent="0">
              <a:buNone/>
            </a:pPr>
            <a:r>
              <a:rPr lang="en-US" dirty="0" smtClean="0">
                <a:latin typeface="Consolas" panose="020B0609020204030204" pitchFamily="49" charset="0"/>
              </a:rPr>
              <a:t>Java is a high-level programming language originally developed by Sun</a:t>
            </a:r>
          </a:p>
          <a:p>
            <a:pPr marL="0" indent="0">
              <a:buNone/>
            </a:pPr>
            <a:r>
              <a:rPr lang="en-US" dirty="0" smtClean="0">
                <a:latin typeface="Consolas" panose="020B0609020204030204" pitchFamily="49" charset="0"/>
              </a:rPr>
              <a:t>Microsystems and released in 1995. Java runs on a variety of platforms, such as</a:t>
            </a:r>
          </a:p>
          <a:p>
            <a:pPr marL="0" indent="0">
              <a:buNone/>
            </a:pPr>
            <a:r>
              <a:rPr lang="en-US" dirty="0" smtClean="0">
                <a:latin typeface="Consolas" panose="020B0609020204030204" pitchFamily="49" charset="0"/>
              </a:rPr>
              <a:t>Windows, Mac OS, and the various versions of UNIX.</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What are the supported platforms by Java Programming Language?</a:t>
            </a:r>
          </a:p>
          <a:p>
            <a:pPr marL="0" indent="0">
              <a:buNone/>
            </a:pPr>
            <a:r>
              <a:rPr lang="en-US" dirty="0" smtClean="0">
                <a:latin typeface="Consolas" panose="020B0609020204030204" pitchFamily="49" charset="0"/>
              </a:rPr>
              <a:t>Java runs on a variety of platforms, such as Windows, Mac OS, and the various</a:t>
            </a:r>
          </a:p>
          <a:p>
            <a:pPr marL="0" indent="0">
              <a:buNone/>
            </a:pPr>
            <a:r>
              <a:rPr lang="en-US" dirty="0" smtClean="0">
                <a:latin typeface="Consolas" panose="020B0609020204030204" pitchFamily="49" charset="0"/>
              </a:rPr>
              <a:t>versions of UNIX/Linux like HP-Unix, Sun Solaris, </a:t>
            </a:r>
            <a:r>
              <a:rPr lang="en-US" dirty="0" err="1" smtClean="0">
                <a:latin typeface="Consolas" panose="020B0609020204030204" pitchFamily="49" charset="0"/>
              </a:rPr>
              <a:t>Redhat</a:t>
            </a:r>
            <a:r>
              <a:rPr lang="en-US" dirty="0" smtClean="0">
                <a:latin typeface="Consolas" panose="020B0609020204030204" pitchFamily="49" charset="0"/>
              </a:rPr>
              <a:t> Linux, Ubuntu, CentOS, etc.</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7230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US" b="1" dirty="0" smtClean="0">
                <a:latin typeface="Consolas" panose="020B0609020204030204" pitchFamily="49" charset="0"/>
              </a:rPr>
              <a:t>How Java enabled High Performance?</a:t>
            </a:r>
          </a:p>
          <a:p>
            <a:pPr marL="0" indent="0">
              <a:buNone/>
            </a:pPr>
            <a:r>
              <a:rPr lang="en-US" dirty="0" smtClean="0">
                <a:latin typeface="Consolas" panose="020B0609020204030204" pitchFamily="49" charset="0"/>
              </a:rPr>
              <a:t>A: Java uses Just-In-Time </a:t>
            </a:r>
            <a:r>
              <a:rPr lang="en-US" dirty="0" err="1" smtClean="0">
                <a:latin typeface="Consolas" panose="020B0609020204030204" pitchFamily="49" charset="0"/>
              </a:rPr>
              <a:t>compilerto</a:t>
            </a:r>
            <a:r>
              <a:rPr lang="en-US" dirty="0" smtClean="0">
                <a:latin typeface="Consolas" panose="020B0609020204030204" pitchFamily="49" charset="0"/>
              </a:rPr>
              <a:t> enable high performance. Just-In-Time compiler</a:t>
            </a:r>
          </a:p>
          <a:p>
            <a:pPr marL="0" indent="0">
              <a:buNone/>
            </a:pPr>
            <a:r>
              <a:rPr lang="en-US" dirty="0" smtClean="0">
                <a:latin typeface="Consolas" panose="020B0609020204030204" pitchFamily="49" charset="0"/>
              </a:rPr>
              <a:t>is a program that turns Java bytecode, which is a program that contains instructions</a:t>
            </a:r>
          </a:p>
          <a:p>
            <a:pPr marL="0" indent="0">
              <a:buNone/>
            </a:pPr>
            <a:r>
              <a:rPr lang="en-US" dirty="0" smtClean="0">
                <a:latin typeface="Consolas" panose="020B0609020204030204" pitchFamily="49" charset="0"/>
              </a:rPr>
              <a:t>that must be interpreted into instructions that can be sent directly to the processor</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What is Java Virtual Machine and how it is considered in context of Java’s platform independent feature?</a:t>
            </a:r>
          </a:p>
          <a:p>
            <a:pPr marL="0" indent="0">
              <a:buNone/>
            </a:pPr>
            <a:r>
              <a:rPr lang="en-US" dirty="0" smtClean="0">
                <a:latin typeface="Consolas" panose="020B0609020204030204" pitchFamily="49" charset="0"/>
              </a:rPr>
              <a:t>A: When Java is compiled, it is not compiled into platform specific machine, rather</a:t>
            </a:r>
          </a:p>
          <a:p>
            <a:pPr marL="0" indent="0">
              <a:buNone/>
            </a:pPr>
            <a:r>
              <a:rPr lang="en-US" dirty="0" smtClean="0">
                <a:latin typeface="Consolas" panose="020B0609020204030204" pitchFamily="49" charset="0"/>
              </a:rPr>
              <a:t>into platform independent byte code. This byte code is distributed over the web and</a:t>
            </a:r>
          </a:p>
          <a:p>
            <a:pPr marL="0" indent="0">
              <a:buNone/>
            </a:pPr>
            <a:r>
              <a:rPr lang="en-US" dirty="0" smtClean="0">
                <a:latin typeface="Consolas" panose="020B0609020204030204" pitchFamily="49" charset="0"/>
              </a:rPr>
              <a:t>interpreted by virtual Machine (JVM) on whichever platform it is being run.</a:t>
            </a:r>
            <a:endParaRPr lang="en-IN" dirty="0">
              <a:latin typeface="Consolas" panose="020B0609020204030204" pitchFamily="49" charset="0"/>
            </a:endParaRPr>
          </a:p>
        </p:txBody>
      </p:sp>
    </p:spTree>
    <p:extLst>
      <p:ext uri="{BB962C8B-B14F-4D97-AF65-F5344CB8AC3E}">
        <p14:creationId xmlns:p14="http://schemas.microsoft.com/office/powerpoint/2010/main" val="332099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dirty="0" smtClean="0">
                <a:latin typeface="Consolas" panose="020B0609020204030204" pitchFamily="49" charset="0"/>
              </a:rPr>
              <a:t>List two Java IDE’s?</a:t>
            </a:r>
          </a:p>
          <a:p>
            <a:pPr marL="0" indent="0">
              <a:buNone/>
            </a:pPr>
            <a:r>
              <a:rPr lang="en-IN" dirty="0" smtClean="0">
                <a:latin typeface="Consolas" panose="020B0609020204030204" pitchFamily="49" charset="0"/>
              </a:rPr>
              <a:t>A: </a:t>
            </a:r>
            <a:r>
              <a:rPr lang="en-IN" dirty="0" err="1" smtClean="0">
                <a:latin typeface="Consolas" panose="020B0609020204030204" pitchFamily="49" charset="0"/>
              </a:rPr>
              <a:t>Netbeans</a:t>
            </a:r>
            <a:r>
              <a:rPr lang="en-IN" dirty="0" smtClean="0">
                <a:latin typeface="Consolas" panose="020B0609020204030204" pitchFamily="49" charset="0"/>
              </a:rPr>
              <a:t>, Eclipse, etc.</a:t>
            </a:r>
          </a:p>
          <a:p>
            <a:pPr marL="0" indent="0">
              <a:buNone/>
            </a:pPr>
            <a:endParaRPr lang="en-IN" dirty="0" smtClean="0">
              <a:latin typeface="Consolas" panose="020B0609020204030204" pitchFamily="49" charset="0"/>
            </a:endParaRPr>
          </a:p>
          <a:p>
            <a:pPr marL="0" indent="0">
              <a:buNone/>
            </a:pPr>
            <a:r>
              <a:rPr lang="en-US" b="1" dirty="0" smtClean="0">
                <a:latin typeface="Consolas" panose="020B0609020204030204" pitchFamily="49" charset="0"/>
              </a:rPr>
              <a:t>What is the Difference between JDK and JRE ?</a:t>
            </a:r>
          </a:p>
          <a:p>
            <a:pPr marL="0" indent="0">
              <a:buNone/>
            </a:pPr>
            <a:r>
              <a:rPr lang="en-US" dirty="0" smtClean="0">
                <a:latin typeface="Consolas" panose="020B0609020204030204" pitchFamily="49" charset="0"/>
              </a:rPr>
              <a:t>The Java Runtime Environment (JRE) is basically the Java Virtual Machine (JVM) where your Java programs are being executed.</a:t>
            </a:r>
          </a:p>
          <a:p>
            <a:pPr marL="0" indent="0">
              <a:buNone/>
            </a:pPr>
            <a:r>
              <a:rPr lang="en-US" dirty="0" smtClean="0">
                <a:latin typeface="Consolas" panose="020B0609020204030204" pitchFamily="49" charset="0"/>
              </a:rPr>
              <a:t>It also includes browser plugins for applet execution. The Java Development Kit (JDK) is the full featured Software Development</a:t>
            </a:r>
          </a:p>
          <a:p>
            <a:pPr marL="0" indent="0">
              <a:buNone/>
            </a:pPr>
            <a:r>
              <a:rPr lang="en-US" dirty="0" smtClean="0">
                <a:latin typeface="Consolas" panose="020B0609020204030204" pitchFamily="49" charset="0"/>
              </a:rPr>
              <a:t>Kit for Java, including the JRE, the compilers and tools (like </a:t>
            </a:r>
            <a:r>
              <a:rPr lang="en-US" dirty="0" err="1" smtClean="0">
                <a:latin typeface="Consolas" panose="020B0609020204030204" pitchFamily="49" charset="0"/>
              </a:rPr>
              <a:t>JavaDoc</a:t>
            </a:r>
            <a:r>
              <a:rPr lang="en-US" dirty="0" smtClean="0">
                <a:latin typeface="Consolas" panose="020B0609020204030204" pitchFamily="49" charset="0"/>
              </a:rPr>
              <a:t>, and Java Debugger), in order for a user to develop, compile</a:t>
            </a:r>
          </a:p>
          <a:p>
            <a:pPr marL="0" indent="0">
              <a:buNone/>
            </a:pPr>
            <a:r>
              <a:rPr lang="en-US" dirty="0" smtClean="0">
                <a:latin typeface="Consolas" panose="020B0609020204030204" pitchFamily="49" charset="0"/>
              </a:rPr>
              <a:t>and execute Java applications.</a:t>
            </a: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1344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a:bodyPr>
          <a:lstStyle/>
          <a:p>
            <a:pPr marL="0" indent="0">
              <a:buNone/>
            </a:pPr>
            <a:r>
              <a:rPr lang="en-US" b="1" dirty="0" smtClean="0">
                <a:latin typeface="Consolas" panose="020B0609020204030204" pitchFamily="49" charset="0"/>
              </a:rPr>
              <a:t>Why people say that Java is 'write</a:t>
            </a:r>
          </a:p>
          <a:p>
            <a:pPr marL="0" indent="0">
              <a:buNone/>
            </a:pPr>
            <a:r>
              <a:rPr lang="en-US" b="1" dirty="0" smtClean="0">
                <a:latin typeface="Consolas" panose="020B0609020204030204" pitchFamily="49" charset="0"/>
              </a:rPr>
              <a:t>once and run anywhere' language?</a:t>
            </a:r>
          </a:p>
          <a:p>
            <a:pPr marL="0" indent="0">
              <a:buNone/>
            </a:pPr>
            <a:r>
              <a:rPr lang="en-US" dirty="0" smtClean="0">
                <a:latin typeface="Consolas" panose="020B0609020204030204" pitchFamily="49" charset="0"/>
              </a:rPr>
              <a:t>You can write Java code on Windows and compile it in Windows</a:t>
            </a:r>
          </a:p>
          <a:p>
            <a:pPr marL="0" indent="0">
              <a:buNone/>
            </a:pPr>
            <a:r>
              <a:rPr lang="en-US" dirty="0" smtClean="0">
                <a:latin typeface="Consolas" panose="020B0609020204030204" pitchFamily="49" charset="0"/>
              </a:rPr>
              <a:t>platform. The class and jar files that you get from Windows</a:t>
            </a:r>
          </a:p>
          <a:p>
            <a:pPr marL="0" indent="0">
              <a:buNone/>
            </a:pPr>
            <a:r>
              <a:rPr lang="en-US" dirty="0" smtClean="0">
                <a:latin typeface="Consolas" panose="020B0609020204030204" pitchFamily="49" charset="0"/>
              </a:rPr>
              <a:t>platform can run as it is on Unix environment. So it is a truly</a:t>
            </a:r>
          </a:p>
          <a:p>
            <a:pPr marL="0" indent="0">
              <a:buNone/>
            </a:pPr>
            <a:r>
              <a:rPr lang="en-US" dirty="0" smtClean="0">
                <a:latin typeface="Consolas" panose="020B0609020204030204" pitchFamily="49" charset="0"/>
              </a:rPr>
              <a:t>platform independent language.</a:t>
            </a:r>
          </a:p>
          <a:p>
            <a:pPr marL="0" indent="0">
              <a:buNone/>
            </a:pPr>
            <a:r>
              <a:rPr lang="en-US" dirty="0" smtClean="0">
                <a:latin typeface="Consolas" panose="020B0609020204030204" pitchFamily="49" charset="0"/>
              </a:rPr>
              <a:t>Behind all this portability is Java byte code. Byte code generated by</a:t>
            </a:r>
          </a:p>
          <a:p>
            <a:pPr marL="0" indent="0">
              <a:buNone/>
            </a:pPr>
            <a:r>
              <a:rPr lang="en-US" dirty="0" smtClean="0">
                <a:latin typeface="Consolas" panose="020B0609020204030204" pitchFamily="49" charset="0"/>
              </a:rPr>
              <a:t>Java compiler can be interpreted by any JVM. So it becomes much</a:t>
            </a:r>
          </a:p>
          <a:p>
            <a:pPr marL="0" indent="0">
              <a:buNone/>
            </a:pPr>
            <a:r>
              <a:rPr lang="en-US" dirty="0" smtClean="0">
                <a:latin typeface="Consolas" panose="020B0609020204030204" pitchFamily="49" charset="0"/>
              </a:rPr>
              <a:t>easier to write programs in Java and expect those to run on any</a:t>
            </a:r>
          </a:p>
          <a:p>
            <a:pPr marL="0" indent="0">
              <a:buNone/>
            </a:pPr>
            <a:r>
              <a:rPr lang="en-US" dirty="0" smtClean="0">
                <a:latin typeface="Consolas" panose="020B0609020204030204" pitchFamily="49" charset="0"/>
              </a:rPr>
              <a:t>platform.</a:t>
            </a:r>
          </a:p>
          <a:p>
            <a:pPr marL="0" indent="0">
              <a:buNone/>
            </a:pPr>
            <a:r>
              <a:rPr lang="en-US" dirty="0" smtClean="0">
                <a:latin typeface="Consolas" panose="020B0609020204030204" pitchFamily="49" charset="0"/>
              </a:rPr>
              <a:t>Java compiler </a:t>
            </a:r>
            <a:r>
              <a:rPr lang="en-US" dirty="0" err="1" smtClean="0">
                <a:latin typeface="Consolas" panose="020B0609020204030204" pitchFamily="49" charset="0"/>
              </a:rPr>
              <a:t>javac</a:t>
            </a:r>
            <a:r>
              <a:rPr lang="en-US" dirty="0" smtClean="0">
                <a:latin typeface="Consolas" panose="020B0609020204030204" pitchFamily="49" charset="0"/>
              </a:rPr>
              <a:t> compiles java code and JVM java runs that</a:t>
            </a:r>
          </a:p>
          <a:p>
            <a:pPr marL="0" indent="0">
              <a:buNone/>
            </a:pPr>
            <a:r>
              <a:rPr lang="en-US" dirty="0" smtClean="0">
                <a:latin typeface="Consolas" panose="020B0609020204030204" pitchFamily="49" charset="0"/>
              </a:rPr>
              <a:t>code.</a:t>
            </a:r>
            <a:endParaRPr lang="en-IN" dirty="0">
              <a:latin typeface="Consolas" panose="020B0609020204030204" pitchFamily="49" charset="0"/>
            </a:endParaRPr>
          </a:p>
        </p:txBody>
      </p:sp>
    </p:spTree>
    <p:extLst>
      <p:ext uri="{BB962C8B-B14F-4D97-AF65-F5344CB8AC3E}">
        <p14:creationId xmlns:p14="http://schemas.microsoft.com/office/powerpoint/2010/main" val="40672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2694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64257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22156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658</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13</cp:revision>
  <dcterms:created xsi:type="dcterms:W3CDTF">2021-04-15T17:15:26Z</dcterms:created>
  <dcterms:modified xsi:type="dcterms:W3CDTF">2021-04-15T18:00:19Z</dcterms:modified>
</cp:coreProperties>
</file>