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342aab2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342aab2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342aab24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342aab24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342aab24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342aab24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Setting Up a Cafe in Ho Chi Min City</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Vijay 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3200400" rtl="0" algn="l">
              <a:spcBef>
                <a:spcPts val="0"/>
              </a:spcBef>
              <a:spcAft>
                <a:spcPts val="0"/>
              </a:spcAft>
              <a:buNone/>
            </a:pPr>
            <a:r>
              <a:rPr lang="en-GB"/>
              <a:t>Introduction</a:t>
            </a:r>
            <a:endParaRPr/>
          </a:p>
        </p:txBody>
      </p:sp>
      <p:sp>
        <p:nvSpPr>
          <p:cNvPr id="92" name="Google Shape;92;p14"/>
          <p:cNvSpPr txBox="1"/>
          <p:nvPr>
            <p:ph idx="1" type="body"/>
          </p:nvPr>
        </p:nvSpPr>
        <p:spPr>
          <a:xfrm>
            <a:off x="311700" y="1152475"/>
            <a:ext cx="8520600" cy="392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500"/>
              <a:t>If you have a chance to visit Ho Chi Minh City (HCMC), you will see that it’s one of the most active cities in the world. People here love to talk, to chat everywhere. The catering services in this city, therefore, very thriving. We need to clarify the differences between a coffee shop and a caf´e. Coffee shop has no similar connotations. From personal experience in the United States, a caf´e serves meals, while a coffee shop usually just sells snacks (muffins, scones, shortbread). This is not strictly the case, and both usually serve coffee. In this project, we suppose to work only on the caf´e. Although there are already a lot of caf´es in HCMC, their density between districts is not uniform. There are some districts containing too many caf´e while there are less in some others. If we have some knowledge about the population density, the housing price in each district coupling with an overview of the number of cafe, we can have a better idea to set up a new business there.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2743200" rtl="0" algn="l">
              <a:spcBef>
                <a:spcPts val="0"/>
              </a:spcBef>
              <a:spcAft>
                <a:spcPts val="0"/>
              </a:spcAft>
              <a:buNone/>
            </a:pPr>
            <a:r>
              <a:rPr lang="en-GB"/>
              <a:t>Methodology</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t>1.</a:t>
            </a:r>
            <a:r>
              <a:rPr lang="en-GB" sz="1300"/>
              <a:t>First, we need to collect the data by scraping the table of HCMC units on the wikipedia page and the average housing price (AHP) on a website. The BeautifulSoup package is very useful in this case. </a:t>
            </a:r>
            <a:endParaRPr sz="1300"/>
          </a:p>
          <a:p>
            <a:pPr indent="0" lvl="0" marL="0" rtl="0" algn="l">
              <a:spcBef>
                <a:spcPts val="1600"/>
              </a:spcBef>
              <a:spcAft>
                <a:spcPts val="0"/>
              </a:spcAft>
              <a:buNone/>
            </a:pPr>
            <a:r>
              <a:rPr lang="en-GB" sz="1300"/>
              <a:t>2. The column Density is calculated later based on columns Population and Area of each district. </a:t>
            </a:r>
            <a:endParaRPr sz="1300"/>
          </a:p>
          <a:p>
            <a:pPr indent="0" lvl="0" marL="0" rtl="0" algn="l">
              <a:spcBef>
                <a:spcPts val="1600"/>
              </a:spcBef>
              <a:spcAft>
                <a:spcPts val="0"/>
              </a:spcAft>
              <a:buNone/>
            </a:pPr>
            <a:r>
              <a:rPr lang="en-GB" sz="1300"/>
              <a:t>3. Throughouttheproject,weusenumpyandpandas packagestomanipulatedataframes.</a:t>
            </a:r>
            <a:endParaRPr sz="1300"/>
          </a:p>
          <a:p>
            <a:pPr indent="0" lvl="0" marL="0" rtl="0" algn="l">
              <a:spcBef>
                <a:spcPts val="1600"/>
              </a:spcBef>
              <a:spcAft>
                <a:spcPts val="0"/>
              </a:spcAft>
              <a:buNone/>
            </a:pPr>
            <a:r>
              <a:rPr lang="en-GB" sz="1300"/>
              <a:t> 4. Weuse geopy.geocoders.Nominatim to get the coordinates of districts and add them to the main data frame.</a:t>
            </a:r>
            <a:endParaRPr sz="1300"/>
          </a:p>
          <a:p>
            <a:pPr indent="0" lvl="0" marL="0" rtl="0" algn="l">
              <a:spcBef>
                <a:spcPts val="1600"/>
              </a:spcBef>
              <a:spcAft>
                <a:spcPts val="0"/>
              </a:spcAft>
              <a:buNone/>
            </a:pPr>
            <a:r>
              <a:rPr lang="en-GB" sz="1300"/>
              <a:t> 5. We use folium package to visualize the HCMC map with its districts. The central coordinate of each district will be represented as a small circle on top of the city map.</a:t>
            </a:r>
            <a:endParaRPr sz="1300"/>
          </a:p>
          <a:p>
            <a:pPr indent="0" lvl="0" marL="0" rtl="0" algn="l">
              <a:spcBef>
                <a:spcPts val="1600"/>
              </a:spcBef>
              <a:spcAft>
                <a:spcPts val="0"/>
              </a:spcAft>
              <a:buNone/>
            </a:pPr>
            <a:r>
              <a:rPr lang="en-GB" sz="1300"/>
              <a:t> 6. We use Foursquare API to explore the venues in each district and segment the districts based on them. </a:t>
            </a:r>
            <a:endParaRPr sz="1300"/>
          </a:p>
          <a:p>
            <a:pPr indent="0" lvl="0" marL="0" rtl="0" algn="l">
              <a:spcBef>
                <a:spcPts val="1600"/>
              </a:spcBef>
              <a:spcAft>
                <a:spcPts val="1600"/>
              </a:spcAft>
              <a:buClr>
                <a:schemeClr val="dk1"/>
              </a:buClr>
              <a:buSzPts val="1100"/>
              <a:buFont typeface="Arial"/>
              <a:buNone/>
            </a:pPr>
            <a:r>
              <a:rPr lang="en-GB" sz="1300"/>
              <a:t>7. For clustering the “Caf´e” venues between districts, we use K-Means Clustering method and the package scikit-learn will help us implement the algorithm on our data. In order to indicate how many K for the method, we try with 10 different values of K from 1 to 10</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2743200" rtl="0" algn="l">
              <a:spcBef>
                <a:spcPts val="0"/>
              </a:spcBef>
              <a:spcAft>
                <a:spcPts val="0"/>
              </a:spcAft>
              <a:buNone/>
            </a:pPr>
            <a:r>
              <a:rPr lang="en-GB"/>
              <a:t>Conclusion</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From our study </a:t>
            </a:r>
            <a:r>
              <a:rPr lang="en-GB"/>
              <a:t>we conclude that, the best place for us to set up a new caf´e is in district 4 because there are a lot of people living there (high density), there are not many already-working caf´e (cluster 0) and the average housing price is low.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