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919FB-9FCD-4ECA-93AA-58C99670B831}" v="2" dt="2021-07-21T14:30:1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224DD-134E-40B4-BCE8-292DA9D8030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89C819-D38C-4929-B7DC-458C091D2CC6}">
      <dgm:prSet/>
      <dgm:spPr/>
      <dgm:t>
        <a:bodyPr/>
        <a:lstStyle/>
        <a:p>
          <a:r>
            <a:rPr lang="en-GB" dirty="0"/>
            <a:t>`Await` a task to wait until its completion</a:t>
          </a:r>
          <a:endParaRPr lang="en-US" dirty="0"/>
        </a:p>
      </dgm:t>
    </dgm:pt>
    <dgm:pt modelId="{8072ACF6-4C0C-4B37-B2F7-96CD772689D8}" type="parTrans" cxnId="{D133CE59-7FCA-41F6-BC80-550A0F66F31D}">
      <dgm:prSet/>
      <dgm:spPr/>
      <dgm:t>
        <a:bodyPr/>
        <a:lstStyle/>
        <a:p>
          <a:endParaRPr lang="en-US"/>
        </a:p>
      </dgm:t>
    </dgm:pt>
    <dgm:pt modelId="{B9425328-D34E-4B05-B78B-A14CBA7BA092}" type="sibTrans" cxnId="{D133CE59-7FCA-41F6-BC80-550A0F66F31D}">
      <dgm:prSet/>
      <dgm:spPr/>
      <dgm:t>
        <a:bodyPr/>
        <a:lstStyle/>
        <a:p>
          <a:endParaRPr lang="en-US"/>
        </a:p>
      </dgm:t>
    </dgm:pt>
    <dgm:pt modelId="{68CF7491-B3C9-496F-B1B8-AD46CBFDA1A1}">
      <dgm:prSet/>
      <dgm:spPr/>
      <dgm:t>
        <a:bodyPr/>
        <a:lstStyle/>
        <a:p>
          <a:r>
            <a:rPr lang="en-GB" dirty="0"/>
            <a:t>`</a:t>
          </a:r>
          <a:r>
            <a:rPr lang="en-GB" dirty="0" err="1"/>
            <a:t>Task.WhenAll</a:t>
          </a:r>
          <a:r>
            <a:rPr lang="en-GB" dirty="0"/>
            <a:t>` to wait until </a:t>
          </a:r>
          <a:r>
            <a:rPr lang="en-GB" b="1" dirty="0"/>
            <a:t>multiple task</a:t>
          </a:r>
          <a:r>
            <a:rPr lang="en-GB" dirty="0"/>
            <a:t> completion</a:t>
          </a:r>
          <a:endParaRPr lang="en-US" dirty="0"/>
        </a:p>
      </dgm:t>
    </dgm:pt>
    <dgm:pt modelId="{2534A11E-8B5E-478C-834D-677C58AFDBB9}" type="parTrans" cxnId="{70FD32C7-BB51-40E5-9025-E6F0ACF35700}">
      <dgm:prSet/>
      <dgm:spPr/>
      <dgm:t>
        <a:bodyPr/>
        <a:lstStyle/>
        <a:p>
          <a:endParaRPr lang="en-US"/>
        </a:p>
      </dgm:t>
    </dgm:pt>
    <dgm:pt modelId="{54BE3C8A-ABE1-4F57-B716-CF69CF67A684}" type="sibTrans" cxnId="{70FD32C7-BB51-40E5-9025-E6F0ACF35700}">
      <dgm:prSet/>
      <dgm:spPr/>
      <dgm:t>
        <a:bodyPr/>
        <a:lstStyle/>
        <a:p>
          <a:endParaRPr lang="en-US"/>
        </a:p>
      </dgm:t>
    </dgm:pt>
    <dgm:pt modelId="{92F51C09-0673-44D5-A073-04A4227D7AAA}">
      <dgm:prSet/>
      <dgm:spPr/>
      <dgm:t>
        <a:bodyPr/>
        <a:lstStyle/>
        <a:p>
          <a:r>
            <a:rPr lang="en-GB" dirty="0"/>
            <a:t>`Await` </a:t>
          </a:r>
          <a:r>
            <a:rPr lang="en-GB" b="1" dirty="0"/>
            <a:t>must</a:t>
          </a:r>
          <a:r>
            <a:rPr lang="en-GB" dirty="0"/>
            <a:t> be used inside Async method</a:t>
          </a:r>
          <a:endParaRPr lang="en-US" dirty="0"/>
        </a:p>
      </dgm:t>
    </dgm:pt>
    <dgm:pt modelId="{26766C96-CFF1-4A22-9F7D-978732398D22}" type="parTrans" cxnId="{72CC5751-DF0B-4C13-BFB2-44DEA61C7D9A}">
      <dgm:prSet/>
      <dgm:spPr/>
      <dgm:t>
        <a:bodyPr/>
        <a:lstStyle/>
        <a:p>
          <a:endParaRPr lang="en-US"/>
        </a:p>
      </dgm:t>
    </dgm:pt>
    <dgm:pt modelId="{BF58BD15-B08F-4B18-B0BC-5DD69AAF3B29}" type="sibTrans" cxnId="{72CC5751-DF0B-4C13-BFB2-44DEA61C7D9A}">
      <dgm:prSet/>
      <dgm:spPr/>
      <dgm:t>
        <a:bodyPr/>
        <a:lstStyle/>
        <a:p>
          <a:endParaRPr lang="en-US"/>
        </a:p>
      </dgm:t>
    </dgm:pt>
    <dgm:pt modelId="{3408FBBB-770F-4C5C-8C05-8FACC8B71332}">
      <dgm:prSet/>
      <dgm:spPr/>
      <dgm:t>
        <a:bodyPr/>
        <a:lstStyle/>
        <a:p>
          <a:r>
            <a:rPr lang="en-GB" dirty="0"/>
            <a:t>Async method </a:t>
          </a:r>
          <a:r>
            <a:rPr lang="en-GB" b="1" dirty="0"/>
            <a:t>must</a:t>
          </a:r>
          <a:r>
            <a:rPr lang="en-GB" dirty="0"/>
            <a:t> return `Task` or `Task&lt;T&gt;`</a:t>
          </a:r>
          <a:endParaRPr lang="en-US" dirty="0"/>
        </a:p>
      </dgm:t>
    </dgm:pt>
    <dgm:pt modelId="{3BB4950C-3613-439F-AC98-F5DD84B76B66}" type="parTrans" cxnId="{A2FFAC07-BC6B-4ED6-84F2-FF74005ACE6D}">
      <dgm:prSet/>
      <dgm:spPr/>
      <dgm:t>
        <a:bodyPr/>
        <a:lstStyle/>
        <a:p>
          <a:endParaRPr lang="en-US"/>
        </a:p>
      </dgm:t>
    </dgm:pt>
    <dgm:pt modelId="{6375F22F-6BD9-4CB3-B9EE-A6E4F0A5A467}" type="sibTrans" cxnId="{A2FFAC07-BC6B-4ED6-84F2-FF74005ACE6D}">
      <dgm:prSet/>
      <dgm:spPr/>
      <dgm:t>
        <a:bodyPr/>
        <a:lstStyle/>
        <a:p>
          <a:endParaRPr lang="en-US"/>
        </a:p>
      </dgm:t>
    </dgm:pt>
    <dgm:pt modelId="{722C1A61-1399-4508-B1B6-863F1F365EB6}">
      <dgm:prSet/>
      <dgm:spPr/>
      <dgm:t>
        <a:bodyPr/>
        <a:lstStyle/>
        <a:p>
          <a:r>
            <a:rPr lang="en-GB" dirty="0"/>
            <a:t>Async method name </a:t>
          </a:r>
          <a:r>
            <a:rPr lang="en-GB" b="1" dirty="0"/>
            <a:t>should</a:t>
          </a:r>
          <a:r>
            <a:rPr lang="en-GB" dirty="0"/>
            <a:t> end with `Async`</a:t>
          </a:r>
          <a:endParaRPr lang="en-US" dirty="0"/>
        </a:p>
      </dgm:t>
    </dgm:pt>
    <dgm:pt modelId="{68404548-AFF3-4C94-85D0-5E38FE13740A}" type="parTrans" cxnId="{51CF49B1-88EA-4920-942F-0B482AFB6DDF}">
      <dgm:prSet/>
      <dgm:spPr/>
      <dgm:t>
        <a:bodyPr/>
        <a:lstStyle/>
        <a:p>
          <a:endParaRPr lang="en-US"/>
        </a:p>
      </dgm:t>
    </dgm:pt>
    <dgm:pt modelId="{869034D7-9AC7-4ADF-A50D-659018C9B253}" type="sibTrans" cxnId="{51CF49B1-88EA-4920-942F-0B482AFB6DDF}">
      <dgm:prSet/>
      <dgm:spPr/>
      <dgm:t>
        <a:bodyPr/>
        <a:lstStyle/>
        <a:p>
          <a:endParaRPr lang="en-US"/>
        </a:p>
      </dgm:t>
    </dgm:pt>
    <dgm:pt modelId="{E5241400-4DF3-4BDA-84E2-909106CCAB5D}">
      <dgm:prSet/>
      <dgm:spPr/>
      <dgm:t>
        <a:bodyPr/>
        <a:lstStyle/>
        <a:p>
          <a:r>
            <a:rPr lang="en-GB" dirty="0"/>
            <a:t>Async </a:t>
          </a:r>
          <a:r>
            <a:rPr lang="en-GB" b="1" dirty="0"/>
            <a:t>all the way</a:t>
          </a:r>
          <a:endParaRPr lang="en-US" b="1" dirty="0"/>
        </a:p>
      </dgm:t>
    </dgm:pt>
    <dgm:pt modelId="{1C5D4FDB-F942-4AB2-8A60-C9A92EDAB274}" type="parTrans" cxnId="{193D2DDB-05D6-459E-AC65-6FD14C9EC5ED}">
      <dgm:prSet/>
      <dgm:spPr/>
      <dgm:t>
        <a:bodyPr/>
        <a:lstStyle/>
        <a:p>
          <a:endParaRPr lang="en-US"/>
        </a:p>
      </dgm:t>
    </dgm:pt>
    <dgm:pt modelId="{23D89124-ABDA-4FF2-AB09-736E7C1D6D73}" type="sibTrans" cxnId="{193D2DDB-05D6-459E-AC65-6FD14C9EC5ED}">
      <dgm:prSet/>
      <dgm:spPr/>
      <dgm:t>
        <a:bodyPr/>
        <a:lstStyle/>
        <a:p>
          <a:endParaRPr lang="en-US"/>
        </a:p>
      </dgm:t>
    </dgm:pt>
    <dgm:pt modelId="{178E362A-5B3C-4802-9069-BE508FF279CE}" type="pres">
      <dgm:prSet presAssocID="{498224DD-134E-40B4-BCE8-292DA9D8030E}" presName="Name0" presStyleCnt="0">
        <dgm:presLayoutVars>
          <dgm:dir/>
          <dgm:resizeHandles val="exact"/>
        </dgm:presLayoutVars>
      </dgm:prSet>
      <dgm:spPr/>
    </dgm:pt>
    <dgm:pt modelId="{987D7A98-9E5E-4971-B473-729E46F92156}" type="pres">
      <dgm:prSet presAssocID="{F789C819-D38C-4929-B7DC-458C091D2CC6}" presName="node" presStyleLbl="node1" presStyleIdx="0" presStyleCnt="6">
        <dgm:presLayoutVars>
          <dgm:bulletEnabled val="1"/>
        </dgm:presLayoutVars>
      </dgm:prSet>
      <dgm:spPr/>
    </dgm:pt>
    <dgm:pt modelId="{CF68E468-A178-4296-81BD-25AC0F4C5A3E}" type="pres">
      <dgm:prSet presAssocID="{B9425328-D34E-4B05-B78B-A14CBA7BA092}" presName="sibTrans" presStyleLbl="sibTrans1D1" presStyleIdx="0" presStyleCnt="5"/>
      <dgm:spPr/>
    </dgm:pt>
    <dgm:pt modelId="{6B3D03EB-A824-4FA7-8443-F138CD30A827}" type="pres">
      <dgm:prSet presAssocID="{B9425328-D34E-4B05-B78B-A14CBA7BA092}" presName="connectorText" presStyleLbl="sibTrans1D1" presStyleIdx="0" presStyleCnt="5"/>
      <dgm:spPr/>
    </dgm:pt>
    <dgm:pt modelId="{2211375F-1657-444A-8E84-4754A13D29EA}" type="pres">
      <dgm:prSet presAssocID="{68CF7491-B3C9-496F-B1B8-AD46CBFDA1A1}" presName="node" presStyleLbl="node1" presStyleIdx="1" presStyleCnt="6">
        <dgm:presLayoutVars>
          <dgm:bulletEnabled val="1"/>
        </dgm:presLayoutVars>
      </dgm:prSet>
      <dgm:spPr/>
    </dgm:pt>
    <dgm:pt modelId="{9331B6D2-2146-4E74-B429-5E17212CCADC}" type="pres">
      <dgm:prSet presAssocID="{54BE3C8A-ABE1-4F57-B716-CF69CF67A684}" presName="sibTrans" presStyleLbl="sibTrans1D1" presStyleIdx="1" presStyleCnt="5"/>
      <dgm:spPr/>
    </dgm:pt>
    <dgm:pt modelId="{4E0988FE-9FFF-43D0-83DA-D347C0FF62AD}" type="pres">
      <dgm:prSet presAssocID="{54BE3C8A-ABE1-4F57-B716-CF69CF67A684}" presName="connectorText" presStyleLbl="sibTrans1D1" presStyleIdx="1" presStyleCnt="5"/>
      <dgm:spPr/>
    </dgm:pt>
    <dgm:pt modelId="{FF8D3021-0626-4152-BB3E-012434C4F99F}" type="pres">
      <dgm:prSet presAssocID="{92F51C09-0673-44D5-A073-04A4227D7AAA}" presName="node" presStyleLbl="node1" presStyleIdx="2" presStyleCnt="6">
        <dgm:presLayoutVars>
          <dgm:bulletEnabled val="1"/>
        </dgm:presLayoutVars>
      </dgm:prSet>
      <dgm:spPr/>
    </dgm:pt>
    <dgm:pt modelId="{69414C3D-931F-4907-B5E0-F49782A9E00E}" type="pres">
      <dgm:prSet presAssocID="{BF58BD15-B08F-4B18-B0BC-5DD69AAF3B29}" presName="sibTrans" presStyleLbl="sibTrans1D1" presStyleIdx="2" presStyleCnt="5"/>
      <dgm:spPr/>
    </dgm:pt>
    <dgm:pt modelId="{AE901828-14D2-4378-AA1C-29A7AE5F5909}" type="pres">
      <dgm:prSet presAssocID="{BF58BD15-B08F-4B18-B0BC-5DD69AAF3B29}" presName="connectorText" presStyleLbl="sibTrans1D1" presStyleIdx="2" presStyleCnt="5"/>
      <dgm:spPr/>
    </dgm:pt>
    <dgm:pt modelId="{013706CE-98A2-49D9-B298-14EA7426DC96}" type="pres">
      <dgm:prSet presAssocID="{3408FBBB-770F-4C5C-8C05-8FACC8B71332}" presName="node" presStyleLbl="node1" presStyleIdx="3" presStyleCnt="6">
        <dgm:presLayoutVars>
          <dgm:bulletEnabled val="1"/>
        </dgm:presLayoutVars>
      </dgm:prSet>
      <dgm:spPr/>
    </dgm:pt>
    <dgm:pt modelId="{DD4E6110-51D0-4E6B-8B53-4C91D9141E1D}" type="pres">
      <dgm:prSet presAssocID="{6375F22F-6BD9-4CB3-B9EE-A6E4F0A5A467}" presName="sibTrans" presStyleLbl="sibTrans1D1" presStyleIdx="3" presStyleCnt="5"/>
      <dgm:spPr/>
    </dgm:pt>
    <dgm:pt modelId="{EF930955-5D6A-415A-B826-53F1B2EA7C2A}" type="pres">
      <dgm:prSet presAssocID="{6375F22F-6BD9-4CB3-B9EE-A6E4F0A5A467}" presName="connectorText" presStyleLbl="sibTrans1D1" presStyleIdx="3" presStyleCnt="5"/>
      <dgm:spPr/>
    </dgm:pt>
    <dgm:pt modelId="{F91CD8D8-0FCB-48A6-AC7E-841DADD6A9DB}" type="pres">
      <dgm:prSet presAssocID="{722C1A61-1399-4508-B1B6-863F1F365EB6}" presName="node" presStyleLbl="node1" presStyleIdx="4" presStyleCnt="6">
        <dgm:presLayoutVars>
          <dgm:bulletEnabled val="1"/>
        </dgm:presLayoutVars>
      </dgm:prSet>
      <dgm:spPr/>
    </dgm:pt>
    <dgm:pt modelId="{98A4269E-989E-4A24-8769-79AD98FAFCF5}" type="pres">
      <dgm:prSet presAssocID="{869034D7-9AC7-4ADF-A50D-659018C9B253}" presName="sibTrans" presStyleLbl="sibTrans1D1" presStyleIdx="4" presStyleCnt="5"/>
      <dgm:spPr/>
    </dgm:pt>
    <dgm:pt modelId="{715A90BD-9E39-4C94-A1C5-C4E5A8859920}" type="pres">
      <dgm:prSet presAssocID="{869034D7-9AC7-4ADF-A50D-659018C9B253}" presName="connectorText" presStyleLbl="sibTrans1D1" presStyleIdx="4" presStyleCnt="5"/>
      <dgm:spPr/>
    </dgm:pt>
    <dgm:pt modelId="{7C5788B1-C353-493D-9599-E13CE0577040}" type="pres">
      <dgm:prSet presAssocID="{E5241400-4DF3-4BDA-84E2-909106CCAB5D}" presName="node" presStyleLbl="node1" presStyleIdx="5" presStyleCnt="6">
        <dgm:presLayoutVars>
          <dgm:bulletEnabled val="1"/>
        </dgm:presLayoutVars>
      </dgm:prSet>
      <dgm:spPr/>
    </dgm:pt>
  </dgm:ptLst>
  <dgm:cxnLst>
    <dgm:cxn modelId="{A2FFAC07-BC6B-4ED6-84F2-FF74005ACE6D}" srcId="{498224DD-134E-40B4-BCE8-292DA9D8030E}" destId="{3408FBBB-770F-4C5C-8C05-8FACC8B71332}" srcOrd="3" destOrd="0" parTransId="{3BB4950C-3613-439F-AC98-F5DD84B76B66}" sibTransId="{6375F22F-6BD9-4CB3-B9EE-A6E4F0A5A467}"/>
    <dgm:cxn modelId="{F1915E09-C291-4F46-A08F-F18CE5F344A7}" type="presOf" srcId="{6375F22F-6BD9-4CB3-B9EE-A6E4F0A5A467}" destId="{EF930955-5D6A-415A-B826-53F1B2EA7C2A}" srcOrd="1" destOrd="0" presId="urn:microsoft.com/office/officeart/2016/7/layout/RepeatingBendingProcessNew"/>
    <dgm:cxn modelId="{940B6532-F9CD-4D57-9A4C-6FF9DF483A4B}" type="presOf" srcId="{BF58BD15-B08F-4B18-B0BC-5DD69AAF3B29}" destId="{AE901828-14D2-4378-AA1C-29A7AE5F5909}" srcOrd="1" destOrd="0" presId="urn:microsoft.com/office/officeart/2016/7/layout/RepeatingBendingProcessNew"/>
    <dgm:cxn modelId="{144B5833-1677-44E1-8216-2C12566B1B74}" type="presOf" srcId="{92F51C09-0673-44D5-A073-04A4227D7AAA}" destId="{FF8D3021-0626-4152-BB3E-012434C4F99F}" srcOrd="0" destOrd="0" presId="urn:microsoft.com/office/officeart/2016/7/layout/RepeatingBendingProcessNew"/>
    <dgm:cxn modelId="{3D0A4C34-13D5-4AED-8D42-30DC18BD6A9F}" type="presOf" srcId="{E5241400-4DF3-4BDA-84E2-909106CCAB5D}" destId="{7C5788B1-C353-493D-9599-E13CE0577040}" srcOrd="0" destOrd="0" presId="urn:microsoft.com/office/officeart/2016/7/layout/RepeatingBendingProcessNew"/>
    <dgm:cxn modelId="{782A1368-15A4-4432-9B1B-D5A02ADE9B78}" type="presOf" srcId="{869034D7-9AC7-4ADF-A50D-659018C9B253}" destId="{715A90BD-9E39-4C94-A1C5-C4E5A8859920}" srcOrd="1" destOrd="0" presId="urn:microsoft.com/office/officeart/2016/7/layout/RepeatingBendingProcessNew"/>
    <dgm:cxn modelId="{08D6846F-B586-4023-BE16-0614AED14516}" type="presOf" srcId="{722C1A61-1399-4508-B1B6-863F1F365EB6}" destId="{F91CD8D8-0FCB-48A6-AC7E-841DADD6A9DB}" srcOrd="0" destOrd="0" presId="urn:microsoft.com/office/officeart/2016/7/layout/RepeatingBendingProcessNew"/>
    <dgm:cxn modelId="{3CDB4A51-738F-484E-8115-1C009AA5BA71}" type="presOf" srcId="{6375F22F-6BD9-4CB3-B9EE-A6E4F0A5A467}" destId="{DD4E6110-51D0-4E6B-8B53-4C91D9141E1D}" srcOrd="0" destOrd="0" presId="urn:microsoft.com/office/officeart/2016/7/layout/RepeatingBendingProcessNew"/>
    <dgm:cxn modelId="{72CC5751-DF0B-4C13-BFB2-44DEA61C7D9A}" srcId="{498224DD-134E-40B4-BCE8-292DA9D8030E}" destId="{92F51C09-0673-44D5-A073-04A4227D7AAA}" srcOrd="2" destOrd="0" parTransId="{26766C96-CFF1-4A22-9F7D-978732398D22}" sibTransId="{BF58BD15-B08F-4B18-B0BC-5DD69AAF3B29}"/>
    <dgm:cxn modelId="{1F821474-F02B-4F68-B2AE-7C4F48340815}" type="presOf" srcId="{498224DD-134E-40B4-BCE8-292DA9D8030E}" destId="{178E362A-5B3C-4802-9069-BE508FF279CE}" srcOrd="0" destOrd="0" presId="urn:microsoft.com/office/officeart/2016/7/layout/RepeatingBendingProcessNew"/>
    <dgm:cxn modelId="{D133CE59-7FCA-41F6-BC80-550A0F66F31D}" srcId="{498224DD-134E-40B4-BCE8-292DA9D8030E}" destId="{F789C819-D38C-4929-B7DC-458C091D2CC6}" srcOrd="0" destOrd="0" parTransId="{8072ACF6-4C0C-4B37-B2F7-96CD772689D8}" sibTransId="{B9425328-D34E-4B05-B78B-A14CBA7BA092}"/>
    <dgm:cxn modelId="{0D872E81-91DD-426C-85E3-C6CF73EEE088}" type="presOf" srcId="{F789C819-D38C-4929-B7DC-458C091D2CC6}" destId="{987D7A98-9E5E-4971-B473-729E46F92156}" srcOrd="0" destOrd="0" presId="urn:microsoft.com/office/officeart/2016/7/layout/RepeatingBendingProcessNew"/>
    <dgm:cxn modelId="{3DF7029B-972A-4412-8922-D5FB06527CD0}" type="presOf" srcId="{B9425328-D34E-4B05-B78B-A14CBA7BA092}" destId="{CF68E468-A178-4296-81BD-25AC0F4C5A3E}" srcOrd="0" destOrd="0" presId="urn:microsoft.com/office/officeart/2016/7/layout/RepeatingBendingProcessNew"/>
    <dgm:cxn modelId="{51CF49B1-88EA-4920-942F-0B482AFB6DDF}" srcId="{498224DD-134E-40B4-BCE8-292DA9D8030E}" destId="{722C1A61-1399-4508-B1B6-863F1F365EB6}" srcOrd="4" destOrd="0" parTransId="{68404548-AFF3-4C94-85D0-5E38FE13740A}" sibTransId="{869034D7-9AC7-4ADF-A50D-659018C9B253}"/>
    <dgm:cxn modelId="{8349C0C4-3E1A-403D-83AA-24A7F75CC45A}" type="presOf" srcId="{3408FBBB-770F-4C5C-8C05-8FACC8B71332}" destId="{013706CE-98A2-49D9-B298-14EA7426DC96}" srcOrd="0" destOrd="0" presId="urn:microsoft.com/office/officeart/2016/7/layout/RepeatingBendingProcessNew"/>
    <dgm:cxn modelId="{70FD32C7-BB51-40E5-9025-E6F0ACF35700}" srcId="{498224DD-134E-40B4-BCE8-292DA9D8030E}" destId="{68CF7491-B3C9-496F-B1B8-AD46CBFDA1A1}" srcOrd="1" destOrd="0" parTransId="{2534A11E-8B5E-478C-834D-677C58AFDBB9}" sibTransId="{54BE3C8A-ABE1-4F57-B716-CF69CF67A684}"/>
    <dgm:cxn modelId="{93A079C8-8FD9-4EF2-83D6-248150C29184}" type="presOf" srcId="{869034D7-9AC7-4ADF-A50D-659018C9B253}" destId="{98A4269E-989E-4A24-8769-79AD98FAFCF5}" srcOrd="0" destOrd="0" presId="urn:microsoft.com/office/officeart/2016/7/layout/RepeatingBendingProcessNew"/>
    <dgm:cxn modelId="{4B97D7CB-FC0E-41D7-9AB5-C4F6304EB95A}" type="presOf" srcId="{54BE3C8A-ABE1-4F57-B716-CF69CF67A684}" destId="{9331B6D2-2146-4E74-B429-5E17212CCADC}" srcOrd="0" destOrd="0" presId="urn:microsoft.com/office/officeart/2016/7/layout/RepeatingBendingProcessNew"/>
    <dgm:cxn modelId="{6DF95ECE-0651-4243-97A0-15A083DA75EE}" type="presOf" srcId="{B9425328-D34E-4B05-B78B-A14CBA7BA092}" destId="{6B3D03EB-A824-4FA7-8443-F138CD30A827}" srcOrd="1" destOrd="0" presId="urn:microsoft.com/office/officeart/2016/7/layout/RepeatingBendingProcessNew"/>
    <dgm:cxn modelId="{B9F5C3D4-C729-4C81-B3A3-AC050ABC8284}" type="presOf" srcId="{54BE3C8A-ABE1-4F57-B716-CF69CF67A684}" destId="{4E0988FE-9FFF-43D0-83DA-D347C0FF62AD}" srcOrd="1" destOrd="0" presId="urn:microsoft.com/office/officeart/2016/7/layout/RepeatingBendingProcessNew"/>
    <dgm:cxn modelId="{193D2DDB-05D6-459E-AC65-6FD14C9EC5ED}" srcId="{498224DD-134E-40B4-BCE8-292DA9D8030E}" destId="{E5241400-4DF3-4BDA-84E2-909106CCAB5D}" srcOrd="5" destOrd="0" parTransId="{1C5D4FDB-F942-4AB2-8A60-C9A92EDAB274}" sibTransId="{23D89124-ABDA-4FF2-AB09-736E7C1D6D73}"/>
    <dgm:cxn modelId="{4A4057DB-0AC2-4FAF-B956-1E8556181582}" type="presOf" srcId="{68CF7491-B3C9-496F-B1B8-AD46CBFDA1A1}" destId="{2211375F-1657-444A-8E84-4754A13D29EA}" srcOrd="0" destOrd="0" presId="urn:microsoft.com/office/officeart/2016/7/layout/RepeatingBendingProcessNew"/>
    <dgm:cxn modelId="{212772FE-92CE-43E4-AC1D-9D0769EEC1C3}" type="presOf" srcId="{BF58BD15-B08F-4B18-B0BC-5DD69AAF3B29}" destId="{69414C3D-931F-4907-B5E0-F49782A9E00E}" srcOrd="0" destOrd="0" presId="urn:microsoft.com/office/officeart/2016/7/layout/RepeatingBendingProcessNew"/>
    <dgm:cxn modelId="{C106890F-6439-4E6E-B804-AFAECBE6A8FA}" type="presParOf" srcId="{178E362A-5B3C-4802-9069-BE508FF279CE}" destId="{987D7A98-9E5E-4971-B473-729E46F92156}" srcOrd="0" destOrd="0" presId="urn:microsoft.com/office/officeart/2016/7/layout/RepeatingBendingProcessNew"/>
    <dgm:cxn modelId="{98A100F2-EE35-46AF-BD4E-F7D833A49D0C}" type="presParOf" srcId="{178E362A-5B3C-4802-9069-BE508FF279CE}" destId="{CF68E468-A178-4296-81BD-25AC0F4C5A3E}" srcOrd="1" destOrd="0" presId="urn:microsoft.com/office/officeart/2016/7/layout/RepeatingBendingProcessNew"/>
    <dgm:cxn modelId="{82477497-1A36-4A6D-AB01-C0C895C64822}" type="presParOf" srcId="{CF68E468-A178-4296-81BD-25AC0F4C5A3E}" destId="{6B3D03EB-A824-4FA7-8443-F138CD30A827}" srcOrd="0" destOrd="0" presId="urn:microsoft.com/office/officeart/2016/7/layout/RepeatingBendingProcessNew"/>
    <dgm:cxn modelId="{303CC192-BBAE-4B60-B43C-FC33E7604C56}" type="presParOf" srcId="{178E362A-5B3C-4802-9069-BE508FF279CE}" destId="{2211375F-1657-444A-8E84-4754A13D29EA}" srcOrd="2" destOrd="0" presId="urn:microsoft.com/office/officeart/2016/7/layout/RepeatingBendingProcessNew"/>
    <dgm:cxn modelId="{68C90465-CC0C-4A0D-B27F-9ACD03BD3007}" type="presParOf" srcId="{178E362A-5B3C-4802-9069-BE508FF279CE}" destId="{9331B6D2-2146-4E74-B429-5E17212CCADC}" srcOrd="3" destOrd="0" presId="urn:microsoft.com/office/officeart/2016/7/layout/RepeatingBendingProcessNew"/>
    <dgm:cxn modelId="{D11E9DAA-720B-4DA5-879B-4EA0FE5D88CC}" type="presParOf" srcId="{9331B6D2-2146-4E74-B429-5E17212CCADC}" destId="{4E0988FE-9FFF-43D0-83DA-D347C0FF62AD}" srcOrd="0" destOrd="0" presId="urn:microsoft.com/office/officeart/2016/7/layout/RepeatingBendingProcessNew"/>
    <dgm:cxn modelId="{9CAAAAA0-BE8A-45E8-99F2-D9261A84CEA0}" type="presParOf" srcId="{178E362A-5B3C-4802-9069-BE508FF279CE}" destId="{FF8D3021-0626-4152-BB3E-012434C4F99F}" srcOrd="4" destOrd="0" presId="urn:microsoft.com/office/officeart/2016/7/layout/RepeatingBendingProcessNew"/>
    <dgm:cxn modelId="{56E921E6-FFEF-46DC-8ECE-E8C1A49FE2A1}" type="presParOf" srcId="{178E362A-5B3C-4802-9069-BE508FF279CE}" destId="{69414C3D-931F-4907-B5E0-F49782A9E00E}" srcOrd="5" destOrd="0" presId="urn:microsoft.com/office/officeart/2016/7/layout/RepeatingBendingProcessNew"/>
    <dgm:cxn modelId="{9C4BC31F-0DCC-4568-BCC6-F963319CEDDB}" type="presParOf" srcId="{69414C3D-931F-4907-B5E0-F49782A9E00E}" destId="{AE901828-14D2-4378-AA1C-29A7AE5F5909}" srcOrd="0" destOrd="0" presId="urn:microsoft.com/office/officeart/2016/7/layout/RepeatingBendingProcessNew"/>
    <dgm:cxn modelId="{7A118900-B6ED-43ED-807E-9A78A3EC9A7D}" type="presParOf" srcId="{178E362A-5B3C-4802-9069-BE508FF279CE}" destId="{013706CE-98A2-49D9-B298-14EA7426DC96}" srcOrd="6" destOrd="0" presId="urn:microsoft.com/office/officeart/2016/7/layout/RepeatingBendingProcessNew"/>
    <dgm:cxn modelId="{1F6046FB-4991-414B-9B22-D1D9EBEC7A31}" type="presParOf" srcId="{178E362A-5B3C-4802-9069-BE508FF279CE}" destId="{DD4E6110-51D0-4E6B-8B53-4C91D9141E1D}" srcOrd="7" destOrd="0" presId="urn:microsoft.com/office/officeart/2016/7/layout/RepeatingBendingProcessNew"/>
    <dgm:cxn modelId="{20902D95-0FB8-4871-A78F-1D27CDF8DEF5}" type="presParOf" srcId="{DD4E6110-51D0-4E6B-8B53-4C91D9141E1D}" destId="{EF930955-5D6A-415A-B826-53F1B2EA7C2A}" srcOrd="0" destOrd="0" presId="urn:microsoft.com/office/officeart/2016/7/layout/RepeatingBendingProcessNew"/>
    <dgm:cxn modelId="{3F3F8F45-43F6-4344-BD28-78D0CA2ED7A4}" type="presParOf" srcId="{178E362A-5B3C-4802-9069-BE508FF279CE}" destId="{F91CD8D8-0FCB-48A6-AC7E-841DADD6A9DB}" srcOrd="8" destOrd="0" presId="urn:microsoft.com/office/officeart/2016/7/layout/RepeatingBendingProcessNew"/>
    <dgm:cxn modelId="{31668209-9C34-4B52-B615-C0EFC4E3FCD0}" type="presParOf" srcId="{178E362A-5B3C-4802-9069-BE508FF279CE}" destId="{98A4269E-989E-4A24-8769-79AD98FAFCF5}" srcOrd="9" destOrd="0" presId="urn:microsoft.com/office/officeart/2016/7/layout/RepeatingBendingProcessNew"/>
    <dgm:cxn modelId="{B3D1EC42-AD61-48C6-96CE-4348DD8F3BAB}" type="presParOf" srcId="{98A4269E-989E-4A24-8769-79AD98FAFCF5}" destId="{715A90BD-9E39-4C94-A1C5-C4E5A8859920}" srcOrd="0" destOrd="0" presId="urn:microsoft.com/office/officeart/2016/7/layout/RepeatingBendingProcessNew"/>
    <dgm:cxn modelId="{26F4F0B6-0BDE-404B-8C9C-DF6FF283AF5E}" type="presParOf" srcId="{178E362A-5B3C-4802-9069-BE508FF279CE}" destId="{7C5788B1-C353-493D-9599-E13CE057704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8E468-A178-4296-81BD-25AC0F4C5A3E}">
      <dsp:nvSpPr>
        <dsp:cNvPr id="0" name=""/>
        <dsp:cNvSpPr/>
      </dsp:nvSpPr>
      <dsp:spPr>
        <a:xfrm>
          <a:off x="2614981" y="70912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751961"/>
        <a:ext cx="28878" cy="5775"/>
      </dsp:txXfrm>
    </dsp:sp>
    <dsp:sp modelId="{987D7A98-9E5E-4971-B473-729E46F92156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`Await` a task to wait until its completion</a:t>
          </a:r>
          <a:endParaRPr lang="en-US" sz="2300" kern="1200" dirty="0"/>
        </a:p>
      </dsp:txBody>
      <dsp:txXfrm>
        <a:off x="105624" y="1502"/>
        <a:ext cx="2511156" cy="1506693"/>
      </dsp:txXfrm>
    </dsp:sp>
    <dsp:sp modelId="{9331B6D2-2146-4E74-B429-5E17212CCADC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1776991"/>
        <a:ext cx="157112" cy="5775"/>
      </dsp:txXfrm>
    </dsp:sp>
    <dsp:sp modelId="{2211375F-1657-444A-8E84-4754A13D29EA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`</a:t>
          </a:r>
          <a:r>
            <a:rPr lang="en-GB" sz="2300" kern="1200" dirty="0" err="1"/>
            <a:t>Task.WhenAll</a:t>
          </a:r>
          <a:r>
            <a:rPr lang="en-GB" sz="2300" kern="1200" dirty="0"/>
            <a:t>` to wait until </a:t>
          </a:r>
          <a:r>
            <a:rPr lang="en-GB" sz="2300" b="1" kern="1200" dirty="0"/>
            <a:t>multiple task</a:t>
          </a:r>
          <a:r>
            <a:rPr lang="en-GB" sz="2300" kern="1200" dirty="0"/>
            <a:t> completion</a:t>
          </a:r>
          <a:endParaRPr lang="en-US" sz="2300" kern="1200" dirty="0"/>
        </a:p>
      </dsp:txBody>
      <dsp:txXfrm>
        <a:off x="3194346" y="1502"/>
        <a:ext cx="2511156" cy="1506693"/>
      </dsp:txXfrm>
    </dsp:sp>
    <dsp:sp modelId="{69414C3D-931F-4907-B5E0-F49782A9E00E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FF8D3021-0626-4152-BB3E-012434C4F99F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`Await` </a:t>
          </a:r>
          <a:r>
            <a:rPr lang="en-GB" sz="2300" b="1" kern="1200" dirty="0"/>
            <a:t>must</a:t>
          </a:r>
          <a:r>
            <a:rPr lang="en-GB" sz="2300" kern="1200" dirty="0"/>
            <a:t> be used inside Async method</a:t>
          </a:r>
          <a:endParaRPr lang="en-US" sz="2300" kern="1200" dirty="0"/>
        </a:p>
      </dsp:txBody>
      <dsp:txXfrm>
        <a:off x="105624" y="2085762"/>
        <a:ext cx="2511156" cy="1506693"/>
      </dsp:txXfrm>
    </dsp:sp>
    <dsp:sp modelId="{DD4E6110-51D0-4E6B-8B53-4C91D9141E1D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013706CE-98A2-49D9-B298-14EA7426DC9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Async method </a:t>
          </a:r>
          <a:r>
            <a:rPr lang="en-GB" sz="2300" b="1" kern="1200" dirty="0"/>
            <a:t>must</a:t>
          </a:r>
          <a:r>
            <a:rPr lang="en-GB" sz="2300" kern="1200" dirty="0"/>
            <a:t> return `Task` or `Task&lt;T&gt;`</a:t>
          </a:r>
          <a:endParaRPr lang="en-US" sz="2300" kern="1200" dirty="0"/>
        </a:p>
      </dsp:txBody>
      <dsp:txXfrm>
        <a:off x="3194346" y="2085762"/>
        <a:ext cx="2511156" cy="1506693"/>
      </dsp:txXfrm>
    </dsp:sp>
    <dsp:sp modelId="{98A4269E-989E-4A24-8769-79AD98FAFCF5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F91CD8D8-0FCB-48A6-AC7E-841DADD6A9DB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Async method name </a:t>
          </a:r>
          <a:r>
            <a:rPr lang="en-GB" sz="2300" b="1" kern="1200" dirty="0"/>
            <a:t>should</a:t>
          </a:r>
          <a:r>
            <a:rPr lang="en-GB" sz="2300" kern="1200" dirty="0"/>
            <a:t> end with `Async`</a:t>
          </a:r>
          <a:endParaRPr lang="en-US" sz="2300" kern="1200" dirty="0"/>
        </a:p>
      </dsp:txBody>
      <dsp:txXfrm>
        <a:off x="105624" y="4170022"/>
        <a:ext cx="2511156" cy="1506693"/>
      </dsp:txXfrm>
    </dsp:sp>
    <dsp:sp modelId="{7C5788B1-C353-493D-9599-E13CE0577040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Async </a:t>
          </a:r>
          <a:r>
            <a:rPr lang="en-GB" sz="2300" b="1" kern="1200" dirty="0"/>
            <a:t>all the way</a:t>
          </a:r>
          <a:endParaRPr lang="en-US" sz="2300" b="1" kern="1200" dirty="0"/>
        </a:p>
      </dsp:txBody>
      <dsp:txXfrm>
        <a:off x="3194346" y="4170022"/>
        <a:ext cx="2511156" cy="1506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0128-181B-4B2C-ADDF-7D9EBF0C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3D380-EE6F-4F0E-A0E2-692C04425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D9C0F-FD86-40C4-B948-F0B3AE06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808-91DC-4268-AFA9-EFEABFA1D29B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B0F8-A2CB-4CF1-B066-A5DDCBF0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2E29-5F7F-46C6-BAFC-C28AA22E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3C26-DEAD-424A-874E-424B9B103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8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A73C-E347-4171-BDFC-76DF7A68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3147-5F74-4A1A-97CD-1650329F3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501C-E10B-44D2-A7B1-AD8A539F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808-91DC-4268-AFA9-EFEABFA1D29B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CFF6-6864-4E5F-A186-49033970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4187-E770-476D-BAFA-3509B85B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3C26-DEAD-424A-874E-424B9B103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36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91C7B-61E7-4954-ACFF-46E341C2E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18FEB-AB95-4146-AB02-FDC916178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5E14-386B-4459-8160-28223FA2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808-91DC-4268-AFA9-EFEABFA1D29B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AA48B-C41D-45E6-9A38-4466D4C1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C886-4A8A-4A1E-A073-2A2E4708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3C26-DEAD-424A-874E-424B9B103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78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182B-BA9F-47EF-B79E-DD687D0B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FCF9-BC4A-4222-A60B-DB06BB55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E39D-154F-44D6-A388-5BB9D282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808-91DC-4268-AFA9-EFEABFA1D29B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2B08-E1FF-4C02-8A8D-F5DFE829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86AF7-0772-4A4D-94D1-00C86438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3C26-DEAD-424A-874E-424B9B103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8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584F-E1D2-4663-B477-A7BCE62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DDA6B-3188-464D-99FE-7A655358B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D121-7B52-4A4D-84C8-3B08EB50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808-91DC-4268-AFA9-EFEABFA1D29B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2D18D-8349-4D32-8C4C-F42EE993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CF09-4B9A-409A-A9B2-C370A9B9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3C26-DEAD-424A-874E-424B9B103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2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B23B-B827-416C-B28F-5656A170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0E3E-79D9-428E-AED6-0D846239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D4D5D-5AB9-456B-BCA7-FB1C3AD4B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FAD71-F1CC-4450-B9F8-108B23B7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808-91DC-4268-AFA9-EFEABFA1D29B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8787C-372B-4EE9-9D5A-BA88B2AF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A2158-0161-4569-8011-63887F2A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3C26-DEAD-424A-874E-424B9B103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8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EED7-77F6-4114-BAF8-B5740698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648C3-3A14-4011-8F6C-7FAAAD7B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B3426-B785-40E8-9F16-658D0075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E635D-8270-4432-BE97-734A3E17C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FAF26-E459-4892-B7D3-EFA5350E3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655B8-B542-4B53-812E-76F7F689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808-91DC-4268-AFA9-EFEABFA1D29B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2E8A3-D720-41D2-A748-D56B3B86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D314A-B7F0-4A23-B951-55BE38D9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3C26-DEAD-424A-874E-424B9B103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7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1835-D43B-49D1-8C52-46E3537E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93894-FB71-4DC8-9611-C51DC083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808-91DC-4268-AFA9-EFEABFA1D29B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5CF29-35E5-452F-BC1E-B3E7BEC2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AFEFB-8386-47F2-AB57-9396F88F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3C26-DEAD-424A-874E-424B9B103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57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54BD5-A2DB-4371-8146-A45C773E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808-91DC-4268-AFA9-EFEABFA1D29B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356E3-BCFE-4DD4-ABAD-CCDD76F3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5C5F2-495D-4292-B4DA-AD31CFAF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3C26-DEAD-424A-874E-424B9B103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6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66BD-567A-494E-98D6-40D6D97C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B3C0-03B5-4537-8BAA-FA4A79E7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7325A-9933-4D64-8494-38E7D60B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F75BB-B565-4739-83B7-3258395A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808-91DC-4268-AFA9-EFEABFA1D29B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D41B1-F961-4190-9661-011AAC3C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8C11-1A03-4E9D-9BED-A2C0EAEF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3C26-DEAD-424A-874E-424B9B103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23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865B-254E-4F3F-BD24-C71081A1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8AE11-04C6-4FFC-821E-12E78CE64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EE30D-BEA2-4B72-9307-60677672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477E-A6C8-4AC6-9A67-6F6F0D74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D808-91DC-4268-AFA9-EFEABFA1D29B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D3B5F-E293-4803-8F34-7820816F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A1374-1DC0-49C2-A17F-65B411E4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3C26-DEAD-424A-874E-424B9B103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60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Grayscale/>
                    </a14:imgEffect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D3647-06E0-4DED-AC27-B485CCC2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8FE65-DAEF-4A44-A5A7-B6911FAE6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ED6D-5DB3-4064-97EB-357B6DBB4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D808-91DC-4268-AFA9-EFEABFA1D29B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E325-E18B-46C5-9149-0FF505F8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0EED-9E6B-45CC-BC35-DA9C1318A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3C26-DEAD-424A-874E-424B9B103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6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3DB20-4EF6-4B31-A8D3-73437C6F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GB" sz="6600" b="1" dirty="0"/>
              <a:t>Deep Dive </a:t>
            </a:r>
            <a:r>
              <a:rPr lang="en-GB" sz="6600" dirty="0"/>
              <a:t>in Asynchronous Programming</a:t>
            </a:r>
            <a:endParaRPr lang="en-IN" sz="660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3A890-9E49-49E5-A728-F5CDF403D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4747" y="1223574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GB" sz="3600" b="1" dirty="0">
                <a:solidFill>
                  <a:srgbClr val="FFFFFF"/>
                </a:solidFill>
              </a:rPr>
              <a:t>Path 1</a:t>
            </a:r>
          </a:p>
          <a:p>
            <a:pPr algn="l"/>
            <a:endParaRPr lang="en-GB" sz="800" b="1" dirty="0">
              <a:solidFill>
                <a:srgbClr val="FFFFFF"/>
              </a:solidFill>
            </a:endParaRPr>
          </a:p>
          <a:p>
            <a:pPr algn="l"/>
            <a:r>
              <a:rPr lang="en-GB" sz="3600" b="1" dirty="0">
                <a:solidFill>
                  <a:srgbClr val="FFFFFF"/>
                </a:solidFill>
              </a:rPr>
              <a:t>Basics understanding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5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9BBAA-D8A5-468A-B88E-3B20C0D0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Important Points</a:t>
            </a:r>
            <a:endParaRPr lang="en-IN" sz="5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DB87FC-ED2F-4E26-B8F9-6D66D1241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90815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26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7D7A98-9E5E-4971-B473-729E46F92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987D7A98-9E5E-4971-B473-729E46F92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68E468-A178-4296-81BD-25AC0F4C5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F68E468-A178-4296-81BD-25AC0F4C5A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11375F-1657-444A-8E84-4754A13D2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211375F-1657-444A-8E84-4754A13D29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31B6D2-2146-4E74-B429-5E17212CC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9331B6D2-2146-4E74-B429-5E17212CCA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8D3021-0626-4152-BB3E-012434C4F9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F8D3021-0626-4152-BB3E-012434C4F9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414C3D-931F-4907-B5E0-F49782A9E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69414C3D-931F-4907-B5E0-F49782A9E0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3706CE-98A2-49D9-B298-14EA7426D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13706CE-98A2-49D9-B298-14EA7426DC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4E6110-51D0-4E6B-8B53-4C91D9141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DD4E6110-51D0-4E6B-8B53-4C91D9141E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1CD8D8-0FCB-48A6-AC7E-841DADD6A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F91CD8D8-0FCB-48A6-AC7E-841DADD6A9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A4269E-989E-4A24-8769-79AD98FAF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98A4269E-989E-4A24-8769-79AD98FAFC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5788B1-C353-493D-9599-E13CE0577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7C5788B1-C353-493D-9599-E13CE0577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Deep Dive in Asynchronous Programming</vt:lpstr>
      <vt:lpstr>Important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 Asynchronous Programming</dc:title>
  <dc:creator>Vijay Nirmal</dc:creator>
  <cp:lastModifiedBy>Vijay Nirmal</cp:lastModifiedBy>
  <cp:revision>5</cp:revision>
  <dcterms:created xsi:type="dcterms:W3CDTF">2021-07-21T14:24:43Z</dcterms:created>
  <dcterms:modified xsi:type="dcterms:W3CDTF">2021-07-21T14:50:16Z</dcterms:modified>
</cp:coreProperties>
</file>