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9" r:id="rId7"/>
    <p:sldId id="270" r:id="rId8"/>
    <p:sldId id="262"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02C"/>
    <a:srgbClr val="AFAAB9"/>
    <a:srgbClr val="71758A"/>
    <a:srgbClr val="D4EBD8"/>
    <a:srgbClr val="3B5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6982B-E568-47F6-842C-D4A11C8C20E4}" v="11" dt="2024-08-26T07:10:04.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6" autoAdjust="0"/>
    <p:restoredTop sz="94660"/>
  </p:normalViewPr>
  <p:slideViewPr>
    <p:cSldViewPr snapToGrid="0">
      <p:cViewPr varScale="1">
        <p:scale>
          <a:sx n="63" d="100"/>
          <a:sy n="63" d="100"/>
        </p:scale>
        <p:origin x="7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ragavan Thiruvengadam" userId="e0905e95-955a-4f8d-9c6d-e71bd4a670ff" providerId="ADAL" clId="{DD66982B-E568-47F6-842C-D4A11C8C20E4}"/>
    <pc:docChg chg="undo custSel delSld modSld">
      <pc:chgData name="Vijayaragavan Thiruvengadam" userId="e0905e95-955a-4f8d-9c6d-e71bd4a670ff" providerId="ADAL" clId="{DD66982B-E568-47F6-842C-D4A11C8C20E4}" dt="2024-08-26T07:11:41.400" v="2712" actId="2696"/>
      <pc:docMkLst>
        <pc:docMk/>
      </pc:docMkLst>
      <pc:sldChg chg="addSp modSp mod">
        <pc:chgData name="Vijayaragavan Thiruvengadam" userId="e0905e95-955a-4f8d-9c6d-e71bd4a670ff" providerId="ADAL" clId="{DD66982B-E568-47F6-842C-D4A11C8C20E4}" dt="2024-08-26T06:57:32.808" v="2601" actId="1076"/>
        <pc:sldMkLst>
          <pc:docMk/>
          <pc:sldMk cId="2189389533" sldId="257"/>
        </pc:sldMkLst>
        <pc:spChg chg="mod">
          <ac:chgData name="Vijayaragavan Thiruvengadam" userId="e0905e95-955a-4f8d-9c6d-e71bd4a670ff" providerId="ADAL" clId="{DD66982B-E568-47F6-842C-D4A11C8C20E4}" dt="2024-08-26T04:07:07.242" v="175" actId="113"/>
          <ac:spMkLst>
            <pc:docMk/>
            <pc:sldMk cId="2189389533" sldId="257"/>
            <ac:spMk id="4" creationId="{518A408B-108E-8EA9-DA0A-9F0FA1CD9B17}"/>
          </ac:spMkLst>
        </pc:spChg>
        <pc:spChg chg="mod">
          <ac:chgData name="Vijayaragavan Thiruvengadam" userId="e0905e95-955a-4f8d-9c6d-e71bd4a670ff" providerId="ADAL" clId="{DD66982B-E568-47F6-842C-D4A11C8C20E4}" dt="2024-08-26T06:48:16.355" v="2344" actId="113"/>
          <ac:spMkLst>
            <pc:docMk/>
            <pc:sldMk cId="2189389533" sldId="257"/>
            <ac:spMk id="5" creationId="{F86A3C17-90A3-F93F-5D84-D3D378E1ACB2}"/>
          </ac:spMkLst>
        </pc:spChg>
        <pc:spChg chg="mod">
          <ac:chgData name="Vijayaragavan Thiruvengadam" userId="e0905e95-955a-4f8d-9c6d-e71bd4a670ff" providerId="ADAL" clId="{DD66982B-E568-47F6-842C-D4A11C8C20E4}" dt="2024-08-26T04:09:19.385" v="250" actId="113"/>
          <ac:spMkLst>
            <pc:docMk/>
            <pc:sldMk cId="2189389533" sldId="257"/>
            <ac:spMk id="6" creationId="{A55AE72A-AEC0-D00B-117C-50F93D7FACDF}"/>
          </ac:spMkLst>
        </pc:spChg>
        <pc:spChg chg="mod">
          <ac:chgData name="Vijayaragavan Thiruvengadam" userId="e0905e95-955a-4f8d-9c6d-e71bd4a670ff" providerId="ADAL" clId="{DD66982B-E568-47F6-842C-D4A11C8C20E4}" dt="2024-08-26T06:56:04.766" v="2541" actId="14100"/>
          <ac:spMkLst>
            <pc:docMk/>
            <pc:sldMk cId="2189389533" sldId="257"/>
            <ac:spMk id="7" creationId="{7F9B1C4D-84C8-31FA-3922-10AC6E28778E}"/>
          </ac:spMkLst>
        </pc:spChg>
        <pc:spChg chg="add mod">
          <ac:chgData name="Vijayaragavan Thiruvengadam" userId="e0905e95-955a-4f8d-9c6d-e71bd4a670ff" providerId="ADAL" clId="{DD66982B-E568-47F6-842C-D4A11C8C20E4}" dt="2024-08-26T06:57:32.808" v="2601" actId="1076"/>
          <ac:spMkLst>
            <pc:docMk/>
            <pc:sldMk cId="2189389533" sldId="257"/>
            <ac:spMk id="8" creationId="{3922ADC6-45CC-4A4E-2771-DECA2441DE99}"/>
          </ac:spMkLst>
        </pc:spChg>
      </pc:sldChg>
      <pc:sldChg chg="addSp modSp mod">
        <pc:chgData name="Vijayaragavan Thiruvengadam" userId="e0905e95-955a-4f8d-9c6d-e71bd4a670ff" providerId="ADAL" clId="{DD66982B-E568-47F6-842C-D4A11C8C20E4}" dt="2024-08-26T05:57:45.006" v="2071" actId="20577"/>
        <pc:sldMkLst>
          <pc:docMk/>
          <pc:sldMk cId="2026189810" sldId="259"/>
        </pc:sldMkLst>
        <pc:spChg chg="add mod">
          <ac:chgData name="Vijayaragavan Thiruvengadam" userId="e0905e95-955a-4f8d-9c6d-e71bd4a670ff" providerId="ADAL" clId="{DD66982B-E568-47F6-842C-D4A11C8C20E4}" dt="2024-08-26T05:57:45.006" v="2071" actId="20577"/>
          <ac:spMkLst>
            <pc:docMk/>
            <pc:sldMk cId="2026189810" sldId="259"/>
            <ac:spMk id="3" creationId="{5E2CB9F2-C477-0854-486C-A6100453C9C4}"/>
          </ac:spMkLst>
        </pc:spChg>
      </pc:sldChg>
      <pc:sldChg chg="addSp modSp mod">
        <pc:chgData name="Vijayaragavan Thiruvengadam" userId="e0905e95-955a-4f8d-9c6d-e71bd4a670ff" providerId="ADAL" clId="{DD66982B-E568-47F6-842C-D4A11C8C20E4}" dt="2024-08-26T04:29:25.956" v="1290" actId="20577"/>
        <pc:sldMkLst>
          <pc:docMk/>
          <pc:sldMk cId="1490347584" sldId="260"/>
        </pc:sldMkLst>
        <pc:spChg chg="add mod">
          <ac:chgData name="Vijayaragavan Thiruvengadam" userId="e0905e95-955a-4f8d-9c6d-e71bd4a670ff" providerId="ADAL" clId="{DD66982B-E568-47F6-842C-D4A11C8C20E4}" dt="2024-08-26T04:29:25.956" v="1290" actId="20577"/>
          <ac:spMkLst>
            <pc:docMk/>
            <pc:sldMk cId="1490347584" sldId="260"/>
            <ac:spMk id="2" creationId="{59A91CCE-7C6A-1867-2B6D-2393A1F52AE9}"/>
          </ac:spMkLst>
        </pc:spChg>
        <pc:spChg chg="mod">
          <ac:chgData name="Vijayaragavan Thiruvengadam" userId="e0905e95-955a-4f8d-9c6d-e71bd4a670ff" providerId="ADAL" clId="{DD66982B-E568-47F6-842C-D4A11C8C20E4}" dt="2024-08-26T04:21:07.151" v="854" actId="14100"/>
          <ac:spMkLst>
            <pc:docMk/>
            <pc:sldMk cId="1490347584" sldId="260"/>
            <ac:spMk id="5" creationId="{C01421C8-8710-4BD4-4F97-DBEBDC45F2E5}"/>
          </ac:spMkLst>
        </pc:spChg>
      </pc:sldChg>
      <pc:sldChg chg="del mod modShow chgLayout">
        <pc:chgData name="Vijayaragavan Thiruvengadam" userId="e0905e95-955a-4f8d-9c6d-e71bd4a670ff" providerId="ADAL" clId="{DD66982B-E568-47F6-842C-D4A11C8C20E4}" dt="2024-08-26T07:11:41.400" v="2712" actId="2696"/>
        <pc:sldMkLst>
          <pc:docMk/>
          <pc:sldMk cId="3790339467" sldId="261"/>
        </pc:sldMkLst>
      </pc:sldChg>
      <pc:sldChg chg="addSp modSp mod">
        <pc:chgData name="Vijayaragavan Thiruvengadam" userId="e0905e95-955a-4f8d-9c6d-e71bd4a670ff" providerId="ADAL" clId="{DD66982B-E568-47F6-842C-D4A11C8C20E4}" dt="2024-08-26T04:37:52.300" v="1396" actId="1076"/>
        <pc:sldMkLst>
          <pc:docMk/>
          <pc:sldMk cId="2925309423" sldId="262"/>
        </pc:sldMkLst>
        <pc:spChg chg="add mod">
          <ac:chgData name="Vijayaragavan Thiruvengadam" userId="e0905e95-955a-4f8d-9c6d-e71bd4a670ff" providerId="ADAL" clId="{DD66982B-E568-47F6-842C-D4A11C8C20E4}" dt="2024-08-26T04:37:52.300" v="1396" actId="1076"/>
          <ac:spMkLst>
            <pc:docMk/>
            <pc:sldMk cId="2925309423" sldId="262"/>
            <ac:spMk id="7" creationId="{E3A58A30-1BCC-D952-101D-B7D65696F990}"/>
          </ac:spMkLst>
        </pc:spChg>
        <pc:picChg chg="add mod">
          <ac:chgData name="Vijayaragavan Thiruvengadam" userId="e0905e95-955a-4f8d-9c6d-e71bd4a670ff" providerId="ADAL" clId="{DD66982B-E568-47F6-842C-D4A11C8C20E4}" dt="2024-08-26T04:35:53.708" v="1293" actId="1076"/>
          <ac:picMkLst>
            <pc:docMk/>
            <pc:sldMk cId="2925309423" sldId="262"/>
            <ac:picMk id="6" creationId="{61E41DCD-81CF-0386-A155-8DD2ABC310AC}"/>
          </ac:picMkLst>
        </pc:picChg>
      </pc:sldChg>
      <pc:sldChg chg="addSp modSp mod">
        <pc:chgData name="Vijayaragavan Thiruvengadam" userId="e0905e95-955a-4f8d-9c6d-e71bd4a670ff" providerId="ADAL" clId="{DD66982B-E568-47F6-842C-D4A11C8C20E4}" dt="2024-08-26T04:41:17.530" v="1549" actId="20577"/>
        <pc:sldMkLst>
          <pc:docMk/>
          <pc:sldMk cId="3212797485" sldId="263"/>
        </pc:sldMkLst>
        <pc:spChg chg="add mod">
          <ac:chgData name="Vijayaragavan Thiruvengadam" userId="e0905e95-955a-4f8d-9c6d-e71bd4a670ff" providerId="ADAL" clId="{DD66982B-E568-47F6-842C-D4A11C8C20E4}" dt="2024-08-26T04:41:17.530" v="1549" actId="20577"/>
          <ac:spMkLst>
            <pc:docMk/>
            <pc:sldMk cId="3212797485" sldId="263"/>
            <ac:spMk id="5" creationId="{663E6291-24FC-3D50-50C7-6B74DBD7E551}"/>
          </ac:spMkLst>
        </pc:spChg>
        <pc:picChg chg="add mod">
          <ac:chgData name="Vijayaragavan Thiruvengadam" userId="e0905e95-955a-4f8d-9c6d-e71bd4a670ff" providerId="ADAL" clId="{DD66982B-E568-47F6-842C-D4A11C8C20E4}" dt="2024-08-26T04:39:47.838" v="1400" actId="1076"/>
          <ac:picMkLst>
            <pc:docMk/>
            <pc:sldMk cId="3212797485" sldId="263"/>
            <ac:picMk id="4" creationId="{4D4EFE50-8D0B-B740-2137-A6FD7163900B}"/>
          </ac:picMkLst>
        </pc:picChg>
      </pc:sldChg>
      <pc:sldChg chg="addSp modSp mod">
        <pc:chgData name="Vijayaragavan Thiruvengadam" userId="e0905e95-955a-4f8d-9c6d-e71bd4a670ff" providerId="ADAL" clId="{DD66982B-E568-47F6-842C-D4A11C8C20E4}" dt="2024-08-26T05:16:53.329" v="1583" actId="207"/>
        <pc:sldMkLst>
          <pc:docMk/>
          <pc:sldMk cId="3652557165" sldId="264"/>
        </pc:sldMkLst>
        <pc:spChg chg="add mod">
          <ac:chgData name="Vijayaragavan Thiruvengadam" userId="e0905e95-955a-4f8d-9c6d-e71bd4a670ff" providerId="ADAL" clId="{DD66982B-E568-47F6-842C-D4A11C8C20E4}" dt="2024-08-26T05:16:53.329" v="1583" actId="207"/>
          <ac:spMkLst>
            <pc:docMk/>
            <pc:sldMk cId="3652557165" sldId="264"/>
            <ac:spMk id="10" creationId="{44B6C7A0-30B2-81CF-3A7A-DC0E394282DB}"/>
          </ac:spMkLst>
        </pc:spChg>
        <pc:picChg chg="add mod">
          <ac:chgData name="Vijayaragavan Thiruvengadam" userId="e0905e95-955a-4f8d-9c6d-e71bd4a670ff" providerId="ADAL" clId="{DD66982B-E568-47F6-842C-D4A11C8C20E4}" dt="2024-08-26T05:16:05.669" v="1561" actId="1076"/>
          <ac:picMkLst>
            <pc:docMk/>
            <pc:sldMk cId="3652557165" sldId="264"/>
            <ac:picMk id="4" creationId="{493638A4-6A58-B5E2-CB98-A03F2AC46A47}"/>
          </ac:picMkLst>
        </pc:picChg>
        <pc:picChg chg="add mod">
          <ac:chgData name="Vijayaragavan Thiruvengadam" userId="e0905e95-955a-4f8d-9c6d-e71bd4a670ff" providerId="ADAL" clId="{DD66982B-E568-47F6-842C-D4A11C8C20E4}" dt="2024-08-26T05:16:14.253" v="1564" actId="1076"/>
          <ac:picMkLst>
            <pc:docMk/>
            <pc:sldMk cId="3652557165" sldId="264"/>
            <ac:picMk id="6" creationId="{33D15EBF-E7FF-6320-F905-B10B2451F3FE}"/>
          </ac:picMkLst>
        </pc:picChg>
      </pc:sldChg>
      <pc:sldChg chg="addSp modSp mod">
        <pc:chgData name="Vijayaragavan Thiruvengadam" userId="e0905e95-955a-4f8d-9c6d-e71bd4a670ff" providerId="ADAL" clId="{DD66982B-E568-47F6-842C-D4A11C8C20E4}" dt="2024-08-26T06:02:21.880" v="2229" actId="20577"/>
        <pc:sldMkLst>
          <pc:docMk/>
          <pc:sldMk cId="1952212516" sldId="266"/>
        </pc:sldMkLst>
        <pc:spChg chg="add mod">
          <ac:chgData name="Vijayaragavan Thiruvengadam" userId="e0905e95-955a-4f8d-9c6d-e71bd4a670ff" providerId="ADAL" clId="{DD66982B-E568-47F6-842C-D4A11C8C20E4}" dt="2024-08-26T06:02:21.880" v="2229" actId="20577"/>
          <ac:spMkLst>
            <pc:docMk/>
            <pc:sldMk cId="1952212516" sldId="266"/>
            <ac:spMk id="2" creationId="{D263D589-A771-15A5-5C59-C18FFCDCCA3C}"/>
          </ac:spMkLst>
        </pc:spChg>
        <pc:spChg chg="mod">
          <ac:chgData name="Vijayaragavan Thiruvengadam" userId="e0905e95-955a-4f8d-9c6d-e71bd4a670ff" providerId="ADAL" clId="{DD66982B-E568-47F6-842C-D4A11C8C20E4}" dt="2024-08-26T05:25:00.738" v="1934" actId="1076"/>
          <ac:spMkLst>
            <pc:docMk/>
            <pc:sldMk cId="1952212516" sldId="266"/>
            <ac:spMk id="10" creationId="{ED5B1590-8954-6EF1-A6C9-785B3FD80545}"/>
          </ac:spMkLst>
        </pc:spChg>
      </pc:sldChg>
      <pc:sldChg chg="addSp modSp mod">
        <pc:chgData name="Vijayaragavan Thiruvengadam" userId="e0905e95-955a-4f8d-9c6d-e71bd4a670ff" providerId="ADAL" clId="{DD66982B-E568-47F6-842C-D4A11C8C20E4}" dt="2024-08-26T07:00:42.161" v="2682" actId="20577"/>
        <pc:sldMkLst>
          <pc:docMk/>
          <pc:sldMk cId="962102035" sldId="267"/>
        </pc:sldMkLst>
        <pc:spChg chg="add mod">
          <ac:chgData name="Vijayaragavan Thiruvengadam" userId="e0905e95-955a-4f8d-9c6d-e71bd4a670ff" providerId="ADAL" clId="{DD66982B-E568-47F6-842C-D4A11C8C20E4}" dt="2024-08-26T07:00:42.161" v="2682" actId="20577"/>
          <ac:spMkLst>
            <pc:docMk/>
            <pc:sldMk cId="962102035" sldId="267"/>
            <ac:spMk id="2" creationId="{160E77DB-6EF3-CDA8-8D33-C75A742468E2}"/>
          </ac:spMkLst>
        </pc:spChg>
      </pc:sldChg>
      <pc:sldChg chg="addSp modSp mod">
        <pc:chgData name="Vijayaragavan Thiruvengadam" userId="e0905e95-955a-4f8d-9c6d-e71bd4a670ff" providerId="ADAL" clId="{DD66982B-E568-47F6-842C-D4A11C8C20E4}" dt="2024-08-26T07:10:53.334" v="2708" actId="1076"/>
        <pc:sldMkLst>
          <pc:docMk/>
          <pc:sldMk cId="3533707223" sldId="269"/>
        </pc:sldMkLst>
        <pc:spChg chg="add mod">
          <ac:chgData name="Vijayaragavan Thiruvengadam" userId="e0905e95-955a-4f8d-9c6d-e71bd4a670ff" providerId="ADAL" clId="{DD66982B-E568-47F6-842C-D4A11C8C20E4}" dt="2024-08-26T07:10:53.334" v="2708" actId="1076"/>
          <ac:spMkLst>
            <pc:docMk/>
            <pc:sldMk cId="3533707223" sldId="269"/>
            <ac:spMk id="4" creationId="{1AC32CAC-8228-59B5-9F32-BF7F595EB000}"/>
          </ac:spMkLst>
        </pc:spChg>
        <pc:picChg chg="add mod">
          <ac:chgData name="Vijayaragavan Thiruvengadam" userId="e0905e95-955a-4f8d-9c6d-e71bd4a670ff" providerId="ADAL" clId="{DD66982B-E568-47F6-842C-D4A11C8C20E4}" dt="2024-08-26T07:09:25.726" v="2688" actId="962"/>
          <ac:picMkLst>
            <pc:docMk/>
            <pc:sldMk cId="3533707223" sldId="269"/>
            <ac:picMk id="3" creationId="{1EFE1962-0CCB-9694-AC3B-D21CABE53AAB}"/>
          </ac:picMkLst>
        </pc:picChg>
      </pc:sldChg>
      <pc:sldChg chg="addSp modSp mod">
        <pc:chgData name="Vijayaragavan Thiruvengadam" userId="e0905e95-955a-4f8d-9c6d-e71bd4a670ff" providerId="ADAL" clId="{DD66982B-E568-47F6-842C-D4A11C8C20E4}" dt="2024-08-26T06:59:33.695" v="2643" actId="1076"/>
        <pc:sldMkLst>
          <pc:docMk/>
          <pc:sldMk cId="2529310794" sldId="270"/>
        </pc:sldMkLst>
        <pc:spChg chg="add mod">
          <ac:chgData name="Vijayaragavan Thiruvengadam" userId="e0905e95-955a-4f8d-9c6d-e71bd4a670ff" providerId="ADAL" clId="{DD66982B-E568-47F6-842C-D4A11C8C20E4}" dt="2024-08-26T06:58:33.814" v="2638" actId="1076"/>
          <ac:spMkLst>
            <pc:docMk/>
            <pc:sldMk cId="2529310794" sldId="270"/>
            <ac:spMk id="2" creationId="{3AB0C6EA-11BD-69ED-853E-764DD2043AFA}"/>
          </ac:spMkLst>
        </pc:spChg>
        <pc:picChg chg="add mod">
          <ac:chgData name="Vijayaragavan Thiruvengadam" userId="e0905e95-955a-4f8d-9c6d-e71bd4a670ff" providerId="ADAL" clId="{DD66982B-E568-47F6-842C-D4A11C8C20E4}" dt="2024-08-26T06:59:33.695" v="2643" actId="1076"/>
          <ac:picMkLst>
            <pc:docMk/>
            <pc:sldMk cId="2529310794" sldId="270"/>
            <ac:picMk id="4" creationId="{BBEA64C1-D3D1-612D-E5EF-011924CFE5F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picture containing computer&#10;&#10;Description automatically generated">
            <a:extLst>
              <a:ext uri="{FF2B5EF4-FFF2-40B4-BE49-F238E27FC236}">
                <a16:creationId xmlns:a16="http://schemas.microsoft.com/office/drawing/2014/main" id="{7C2544A3-15A8-6276-0EF4-834C72E5CD0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6111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A9CB-EA19-2393-BF51-26E7F2352C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A29783-5D87-872F-CAFD-AB55F8755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D05066-0C5F-10FD-4732-990408379240}"/>
              </a:ext>
            </a:extLst>
          </p:cNvPr>
          <p:cNvSpPr>
            <a:spLocks noGrp="1"/>
          </p:cNvSpPr>
          <p:nvPr>
            <p:ph type="dt" sz="half" idx="10"/>
          </p:nvPr>
        </p:nvSpPr>
        <p:spPr/>
        <p:txBody>
          <a:bodyPr/>
          <a:lstStyle/>
          <a:p>
            <a:fld id="{8E202018-9FCD-4D25-B6CE-F2EE6554B948}" type="datetimeFigureOut">
              <a:rPr lang="en-GB" smtClean="0"/>
              <a:t>26/08/2024</a:t>
            </a:fld>
            <a:endParaRPr lang="en-GB"/>
          </a:p>
        </p:txBody>
      </p:sp>
      <p:sp>
        <p:nvSpPr>
          <p:cNvPr id="5" name="Footer Placeholder 4">
            <a:extLst>
              <a:ext uri="{FF2B5EF4-FFF2-40B4-BE49-F238E27FC236}">
                <a16:creationId xmlns:a16="http://schemas.microsoft.com/office/drawing/2014/main" id="{13A0B538-C4AD-1054-4F47-764801D07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317CC-9EF1-8073-3DEB-C5C7EA495B7A}"/>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4119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55309-23B4-3FB1-A899-9932B6216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EC846A-535B-C8A0-F5CA-2FAC0413A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176679-D4C2-F46B-DCF3-2251FEF147C5}"/>
              </a:ext>
            </a:extLst>
          </p:cNvPr>
          <p:cNvSpPr>
            <a:spLocks noGrp="1"/>
          </p:cNvSpPr>
          <p:nvPr>
            <p:ph type="dt" sz="half" idx="10"/>
          </p:nvPr>
        </p:nvSpPr>
        <p:spPr/>
        <p:txBody>
          <a:bodyPr/>
          <a:lstStyle/>
          <a:p>
            <a:fld id="{8E202018-9FCD-4D25-B6CE-F2EE6554B948}" type="datetimeFigureOut">
              <a:rPr lang="en-GB" smtClean="0"/>
              <a:t>26/08/2024</a:t>
            </a:fld>
            <a:endParaRPr lang="en-GB"/>
          </a:p>
        </p:txBody>
      </p:sp>
      <p:sp>
        <p:nvSpPr>
          <p:cNvPr id="5" name="Footer Placeholder 4">
            <a:extLst>
              <a:ext uri="{FF2B5EF4-FFF2-40B4-BE49-F238E27FC236}">
                <a16:creationId xmlns:a16="http://schemas.microsoft.com/office/drawing/2014/main" id="{BA18B2AE-FB27-C6BC-15F6-84B106995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C25CC4-38E9-98A1-F885-2B6A6D457D73}"/>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27569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9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5E8AA0-71CA-8ABC-3158-C76E10F8B6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194" cy="6856984"/>
          </a:xfrm>
          <a:prstGeom prst="rect">
            <a:avLst/>
          </a:prstGeom>
        </p:spPr>
      </p:pic>
      <p:grpSp>
        <p:nvGrpSpPr>
          <p:cNvPr id="8" name="Group 7">
            <a:extLst>
              <a:ext uri="{FF2B5EF4-FFF2-40B4-BE49-F238E27FC236}">
                <a16:creationId xmlns:a16="http://schemas.microsoft.com/office/drawing/2014/main" id="{0E65F77D-830B-4587-6179-EAEFDB59DA9F}"/>
              </a:ext>
            </a:extLst>
          </p:cNvPr>
          <p:cNvGrpSpPr/>
          <p:nvPr userDrawn="1"/>
        </p:nvGrpSpPr>
        <p:grpSpPr>
          <a:xfrm>
            <a:off x="9865635" y="6420365"/>
            <a:ext cx="2243886" cy="375289"/>
            <a:chOff x="10212759" y="6518571"/>
            <a:chExt cx="1842973" cy="313399"/>
          </a:xfrm>
        </p:grpSpPr>
        <p:pic>
          <p:nvPicPr>
            <p:cNvPr id="9" name="Picture 8">
              <a:extLst>
                <a:ext uri="{FF2B5EF4-FFF2-40B4-BE49-F238E27FC236}">
                  <a16:creationId xmlns:a16="http://schemas.microsoft.com/office/drawing/2014/main" id="{5EF7F4F5-4091-F7DF-B5D7-27F2CF09B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0" name="Rectangle 9">
              <a:extLst>
                <a:ext uri="{FF2B5EF4-FFF2-40B4-BE49-F238E27FC236}">
                  <a16:creationId xmlns:a16="http://schemas.microsoft.com/office/drawing/2014/main" id="{65D479FE-F2A7-1259-E9F7-5B06988F5483}"/>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Picture 10">
            <a:extLst>
              <a:ext uri="{FF2B5EF4-FFF2-40B4-BE49-F238E27FC236}">
                <a16:creationId xmlns:a16="http://schemas.microsoft.com/office/drawing/2014/main" id="{FD3E0E5C-9845-273F-56DA-9B3EDBB349D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78063"/>
          <a:stretch/>
        </p:blipFill>
        <p:spPr>
          <a:xfrm>
            <a:off x="1524" y="0"/>
            <a:ext cx="12188951" cy="1504093"/>
          </a:xfrm>
          <a:prstGeom prst="rect">
            <a:avLst/>
          </a:prstGeom>
        </p:spPr>
      </p:pic>
      <p:pic>
        <p:nvPicPr>
          <p:cNvPr id="12" name="Picture 11">
            <a:extLst>
              <a:ext uri="{FF2B5EF4-FFF2-40B4-BE49-F238E27FC236}">
                <a16:creationId xmlns:a16="http://schemas.microsoft.com/office/drawing/2014/main" id="{8526341B-E791-8397-013A-AE21E4F2BB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78354" y="53050"/>
            <a:ext cx="1534767" cy="744647"/>
          </a:xfrm>
          <a:prstGeom prst="rect">
            <a:avLst/>
          </a:prstGeom>
        </p:spPr>
      </p:pic>
    </p:spTree>
    <p:extLst>
      <p:ext uri="{BB962C8B-B14F-4D97-AF65-F5344CB8AC3E}">
        <p14:creationId xmlns:p14="http://schemas.microsoft.com/office/powerpoint/2010/main" val="36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8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81F2-6943-BD2A-4FF4-E7B5E1C4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110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76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Placeholder 14">
            <a:extLst>
              <a:ext uri="{FF2B5EF4-FFF2-40B4-BE49-F238E27FC236}">
                <a16:creationId xmlns:a16="http://schemas.microsoft.com/office/drawing/2014/main" id="{2E4B68A4-8690-EBA2-0E25-8D52163C045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67000" y="-2667000"/>
            <a:ext cx="6858000" cy="12192000"/>
          </a:xfrm>
          <a:prstGeom prst="rect">
            <a:avLst/>
          </a:prstGeom>
        </p:spPr>
      </p:pic>
    </p:spTree>
    <p:extLst>
      <p:ext uri="{BB962C8B-B14F-4D97-AF65-F5344CB8AC3E}">
        <p14:creationId xmlns:p14="http://schemas.microsoft.com/office/powerpoint/2010/main" val="21358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8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674B4E-3A36-AE80-F596-88EAFA8D9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462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628D0-6D27-3A22-3CBC-5435A86B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8248BE-D040-3D21-3A61-EE22584BB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81DDF-7CC1-D788-F48E-8EBA8012A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02018-9FCD-4D25-B6CE-F2EE6554B948}" type="datetimeFigureOut">
              <a:rPr lang="en-GB" smtClean="0"/>
              <a:t>26/08/2024</a:t>
            </a:fld>
            <a:endParaRPr lang="en-GB"/>
          </a:p>
        </p:txBody>
      </p:sp>
      <p:sp>
        <p:nvSpPr>
          <p:cNvPr id="5" name="Footer Placeholder 4">
            <a:extLst>
              <a:ext uri="{FF2B5EF4-FFF2-40B4-BE49-F238E27FC236}">
                <a16:creationId xmlns:a16="http://schemas.microsoft.com/office/drawing/2014/main" id="{F8EAD2C6-7BBE-418E-D4F1-DD5A8D5A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36D678-3C77-7F4A-530D-35BE9C7A2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F92F-5455-4825-B5D5-E4B9DF796AE3}" type="slidenum">
              <a:rPr lang="en-GB" smtClean="0"/>
              <a:t>‹#›</a:t>
            </a:fld>
            <a:endParaRPr lang="en-GB"/>
          </a:p>
        </p:txBody>
      </p:sp>
    </p:spTree>
    <p:extLst>
      <p:ext uri="{BB962C8B-B14F-4D97-AF65-F5344CB8AC3E}">
        <p14:creationId xmlns:p14="http://schemas.microsoft.com/office/powerpoint/2010/main" val="3417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ABB8D-A9B1-BF5E-8E51-DAC64CE57FBB}"/>
              </a:ext>
            </a:extLst>
          </p:cNvPr>
          <p:cNvSpPr txBox="1"/>
          <p:nvPr/>
        </p:nvSpPr>
        <p:spPr>
          <a:xfrm>
            <a:off x="3367314" y="1995047"/>
            <a:ext cx="5457372" cy="1938992"/>
          </a:xfrm>
          <a:prstGeom prst="rect">
            <a:avLst/>
          </a:prstGeom>
          <a:noFill/>
        </p:spPr>
        <p:txBody>
          <a:bodyPr wrap="square">
            <a:spAutoFit/>
          </a:bodyPr>
          <a:lstStyle/>
          <a:p>
            <a:pPr algn="ctr"/>
            <a:r>
              <a:rPr lang="en-US" sz="6000" b="1" dirty="0">
                <a:effectLst/>
                <a:latin typeface="Neue Machina" panose="00000500000000000000" pitchFamily="50" charset="0"/>
                <a:ea typeface="Calibri" panose="020F0502020204030204" pitchFamily="34" charset="0"/>
              </a:rPr>
              <a:t>Capstone</a:t>
            </a:r>
            <a:br>
              <a:rPr lang="en-US" sz="6000" b="1" dirty="0">
                <a:effectLst/>
                <a:latin typeface="Neue Machina" panose="00000500000000000000" pitchFamily="50" charset="0"/>
                <a:ea typeface="Calibri" panose="020F0502020204030204" pitchFamily="34" charset="0"/>
              </a:rPr>
            </a:br>
            <a:r>
              <a:rPr lang="en-US" sz="6000" b="1" dirty="0">
                <a:effectLst/>
                <a:latin typeface="Neue Machina" panose="00000500000000000000" pitchFamily="50" charset="0"/>
                <a:ea typeface="Calibri" panose="020F0502020204030204" pitchFamily="34" charset="0"/>
              </a:rPr>
              <a:t>Project</a:t>
            </a:r>
            <a:endParaRPr lang="en-GB" sz="6000" b="1" dirty="0">
              <a:latin typeface="Neue Machina" panose="00000500000000000000" pitchFamily="50" charset="0"/>
            </a:endParaRPr>
          </a:p>
        </p:txBody>
      </p:sp>
      <p:pic>
        <p:nvPicPr>
          <p:cNvPr id="3" name="Graphic 2">
            <a:extLst>
              <a:ext uri="{FF2B5EF4-FFF2-40B4-BE49-F238E27FC236}">
                <a16:creationId xmlns:a16="http://schemas.microsoft.com/office/drawing/2014/main" id="{C8FE0234-23EC-7806-340E-632A55BD404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2401383" cy="902227"/>
          </a:xfrm>
          <a:prstGeom prst="rect">
            <a:avLst/>
          </a:prstGeom>
        </p:spPr>
      </p:pic>
    </p:spTree>
    <p:extLst>
      <p:ext uri="{BB962C8B-B14F-4D97-AF65-F5344CB8AC3E}">
        <p14:creationId xmlns:p14="http://schemas.microsoft.com/office/powerpoint/2010/main" val="892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493638A4-6A58-B5E2-CB98-A03F2AC46A47}"/>
              </a:ext>
            </a:extLst>
          </p:cNvPr>
          <p:cNvPicPr>
            <a:picLocks noChangeAspect="1"/>
          </p:cNvPicPr>
          <p:nvPr/>
        </p:nvPicPr>
        <p:blipFill>
          <a:blip r:embed="rId4"/>
          <a:stretch>
            <a:fillRect/>
          </a:stretch>
        </p:blipFill>
        <p:spPr>
          <a:xfrm>
            <a:off x="0" y="2396437"/>
            <a:ext cx="6015990" cy="3813999"/>
          </a:xfrm>
          <a:prstGeom prst="rect">
            <a:avLst/>
          </a:prstGeom>
        </p:spPr>
      </p:pic>
      <p:pic>
        <p:nvPicPr>
          <p:cNvPr id="6" name="Picture 5">
            <a:extLst>
              <a:ext uri="{FF2B5EF4-FFF2-40B4-BE49-F238E27FC236}">
                <a16:creationId xmlns:a16="http://schemas.microsoft.com/office/drawing/2014/main" id="{33D15EBF-E7FF-6320-F905-B10B2451F3FE}"/>
              </a:ext>
            </a:extLst>
          </p:cNvPr>
          <p:cNvPicPr>
            <a:picLocks noChangeAspect="1"/>
          </p:cNvPicPr>
          <p:nvPr/>
        </p:nvPicPr>
        <p:blipFill>
          <a:blip r:embed="rId5"/>
          <a:stretch>
            <a:fillRect/>
          </a:stretch>
        </p:blipFill>
        <p:spPr>
          <a:xfrm>
            <a:off x="6257292" y="2396437"/>
            <a:ext cx="5934708" cy="2978303"/>
          </a:xfrm>
          <a:prstGeom prst="rect">
            <a:avLst/>
          </a:prstGeom>
        </p:spPr>
      </p:pic>
      <p:sp>
        <p:nvSpPr>
          <p:cNvPr id="10" name="TextBox 9">
            <a:extLst>
              <a:ext uri="{FF2B5EF4-FFF2-40B4-BE49-F238E27FC236}">
                <a16:creationId xmlns:a16="http://schemas.microsoft.com/office/drawing/2014/main" id="{44B6C7A0-30B2-81CF-3A7A-DC0E394282DB}"/>
              </a:ext>
            </a:extLst>
          </p:cNvPr>
          <p:cNvSpPr txBox="1"/>
          <p:nvPr/>
        </p:nvSpPr>
        <p:spPr>
          <a:xfrm>
            <a:off x="416560" y="1574800"/>
            <a:ext cx="10241280" cy="369332"/>
          </a:xfrm>
          <a:prstGeom prst="rect">
            <a:avLst/>
          </a:prstGeom>
          <a:noFill/>
        </p:spPr>
        <p:txBody>
          <a:bodyPr wrap="square" rtlCol="0">
            <a:spAutoFit/>
          </a:bodyPr>
          <a:lstStyle/>
          <a:p>
            <a:r>
              <a:rPr lang="en-US" dirty="0">
                <a:solidFill>
                  <a:schemeClr val="bg2"/>
                </a:solidFill>
              </a:rPr>
              <a:t>Sample Outputs : </a:t>
            </a:r>
          </a:p>
        </p:txBody>
      </p:sp>
    </p:spTree>
    <p:extLst>
      <p:ext uri="{BB962C8B-B14F-4D97-AF65-F5344CB8AC3E}">
        <p14:creationId xmlns:p14="http://schemas.microsoft.com/office/powerpoint/2010/main" val="365255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B1590-8954-6EF1-A6C9-785B3FD80545}"/>
              </a:ext>
            </a:extLst>
          </p:cNvPr>
          <p:cNvSpPr/>
          <p:nvPr/>
        </p:nvSpPr>
        <p:spPr>
          <a:xfrm>
            <a:off x="-10347"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138D6ED-DD80-8D48-2960-9D0F1FF02C71}"/>
              </a:ext>
            </a:extLst>
          </p:cNvPr>
          <p:cNvSpPr txBox="1"/>
          <p:nvPr/>
        </p:nvSpPr>
        <p:spPr>
          <a:xfrm>
            <a:off x="181439" y="872000"/>
            <a:ext cx="8091704" cy="461665"/>
          </a:xfrm>
          <a:prstGeom prst="rect">
            <a:avLst/>
          </a:prstGeom>
          <a:noFill/>
        </p:spPr>
        <p:txBody>
          <a:bodyPr wrap="square">
            <a:spAutoFit/>
          </a:bodyPr>
          <a:lstStyle/>
          <a:p>
            <a:r>
              <a:rPr lang="en-IN" sz="2400" b="1" dirty="0">
                <a:solidFill>
                  <a:schemeClr val="bg1"/>
                </a:solidFill>
                <a:effectLst/>
                <a:latin typeface="Neue Machina" panose="00000500000000000000" pitchFamily="50" charset="0"/>
                <a:ea typeface="Calibri" panose="020F0502020204030204" pitchFamily="34" charset="0"/>
              </a:rPr>
              <a:t>Conclusion</a:t>
            </a:r>
            <a:endParaRPr lang="en-GB" sz="2400" b="1" dirty="0">
              <a:solidFill>
                <a:schemeClr val="bg1"/>
              </a:solidFill>
              <a:latin typeface="Neue Machina" panose="00000500000000000000" pitchFamily="50" charset="0"/>
            </a:endParaRPr>
          </a:p>
        </p:txBody>
      </p:sp>
      <p:pic>
        <p:nvPicPr>
          <p:cNvPr id="12" name="Graphic 11">
            <a:extLst>
              <a:ext uri="{FF2B5EF4-FFF2-40B4-BE49-F238E27FC236}">
                <a16:creationId xmlns:a16="http://schemas.microsoft.com/office/drawing/2014/main" id="{48AA73DC-DF05-BBA1-E636-5FF6B7C59E9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13" name="Straight Connector 12">
            <a:extLst>
              <a:ext uri="{FF2B5EF4-FFF2-40B4-BE49-F238E27FC236}">
                <a16:creationId xmlns:a16="http://schemas.microsoft.com/office/drawing/2014/main" id="{CB947997-3F77-2664-A078-8CEB6B267A95}"/>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263D589-A771-15A5-5C59-C18FFCDCCA3C}"/>
              </a:ext>
            </a:extLst>
          </p:cNvPr>
          <p:cNvSpPr txBox="1"/>
          <p:nvPr/>
        </p:nvSpPr>
        <p:spPr>
          <a:xfrm>
            <a:off x="193504" y="2205665"/>
            <a:ext cx="7722310" cy="3046988"/>
          </a:xfrm>
          <a:prstGeom prst="rect">
            <a:avLst/>
          </a:prstGeom>
          <a:noFill/>
        </p:spPr>
        <p:txBody>
          <a:bodyPr wrap="square" rtlCol="0">
            <a:spAutoFit/>
          </a:bodyPr>
          <a:lstStyle/>
          <a:p>
            <a:r>
              <a:rPr lang="en-US" sz="2400" dirty="0">
                <a:solidFill>
                  <a:schemeClr val="bg2"/>
                </a:solidFill>
                <a:latin typeface="Times New Roman" panose="02020603050405020304" pitchFamily="18" charset="0"/>
                <a:cs typeface="Times New Roman" panose="02020603050405020304" pitchFamily="18" charset="0"/>
              </a:rPr>
              <a:t>The Online Shopping Application built using Spring Boot serves its purpose to the customers through various endpoints.</a:t>
            </a:r>
          </a:p>
          <a:p>
            <a:endParaRPr lang="en-US" sz="2400" dirty="0">
              <a:solidFill>
                <a:schemeClr val="bg2"/>
              </a:solidFill>
              <a:latin typeface="Times New Roman" panose="02020603050405020304" pitchFamily="18" charset="0"/>
              <a:cs typeface="Times New Roman" panose="02020603050405020304" pitchFamily="18" charset="0"/>
            </a:endParaRPr>
          </a:p>
          <a:p>
            <a:r>
              <a:rPr lang="en-US" sz="2400" dirty="0">
                <a:solidFill>
                  <a:schemeClr val="bg2"/>
                </a:solidFill>
                <a:latin typeface="Times New Roman" panose="02020603050405020304" pitchFamily="18" charset="0"/>
                <a:cs typeface="Times New Roman" panose="02020603050405020304" pitchFamily="18" charset="0"/>
              </a:rPr>
              <a:t>The Java based framework makes it more flexible and by  </a:t>
            </a:r>
            <a:r>
              <a:rPr lang="en-US" sz="2400">
                <a:solidFill>
                  <a:schemeClr val="bg2"/>
                </a:solidFill>
                <a:latin typeface="Times New Roman" panose="02020603050405020304" pitchFamily="18" charset="0"/>
                <a:cs typeface="Times New Roman" panose="02020603050405020304" pitchFamily="18" charset="0"/>
              </a:rPr>
              <a:t>utilizing the </a:t>
            </a:r>
            <a:r>
              <a:rPr lang="en-US" sz="2400" dirty="0">
                <a:solidFill>
                  <a:schemeClr val="bg2"/>
                </a:solidFill>
                <a:latin typeface="Times New Roman" panose="02020603050405020304" pitchFamily="18" charset="0"/>
                <a:cs typeface="Times New Roman" panose="02020603050405020304" pitchFamily="18" charset="0"/>
              </a:rPr>
              <a:t>Spring </a:t>
            </a:r>
            <a:r>
              <a:rPr lang="en-US" sz="2400">
                <a:solidFill>
                  <a:schemeClr val="bg2"/>
                </a:solidFill>
                <a:latin typeface="Times New Roman" panose="02020603050405020304" pitchFamily="18" charset="0"/>
                <a:cs typeface="Times New Roman" panose="02020603050405020304" pitchFamily="18" charset="0"/>
              </a:rPr>
              <a:t>Boot it </a:t>
            </a:r>
            <a:r>
              <a:rPr lang="en-US" sz="2400" dirty="0">
                <a:solidFill>
                  <a:schemeClr val="bg2"/>
                </a:solidFill>
                <a:latin typeface="Times New Roman" panose="02020603050405020304" pitchFamily="18" charset="0"/>
                <a:cs typeface="Times New Roman" panose="02020603050405020304" pitchFamily="18" charset="0"/>
              </a:rPr>
              <a:t>makes more easier for the customer to maintain the corresponding application by themselves.        </a:t>
            </a:r>
          </a:p>
        </p:txBody>
      </p:sp>
    </p:spTree>
    <p:extLst>
      <p:ext uri="{BB962C8B-B14F-4D97-AF65-F5344CB8AC3E}">
        <p14:creationId xmlns:p14="http://schemas.microsoft.com/office/powerpoint/2010/main" val="195221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03A12-0AA4-00C6-4CFD-58A6489D245B}"/>
              </a:ext>
            </a:extLst>
          </p:cNvPr>
          <p:cNvSpPr txBox="1"/>
          <p:nvPr/>
        </p:nvSpPr>
        <p:spPr>
          <a:xfrm>
            <a:off x="1" y="2028617"/>
            <a:ext cx="5505450" cy="2800767"/>
          </a:xfrm>
          <a:prstGeom prst="rect">
            <a:avLst/>
          </a:prstGeom>
          <a:noFill/>
        </p:spPr>
        <p:txBody>
          <a:bodyPr wrap="square">
            <a:spAutoFit/>
          </a:bodyPr>
          <a:lstStyle/>
          <a:p>
            <a:pPr algn="ctr"/>
            <a:r>
              <a:rPr lang="en-IN" sz="8800" b="1" dirty="0">
                <a:solidFill>
                  <a:schemeClr val="bg1"/>
                </a:solidFill>
                <a:effectLst/>
                <a:latin typeface="Neue Machina" panose="00000500000000000000" pitchFamily="50" charset="0"/>
                <a:ea typeface="Calibri" panose="020F0502020204030204" pitchFamily="34" charset="0"/>
              </a:rPr>
              <a:t>Thank You</a:t>
            </a:r>
            <a:endParaRPr lang="en-GB" sz="115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3F09ED73-5AFE-1A76-96F6-922011A6242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90623" y="0"/>
            <a:ext cx="2401377" cy="902226"/>
          </a:xfrm>
          <a:prstGeom prst="rect">
            <a:avLst/>
          </a:prstGeom>
        </p:spPr>
      </p:pic>
    </p:spTree>
    <p:extLst>
      <p:ext uri="{BB962C8B-B14F-4D97-AF65-F5344CB8AC3E}">
        <p14:creationId xmlns:p14="http://schemas.microsoft.com/office/powerpoint/2010/main" val="11219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DA6FF-6F44-C06C-54EB-E08AF6143311}"/>
              </a:ext>
            </a:extLst>
          </p:cNvPr>
          <p:cNvSpPr txBox="1"/>
          <p:nvPr/>
        </p:nvSpPr>
        <p:spPr>
          <a:xfrm>
            <a:off x="323850" y="465316"/>
            <a:ext cx="4880597" cy="461665"/>
          </a:xfrm>
          <a:prstGeom prst="rect">
            <a:avLst/>
          </a:prstGeom>
          <a:noFill/>
        </p:spPr>
        <p:txBody>
          <a:bodyPr wrap="square">
            <a:spAutoFit/>
          </a:bodyPr>
          <a:lstStyle/>
          <a:p>
            <a:r>
              <a:rPr lang="en-IN" sz="2400" b="1" dirty="0">
                <a:effectLst/>
                <a:latin typeface="Neue Machina" panose="00000500000000000000" pitchFamily="50" charset="0"/>
                <a:ea typeface="Calibri" panose="020F0502020204030204" pitchFamily="34" charset="0"/>
              </a:rPr>
              <a:t>Personal BACKGROUND</a:t>
            </a:r>
            <a:endParaRPr lang="en-GB" sz="2400" b="1" dirty="0">
              <a:latin typeface="Neue Machina" panose="00000500000000000000" pitchFamily="50" charset="0"/>
            </a:endParaRPr>
          </a:p>
        </p:txBody>
      </p:sp>
      <p:sp>
        <p:nvSpPr>
          <p:cNvPr id="3" name="TextBox 2">
            <a:extLst>
              <a:ext uri="{FF2B5EF4-FFF2-40B4-BE49-F238E27FC236}">
                <a16:creationId xmlns:a16="http://schemas.microsoft.com/office/drawing/2014/main" id="{DC974569-3E72-209E-3294-60EB4C694B43}"/>
              </a:ext>
            </a:extLst>
          </p:cNvPr>
          <p:cNvSpPr txBox="1"/>
          <p:nvPr/>
        </p:nvSpPr>
        <p:spPr>
          <a:xfrm>
            <a:off x="323850" y="940013"/>
            <a:ext cx="7865692" cy="369332"/>
          </a:xfrm>
          <a:prstGeom prst="rect">
            <a:avLst/>
          </a:prstGeom>
          <a:noFill/>
        </p:spPr>
        <p:txBody>
          <a:bodyPr wrap="square">
            <a:spAutoFit/>
          </a:bodyPr>
          <a:lstStyle/>
          <a:p>
            <a:r>
              <a:rPr lang="en-IN" sz="1800" dirty="0">
                <a:effectLst/>
                <a:latin typeface="Neue Machina" panose="00000500000000000000" pitchFamily="50" charset="0"/>
                <a:ea typeface="Calibri" panose="020F0502020204030204" pitchFamily="34" charset="0"/>
              </a:rPr>
              <a:t>(Name, Past Experience, Qualification, Career Summary)</a:t>
            </a:r>
            <a:endParaRPr lang="en-GB" dirty="0">
              <a:latin typeface="Neue Machina" panose="00000500000000000000" pitchFamily="50" charset="0"/>
            </a:endParaRPr>
          </a:p>
        </p:txBody>
      </p:sp>
      <p:sp>
        <p:nvSpPr>
          <p:cNvPr id="4" name="TextBox 3">
            <a:extLst>
              <a:ext uri="{FF2B5EF4-FFF2-40B4-BE49-F238E27FC236}">
                <a16:creationId xmlns:a16="http://schemas.microsoft.com/office/drawing/2014/main" id="{518A408B-108E-8EA9-DA0A-9F0FA1CD9B17}"/>
              </a:ext>
            </a:extLst>
          </p:cNvPr>
          <p:cNvSpPr txBox="1"/>
          <p:nvPr/>
        </p:nvSpPr>
        <p:spPr>
          <a:xfrm>
            <a:off x="323850" y="1765524"/>
            <a:ext cx="6305550"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Name : </a:t>
            </a:r>
            <a:r>
              <a:rPr lang="en-IN" sz="1800" dirty="0">
                <a:effectLst/>
                <a:latin typeface="Neue Machina" panose="00000500000000000000" pitchFamily="50" charset="0"/>
                <a:ea typeface="Calibri" panose="020F0502020204030204" pitchFamily="34" charset="0"/>
              </a:rPr>
              <a:t>Vijayaragavan T</a:t>
            </a:r>
            <a:endParaRPr lang="en-GB" dirty="0">
              <a:latin typeface="Neue Machina" panose="00000500000000000000" pitchFamily="50" charset="0"/>
            </a:endParaRPr>
          </a:p>
        </p:txBody>
      </p:sp>
      <p:sp>
        <p:nvSpPr>
          <p:cNvPr id="5" name="TextBox 4">
            <a:extLst>
              <a:ext uri="{FF2B5EF4-FFF2-40B4-BE49-F238E27FC236}">
                <a16:creationId xmlns:a16="http://schemas.microsoft.com/office/drawing/2014/main" id="{F86A3C17-90A3-F93F-5D84-D3D378E1ACB2}"/>
              </a:ext>
            </a:extLst>
          </p:cNvPr>
          <p:cNvSpPr txBox="1"/>
          <p:nvPr/>
        </p:nvSpPr>
        <p:spPr>
          <a:xfrm>
            <a:off x="373574" y="2606592"/>
            <a:ext cx="6255826"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Past Experience : </a:t>
            </a:r>
            <a:r>
              <a:rPr lang="en-IN" dirty="0">
                <a:latin typeface="Neue Machina" panose="00000500000000000000" pitchFamily="50" charset="0"/>
                <a:ea typeface="Calibri" panose="020F0502020204030204" pitchFamily="34" charset="0"/>
              </a:rPr>
              <a:t>Fresher</a:t>
            </a:r>
            <a:r>
              <a:rPr lang="en-IN" sz="1800" dirty="0">
                <a:effectLst/>
                <a:latin typeface="Neue Machina" panose="00000500000000000000" pitchFamily="50" charset="0"/>
                <a:ea typeface="Calibri" panose="020F0502020204030204" pitchFamily="34" charset="0"/>
              </a:rPr>
              <a:t> </a:t>
            </a:r>
            <a:endParaRPr lang="en-GB" dirty="0">
              <a:latin typeface="Neue Machina" panose="00000500000000000000" pitchFamily="50" charset="0"/>
            </a:endParaRPr>
          </a:p>
        </p:txBody>
      </p:sp>
      <p:sp>
        <p:nvSpPr>
          <p:cNvPr id="6" name="TextBox 5">
            <a:extLst>
              <a:ext uri="{FF2B5EF4-FFF2-40B4-BE49-F238E27FC236}">
                <a16:creationId xmlns:a16="http://schemas.microsoft.com/office/drawing/2014/main" id="{A55AE72A-AEC0-D00B-117C-50F93D7FACDF}"/>
              </a:ext>
            </a:extLst>
          </p:cNvPr>
          <p:cNvSpPr txBox="1"/>
          <p:nvPr/>
        </p:nvSpPr>
        <p:spPr>
          <a:xfrm>
            <a:off x="373574" y="3447660"/>
            <a:ext cx="6305550"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Qualification : </a:t>
            </a:r>
            <a:r>
              <a:rPr lang="en-IN" sz="1800" dirty="0" err="1">
                <a:effectLst/>
                <a:latin typeface="Neue Machina" panose="00000500000000000000" pitchFamily="50" charset="0"/>
                <a:ea typeface="Calibri" panose="020F0502020204030204" pitchFamily="34" charset="0"/>
              </a:rPr>
              <a:t>B.Tech</a:t>
            </a:r>
            <a:r>
              <a:rPr lang="en-IN" sz="1800" dirty="0">
                <a:effectLst/>
                <a:latin typeface="Neue Machina" panose="00000500000000000000" pitchFamily="50" charset="0"/>
                <a:ea typeface="Calibri" panose="020F0502020204030204" pitchFamily="34" charset="0"/>
              </a:rPr>
              <a:t> Information Technology</a:t>
            </a:r>
            <a:endParaRPr lang="en-GB" dirty="0">
              <a:latin typeface="Neue Machina" panose="00000500000000000000" pitchFamily="50" charset="0"/>
            </a:endParaRPr>
          </a:p>
        </p:txBody>
      </p:sp>
      <p:sp>
        <p:nvSpPr>
          <p:cNvPr id="7" name="TextBox 6">
            <a:extLst>
              <a:ext uri="{FF2B5EF4-FFF2-40B4-BE49-F238E27FC236}">
                <a16:creationId xmlns:a16="http://schemas.microsoft.com/office/drawing/2014/main" id="{7F9B1C4D-84C8-31FA-3922-10AC6E28778E}"/>
              </a:ext>
            </a:extLst>
          </p:cNvPr>
          <p:cNvSpPr txBox="1"/>
          <p:nvPr/>
        </p:nvSpPr>
        <p:spPr>
          <a:xfrm>
            <a:off x="373574" y="4288728"/>
            <a:ext cx="1892106"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Career Summary :</a:t>
            </a:r>
            <a:endParaRPr lang="en-GB" dirty="0">
              <a:latin typeface="Neue Machina" panose="00000500000000000000" pitchFamily="50" charset="0"/>
            </a:endParaRPr>
          </a:p>
        </p:txBody>
      </p:sp>
      <p:grpSp>
        <p:nvGrpSpPr>
          <p:cNvPr id="14" name="Group 13">
            <a:extLst>
              <a:ext uri="{FF2B5EF4-FFF2-40B4-BE49-F238E27FC236}">
                <a16:creationId xmlns:a16="http://schemas.microsoft.com/office/drawing/2014/main" id="{9EBA3E50-760C-4B48-105E-E945156BB4B8}"/>
              </a:ext>
            </a:extLst>
          </p:cNvPr>
          <p:cNvGrpSpPr/>
          <p:nvPr/>
        </p:nvGrpSpPr>
        <p:grpSpPr>
          <a:xfrm>
            <a:off x="9574540" y="6420365"/>
            <a:ext cx="2243886" cy="375289"/>
            <a:chOff x="10212759" y="6518571"/>
            <a:chExt cx="1842973" cy="313399"/>
          </a:xfrm>
        </p:grpSpPr>
        <p:pic>
          <p:nvPicPr>
            <p:cNvPr id="15" name="Picture 14">
              <a:extLst>
                <a:ext uri="{FF2B5EF4-FFF2-40B4-BE49-F238E27FC236}">
                  <a16:creationId xmlns:a16="http://schemas.microsoft.com/office/drawing/2014/main" id="{5E71206E-49DD-6821-C349-BF92F187E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6" name="Rectangle 15">
              <a:extLst>
                <a:ext uri="{FF2B5EF4-FFF2-40B4-BE49-F238E27FC236}">
                  <a16:creationId xmlns:a16="http://schemas.microsoft.com/office/drawing/2014/main" id="{36F6DD2B-5B85-359C-4FBD-B253EDD278C8}"/>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Content Placeholder 7" descr="A shadow of a person holding a piece of paper&#10;&#10;Description automatically generated with medium confidence">
            <a:extLst>
              <a:ext uri="{FF2B5EF4-FFF2-40B4-BE49-F238E27FC236}">
                <a16:creationId xmlns:a16="http://schemas.microsoft.com/office/drawing/2014/main" id="{DC448513-01ED-D953-1310-6C67CD5329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854" r="21746"/>
          <a:stretch/>
        </p:blipFill>
        <p:spPr>
          <a:xfrm>
            <a:off x="7556763" y="0"/>
            <a:ext cx="4635237"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12" name="Graphic 11">
            <a:extLst>
              <a:ext uri="{FF2B5EF4-FFF2-40B4-BE49-F238E27FC236}">
                <a16:creationId xmlns:a16="http://schemas.microsoft.com/office/drawing/2014/main" id="{2E060AA3-7941-8126-2364-D4ADA04CFDA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790623" y="0"/>
            <a:ext cx="2401377" cy="902226"/>
          </a:xfrm>
          <a:prstGeom prst="rect">
            <a:avLst/>
          </a:prstGeom>
        </p:spPr>
      </p:pic>
      <p:sp>
        <p:nvSpPr>
          <p:cNvPr id="19" name="Rectangle 18">
            <a:extLst>
              <a:ext uri="{FF2B5EF4-FFF2-40B4-BE49-F238E27FC236}">
                <a16:creationId xmlns:a16="http://schemas.microsoft.com/office/drawing/2014/main" id="{E693E662-DEF3-AC26-DAC6-B46F4CFDCDCC}"/>
              </a:ext>
            </a:extLst>
          </p:cNvPr>
          <p:cNvSpPr/>
          <p:nvPr/>
        </p:nvSpPr>
        <p:spPr>
          <a:xfrm>
            <a:off x="4740604" y="-930885"/>
            <a:ext cx="513567" cy="513567"/>
          </a:xfrm>
          <a:prstGeom prst="rect">
            <a:avLst/>
          </a:prstGeom>
          <a:solidFill>
            <a:srgbClr val="71758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0" name="Straight Connector 19">
            <a:extLst>
              <a:ext uri="{FF2B5EF4-FFF2-40B4-BE49-F238E27FC236}">
                <a16:creationId xmlns:a16="http://schemas.microsoft.com/office/drawing/2014/main" id="{927653B8-8986-53CB-65C9-A4869AC3732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922ADC6-45CC-4A4E-2771-DECA2441DE99}"/>
              </a:ext>
            </a:extLst>
          </p:cNvPr>
          <p:cNvSpPr txBox="1"/>
          <p:nvPr/>
        </p:nvSpPr>
        <p:spPr>
          <a:xfrm>
            <a:off x="2205549" y="4305121"/>
            <a:ext cx="436372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Neue Machina" panose="00000500000000000000" pitchFamily="50" charset="0"/>
                <a:ea typeface="Calibri" panose="020F0502020204030204" pitchFamily="34" charset="0"/>
              </a:rPr>
              <a:t>Completed </a:t>
            </a:r>
            <a:r>
              <a:rPr lang="en-IN" dirty="0" err="1">
                <a:latin typeface="Neue Machina" panose="00000500000000000000" pitchFamily="50" charset="0"/>
                <a:ea typeface="Calibri" panose="020F0502020204030204" pitchFamily="34" charset="0"/>
              </a:rPr>
              <a:t>B.Tech</a:t>
            </a:r>
            <a:r>
              <a:rPr lang="en-IN" dirty="0">
                <a:latin typeface="Neue Machina" panose="00000500000000000000" pitchFamily="50" charset="0"/>
                <a:ea typeface="Calibri" panose="020F0502020204030204" pitchFamily="34" charset="0"/>
              </a:rPr>
              <a:t> IT from Sri Venkateswara College of Engineering.</a:t>
            </a:r>
          </a:p>
          <a:p>
            <a:pPr marL="285750" indent="-285750">
              <a:buFont typeface="Arial" panose="020B0604020202020204" pitchFamily="34" charset="0"/>
              <a:buChar char="•"/>
            </a:pPr>
            <a:endParaRPr lang="en-IN" dirty="0">
              <a:latin typeface="Neue Machina" panose="00000500000000000000" pitchFamily="50" charset="0"/>
              <a:ea typeface="Calibri" panose="020F0502020204030204" pitchFamily="34" charset="0"/>
            </a:endParaRPr>
          </a:p>
          <a:p>
            <a:pPr marL="285750" indent="-285750">
              <a:buFont typeface="Arial" panose="020B0604020202020204" pitchFamily="34" charset="0"/>
              <a:buChar char="•"/>
            </a:pPr>
            <a:r>
              <a:rPr lang="en-IN" dirty="0">
                <a:latin typeface="Neue Machina" panose="00000500000000000000" pitchFamily="50" charset="0"/>
                <a:ea typeface="Calibri" panose="020F0502020204030204" pitchFamily="34" charset="0"/>
              </a:rPr>
              <a:t>Completed Schooling from Shree Niketan.</a:t>
            </a:r>
            <a:endParaRPr lang="en-US" dirty="0"/>
          </a:p>
        </p:txBody>
      </p:sp>
    </p:spTree>
    <p:extLst>
      <p:ext uri="{BB962C8B-B14F-4D97-AF65-F5344CB8AC3E}">
        <p14:creationId xmlns:p14="http://schemas.microsoft.com/office/powerpoint/2010/main" val="218938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A picture containing grate&#10;&#10;Description automatically generated">
            <a:extLst>
              <a:ext uri="{FF2B5EF4-FFF2-40B4-BE49-F238E27FC236}">
                <a16:creationId xmlns:a16="http://schemas.microsoft.com/office/drawing/2014/main" id="{37D42EBD-34CB-B25E-42E2-257C43629CB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9330" r="16904"/>
          <a:stretch/>
        </p:blipFill>
        <p:spPr>
          <a:xfrm>
            <a:off x="7695292" y="0"/>
            <a:ext cx="4496708" cy="6858000"/>
          </a:xfrm>
          <a:prstGeom prst="rect">
            <a:avLst/>
          </a:prstGeom>
        </p:spPr>
      </p:pic>
      <p:pic>
        <p:nvPicPr>
          <p:cNvPr id="13" name="Graphic 12">
            <a:extLst>
              <a:ext uri="{FF2B5EF4-FFF2-40B4-BE49-F238E27FC236}">
                <a16:creationId xmlns:a16="http://schemas.microsoft.com/office/drawing/2014/main" id="{D9FC0F81-B480-D9C4-934C-7D63DE92E09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47" y="0"/>
            <a:ext cx="2401377" cy="902226"/>
          </a:xfrm>
          <a:prstGeom prst="rect">
            <a:avLst/>
          </a:prstGeom>
        </p:spPr>
      </p:pic>
      <p:sp>
        <p:nvSpPr>
          <p:cNvPr id="6" name="TextBox 5">
            <a:extLst>
              <a:ext uri="{FF2B5EF4-FFF2-40B4-BE49-F238E27FC236}">
                <a16:creationId xmlns:a16="http://schemas.microsoft.com/office/drawing/2014/main" id="{0D730E22-84C3-33DE-6F74-CB73EF6B951D}"/>
              </a:ext>
            </a:extLst>
          </p:cNvPr>
          <p:cNvSpPr txBox="1"/>
          <p:nvPr/>
        </p:nvSpPr>
        <p:spPr>
          <a:xfrm>
            <a:off x="330200" y="898276"/>
            <a:ext cx="7037614"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Key Takeaways/Learnings from the Program (HTD)</a:t>
            </a:r>
            <a:endParaRPr lang="en-GB" sz="1800" b="1" dirty="0">
              <a:latin typeface="Neue Machina" panose="00000500000000000000" pitchFamily="50" charset="0"/>
            </a:endParaRPr>
          </a:p>
        </p:txBody>
      </p:sp>
      <p:cxnSp>
        <p:nvCxnSpPr>
          <p:cNvPr id="18" name="Straight Connector 17">
            <a:extLst>
              <a:ext uri="{FF2B5EF4-FFF2-40B4-BE49-F238E27FC236}">
                <a16:creationId xmlns:a16="http://schemas.microsoft.com/office/drawing/2014/main" id="{CCF4FCA6-FB82-1914-FF20-DF179A378A62}"/>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60E77DB-6EF3-CDA8-8D33-C75A742468E2}"/>
              </a:ext>
            </a:extLst>
          </p:cNvPr>
          <p:cNvSpPr txBox="1"/>
          <p:nvPr/>
        </p:nvSpPr>
        <p:spPr>
          <a:xfrm>
            <a:off x="330200" y="1625598"/>
            <a:ext cx="630555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Fundamentals of Java and MySQL.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Junit testcases for testing.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 overview of Software Development Life Cycle and Agile methodologies.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Developing Rest Application using Java and Spring Boot.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API testing with Postman.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Critical Thinking and Time Management.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Generative AI Impacts on Development.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t>Sonarcube</a:t>
            </a:r>
            <a:r>
              <a:rPr lang="en-US" dirty="0"/>
              <a:t> for improving code quality.</a:t>
            </a:r>
          </a:p>
        </p:txBody>
      </p:sp>
    </p:spTree>
    <p:extLst>
      <p:ext uri="{BB962C8B-B14F-4D97-AF65-F5344CB8AC3E}">
        <p14:creationId xmlns:p14="http://schemas.microsoft.com/office/powerpoint/2010/main" val="96210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5063D-F1F4-B0DA-30AC-5261138A1501}"/>
              </a:ext>
            </a:extLst>
          </p:cNvPr>
          <p:cNvSpPr txBox="1"/>
          <p:nvPr/>
        </p:nvSpPr>
        <p:spPr>
          <a:xfrm>
            <a:off x="323850" y="902226"/>
            <a:ext cx="5673153" cy="369332"/>
          </a:xfrm>
          <a:prstGeom prst="rect">
            <a:avLst/>
          </a:prstGeom>
          <a:noFill/>
        </p:spPr>
        <p:txBody>
          <a:bodyPr wrap="square">
            <a:spAutoFit/>
          </a:bodyPr>
          <a:lstStyle/>
          <a:p>
            <a:r>
              <a:rPr lang="en-IN" b="1" dirty="0">
                <a:effectLst/>
                <a:latin typeface="Neue Machina" panose="00000500000000000000" pitchFamily="50" charset="0"/>
                <a:ea typeface="Calibri" panose="020F0502020204030204" pitchFamily="34" charset="0"/>
                <a:cs typeface="Segoe UI" panose="020B0502040204020203" pitchFamily="34" charset="0"/>
              </a:rPr>
              <a:t>Problem Statement of the Capstone Project</a:t>
            </a:r>
            <a:endParaRPr lang="en-GB" b="1" dirty="0">
              <a:latin typeface="Neue Machina" panose="00000500000000000000" pitchFamily="50" charset="0"/>
              <a:cs typeface="Segoe UI" panose="020B0502040204020203" pitchFamily="34" charset="0"/>
            </a:endParaRPr>
          </a:p>
        </p:txBody>
      </p:sp>
      <p:pic>
        <p:nvPicPr>
          <p:cNvPr id="4" name="Graphic 3">
            <a:extLst>
              <a:ext uri="{FF2B5EF4-FFF2-40B4-BE49-F238E27FC236}">
                <a16:creationId xmlns:a16="http://schemas.microsoft.com/office/drawing/2014/main" id="{42BCFCB1-DC7D-6574-5BB6-98A1F9330D8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pic>
        <p:nvPicPr>
          <p:cNvPr id="5" name="Content Placeholder 10" descr="A picture containing outdoor, jumping, air&#10;&#10;Description automatically generated">
            <a:extLst>
              <a:ext uri="{FF2B5EF4-FFF2-40B4-BE49-F238E27FC236}">
                <a16:creationId xmlns:a16="http://schemas.microsoft.com/office/drawing/2014/main" id="{14B84D51-9BF9-004F-8C43-384ACE5D686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89" r="17942"/>
          <a:stretch/>
        </p:blipFill>
        <p:spPr>
          <a:xfrm>
            <a:off x="7705639" y="1"/>
            <a:ext cx="4486361" cy="6858000"/>
          </a:xfrm>
          <a:prstGeom prst="rect">
            <a:avLst/>
          </a:prstGeom>
        </p:spPr>
      </p:pic>
      <p:cxnSp>
        <p:nvCxnSpPr>
          <p:cNvPr id="7" name="Straight Connector 6">
            <a:extLst>
              <a:ext uri="{FF2B5EF4-FFF2-40B4-BE49-F238E27FC236}">
                <a16:creationId xmlns:a16="http://schemas.microsoft.com/office/drawing/2014/main" id="{D891974B-0397-ACC8-37B6-992E943C7B3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E2CB9F2-C477-0854-486C-A6100453C9C4}"/>
              </a:ext>
            </a:extLst>
          </p:cNvPr>
          <p:cNvSpPr txBox="1"/>
          <p:nvPr/>
        </p:nvSpPr>
        <p:spPr>
          <a:xfrm>
            <a:off x="323850" y="2153463"/>
            <a:ext cx="654304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 Develop an Online Shopping Application using Java and Spring Boot.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This Application provides functionality like user details, Helps to browse the products and to keep track of all the past order details as well as helps user to manage their shopping cart information.</a:t>
            </a:r>
          </a:p>
        </p:txBody>
      </p:sp>
    </p:spTree>
    <p:extLst>
      <p:ext uri="{BB962C8B-B14F-4D97-AF65-F5344CB8AC3E}">
        <p14:creationId xmlns:p14="http://schemas.microsoft.com/office/powerpoint/2010/main" val="202618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1421C8-8710-4BD4-4F97-DBEBDC45F2E5}"/>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Graphic 2">
            <a:extLst>
              <a:ext uri="{FF2B5EF4-FFF2-40B4-BE49-F238E27FC236}">
                <a16:creationId xmlns:a16="http://schemas.microsoft.com/office/drawing/2014/main" id="{670B435F-8BC0-8A7B-6294-85CE9B84AFC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4" name="Straight Connector 3">
            <a:extLst>
              <a:ext uri="{FF2B5EF4-FFF2-40B4-BE49-F238E27FC236}">
                <a16:creationId xmlns:a16="http://schemas.microsoft.com/office/drawing/2014/main" id="{822FF82F-5501-977F-6AAC-5D63218C99A4}"/>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59A91CCE-7C6A-1867-2B6D-2393A1F52AE9}"/>
              </a:ext>
            </a:extLst>
          </p:cNvPr>
          <p:cNvSpPr txBox="1"/>
          <p:nvPr/>
        </p:nvSpPr>
        <p:spPr>
          <a:xfrm>
            <a:off x="323850" y="1885443"/>
            <a:ext cx="8027670" cy="4524315"/>
          </a:xfrm>
          <a:prstGeom prst="rect">
            <a:avLst/>
          </a:prstGeom>
          <a:noFill/>
        </p:spPr>
        <p:txBody>
          <a:bodyPr wrap="square" rtlCol="0">
            <a:spAutoFit/>
          </a:bodyPr>
          <a:lstStyle/>
          <a:p>
            <a:r>
              <a:rPr lang="en-US" dirty="0">
                <a:solidFill>
                  <a:schemeClr val="bg2"/>
                </a:solidFill>
              </a:rPr>
              <a:t>Why Spring Boot ?</a:t>
            </a:r>
          </a:p>
          <a:p>
            <a:endParaRPr lang="en-US" dirty="0">
              <a:solidFill>
                <a:schemeClr val="bg2"/>
              </a:solidFill>
            </a:endParaRPr>
          </a:p>
          <a:p>
            <a:r>
              <a:rPr lang="en-US" dirty="0">
                <a:solidFill>
                  <a:schemeClr val="bg2"/>
                </a:solidFill>
              </a:rPr>
              <a:t>Spring Boot projects are built on Spring Framework which helps in developing Monolithic and Micro-Service applications.</a:t>
            </a:r>
          </a:p>
          <a:p>
            <a:endParaRPr lang="en-US" dirty="0">
              <a:solidFill>
                <a:schemeClr val="bg2"/>
              </a:solidFill>
            </a:endParaRPr>
          </a:p>
          <a:p>
            <a:r>
              <a:rPr lang="en-US" dirty="0">
                <a:solidFill>
                  <a:schemeClr val="bg2"/>
                </a:solidFill>
              </a:rPr>
              <a:t>By using Spring Boot rapid development and integration can be done at ease.</a:t>
            </a:r>
          </a:p>
          <a:p>
            <a:endParaRPr lang="en-US" dirty="0">
              <a:solidFill>
                <a:schemeClr val="bg2"/>
              </a:solidFill>
            </a:endParaRPr>
          </a:p>
          <a:p>
            <a:endParaRPr lang="en-US" dirty="0">
              <a:solidFill>
                <a:schemeClr val="bg2"/>
              </a:solidFill>
            </a:endParaRPr>
          </a:p>
          <a:p>
            <a:r>
              <a:rPr lang="en-US" dirty="0">
                <a:solidFill>
                  <a:schemeClr val="bg2"/>
                </a:solidFill>
              </a:rPr>
              <a:t>Why Java ?</a:t>
            </a:r>
          </a:p>
          <a:p>
            <a:endParaRPr lang="en-US" dirty="0">
              <a:solidFill>
                <a:schemeClr val="bg2"/>
              </a:solidFill>
            </a:endParaRPr>
          </a:p>
          <a:p>
            <a:r>
              <a:rPr lang="en-US" dirty="0">
                <a:solidFill>
                  <a:schemeClr val="bg2"/>
                </a:solidFill>
              </a:rPr>
              <a:t>Java is used because of its Object-Oriented principles and the preexisting libraries makes the development faster and easier.</a:t>
            </a:r>
          </a:p>
          <a:p>
            <a:endParaRPr lang="en-US" dirty="0">
              <a:solidFill>
                <a:schemeClr val="bg2"/>
              </a:solidFill>
            </a:endParaRPr>
          </a:p>
          <a:p>
            <a:endParaRPr lang="en-US" dirty="0">
              <a:solidFill>
                <a:schemeClr val="bg2"/>
              </a:solidFill>
            </a:endParaRPr>
          </a:p>
          <a:p>
            <a:endParaRPr lang="en-US" dirty="0">
              <a:solidFill>
                <a:schemeClr val="bg2"/>
              </a:solidFill>
            </a:endParaRPr>
          </a:p>
          <a:p>
            <a:r>
              <a:rPr lang="en-US" dirty="0">
                <a:solidFill>
                  <a:schemeClr val="bg2"/>
                </a:solidFill>
              </a:rPr>
              <a:t> </a:t>
            </a:r>
          </a:p>
        </p:txBody>
      </p:sp>
    </p:spTree>
    <p:extLst>
      <p:ext uri="{BB962C8B-B14F-4D97-AF65-F5344CB8AC3E}">
        <p14:creationId xmlns:p14="http://schemas.microsoft.com/office/powerpoint/2010/main" val="149034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6" descr="A low angle view of a building&#10;&#10;Description automatically generated with medium confidence">
            <a:extLst>
              <a:ext uri="{FF2B5EF4-FFF2-40B4-BE49-F238E27FC236}">
                <a16:creationId xmlns:a16="http://schemas.microsoft.com/office/drawing/2014/main" id="{1E6411A6-5A65-B82C-39BB-E725D4DB954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4445" r="11960"/>
          <a:stretch/>
        </p:blipFill>
        <p:spPr>
          <a:xfrm>
            <a:off x="7705638" y="0"/>
            <a:ext cx="4486361" cy="6858000"/>
          </a:xfrm>
          <a:prstGeom prst="rect">
            <a:avLst/>
          </a:prstGeom>
        </p:spPr>
      </p:pic>
      <p:pic>
        <p:nvPicPr>
          <p:cNvPr id="12" name="Graphic 11">
            <a:extLst>
              <a:ext uri="{FF2B5EF4-FFF2-40B4-BE49-F238E27FC236}">
                <a16:creationId xmlns:a16="http://schemas.microsoft.com/office/drawing/2014/main" id="{11DE55D0-5426-03C8-6785-3FDD8DF7026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47" y="0"/>
            <a:ext cx="2401377" cy="902226"/>
          </a:xfrm>
          <a:prstGeom prst="rect">
            <a:avLst/>
          </a:prstGeom>
        </p:spPr>
      </p:pic>
      <p:cxnSp>
        <p:nvCxnSpPr>
          <p:cNvPr id="14" name="Straight Connector 13">
            <a:extLst>
              <a:ext uri="{FF2B5EF4-FFF2-40B4-BE49-F238E27FC236}">
                <a16:creationId xmlns:a16="http://schemas.microsoft.com/office/drawing/2014/main" id="{D3ADE854-0644-F543-CEE1-77FCBDE8E201}"/>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descr="A diagram of a product">
            <a:extLst>
              <a:ext uri="{FF2B5EF4-FFF2-40B4-BE49-F238E27FC236}">
                <a16:creationId xmlns:a16="http://schemas.microsoft.com/office/drawing/2014/main" id="{1EFE1962-0CCB-9694-AC3B-D21CABE53A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582" y="1191260"/>
            <a:ext cx="7229475" cy="5410200"/>
          </a:xfrm>
          <a:prstGeom prst="rect">
            <a:avLst/>
          </a:prstGeom>
        </p:spPr>
      </p:pic>
      <p:sp>
        <p:nvSpPr>
          <p:cNvPr id="4" name="TextBox 3">
            <a:extLst>
              <a:ext uri="{FF2B5EF4-FFF2-40B4-BE49-F238E27FC236}">
                <a16:creationId xmlns:a16="http://schemas.microsoft.com/office/drawing/2014/main" id="{1AC32CAC-8228-59B5-9F32-BF7F595EB000}"/>
              </a:ext>
            </a:extLst>
          </p:cNvPr>
          <p:cNvSpPr txBox="1"/>
          <p:nvPr/>
        </p:nvSpPr>
        <p:spPr>
          <a:xfrm>
            <a:off x="2865120" y="807676"/>
            <a:ext cx="61671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Entity Diagram</a:t>
            </a:r>
          </a:p>
        </p:txBody>
      </p:sp>
    </p:spTree>
    <p:extLst>
      <p:ext uri="{BB962C8B-B14F-4D97-AF65-F5344CB8AC3E}">
        <p14:creationId xmlns:p14="http://schemas.microsoft.com/office/powerpoint/2010/main" val="35337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F95691A-9669-792A-06C4-2005F2028AB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6" name="Straight Connector 5">
            <a:extLst>
              <a:ext uri="{FF2B5EF4-FFF2-40B4-BE49-F238E27FC236}">
                <a16:creationId xmlns:a16="http://schemas.microsoft.com/office/drawing/2014/main" id="{E43100FC-054E-A053-A08F-35CDEFAC2A08}"/>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pic>
        <p:nvPicPr>
          <p:cNvPr id="12" name="Picture Placeholder 6" descr="A person standing on a roof&#10;&#10;Description automatically generated with low confidence">
            <a:extLst>
              <a:ext uri="{FF2B5EF4-FFF2-40B4-BE49-F238E27FC236}">
                <a16:creationId xmlns:a16="http://schemas.microsoft.com/office/drawing/2014/main" id="{EDD7E996-EBDA-600B-6F4E-E7CCCABF86A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3202" r="13372"/>
          <a:stretch/>
        </p:blipFill>
        <p:spPr>
          <a:xfrm>
            <a:off x="7715985" y="0"/>
            <a:ext cx="4476015" cy="6858000"/>
          </a:xfrm>
          <a:prstGeom prst="rect">
            <a:avLst/>
          </a:prstGeom>
          <a:ln>
            <a:noFill/>
          </a:ln>
        </p:spPr>
      </p:pic>
      <p:sp>
        <p:nvSpPr>
          <p:cNvPr id="2" name="TextBox 1">
            <a:extLst>
              <a:ext uri="{FF2B5EF4-FFF2-40B4-BE49-F238E27FC236}">
                <a16:creationId xmlns:a16="http://schemas.microsoft.com/office/drawing/2014/main" id="{3AB0C6EA-11BD-69ED-853E-764DD2043AFA}"/>
              </a:ext>
            </a:extLst>
          </p:cNvPr>
          <p:cNvSpPr txBox="1"/>
          <p:nvPr/>
        </p:nvSpPr>
        <p:spPr>
          <a:xfrm>
            <a:off x="232410" y="1029492"/>
            <a:ext cx="6818630" cy="377928"/>
          </a:xfrm>
          <a:prstGeom prst="rect">
            <a:avLst/>
          </a:prstGeom>
          <a:noFill/>
        </p:spPr>
        <p:txBody>
          <a:bodyPr wrap="square" rtlCol="0">
            <a:spAutoFit/>
          </a:bodyPr>
          <a:lstStyle/>
          <a:p>
            <a:r>
              <a:rPr lang="en-US" dirty="0"/>
              <a:t>Dependencies Needed for the project</a:t>
            </a:r>
          </a:p>
        </p:txBody>
      </p:sp>
      <p:pic>
        <p:nvPicPr>
          <p:cNvPr id="4" name="Picture 3">
            <a:extLst>
              <a:ext uri="{FF2B5EF4-FFF2-40B4-BE49-F238E27FC236}">
                <a16:creationId xmlns:a16="http://schemas.microsoft.com/office/drawing/2014/main" id="{BBEA64C1-D3D1-612D-E5EF-011924CFE5FD}"/>
              </a:ext>
            </a:extLst>
          </p:cNvPr>
          <p:cNvPicPr>
            <a:picLocks noChangeAspect="1"/>
          </p:cNvPicPr>
          <p:nvPr/>
        </p:nvPicPr>
        <p:blipFill>
          <a:blip r:embed="rId5"/>
          <a:stretch>
            <a:fillRect/>
          </a:stretch>
        </p:blipFill>
        <p:spPr>
          <a:xfrm>
            <a:off x="890270" y="1730478"/>
            <a:ext cx="5172710" cy="3542562"/>
          </a:xfrm>
          <a:prstGeom prst="rect">
            <a:avLst/>
          </a:prstGeom>
        </p:spPr>
      </p:pic>
    </p:spTree>
    <p:extLst>
      <p:ext uri="{BB962C8B-B14F-4D97-AF65-F5344CB8AC3E}">
        <p14:creationId xmlns:p14="http://schemas.microsoft.com/office/powerpoint/2010/main" val="252931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4D6C4C-5C98-9073-79FB-D0A741C84236}"/>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C0CFD7FB-BF20-EC66-9F7B-A95E73215B53}"/>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744F5327-F834-7C83-D21F-86BBBBB405D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5" name="Straight Connector 4">
            <a:extLst>
              <a:ext uri="{FF2B5EF4-FFF2-40B4-BE49-F238E27FC236}">
                <a16:creationId xmlns:a16="http://schemas.microsoft.com/office/drawing/2014/main" id="{F5DA77FF-97D7-0118-85BE-4E1483DB6EDE}"/>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61E41DCD-81CF-0386-A155-8DD2ABC310AC}"/>
              </a:ext>
            </a:extLst>
          </p:cNvPr>
          <p:cNvPicPr>
            <a:picLocks noChangeAspect="1"/>
          </p:cNvPicPr>
          <p:nvPr/>
        </p:nvPicPr>
        <p:blipFill>
          <a:blip r:embed="rId4"/>
          <a:stretch>
            <a:fillRect/>
          </a:stretch>
        </p:blipFill>
        <p:spPr>
          <a:xfrm>
            <a:off x="323850" y="2124362"/>
            <a:ext cx="8276204" cy="4466437"/>
          </a:xfrm>
          <a:prstGeom prst="rect">
            <a:avLst/>
          </a:prstGeom>
        </p:spPr>
      </p:pic>
      <p:sp>
        <p:nvSpPr>
          <p:cNvPr id="7" name="TextBox 6">
            <a:extLst>
              <a:ext uri="{FF2B5EF4-FFF2-40B4-BE49-F238E27FC236}">
                <a16:creationId xmlns:a16="http://schemas.microsoft.com/office/drawing/2014/main" id="{E3A58A30-1BCC-D952-101D-B7D65696F990}"/>
              </a:ext>
            </a:extLst>
          </p:cNvPr>
          <p:cNvSpPr txBox="1"/>
          <p:nvPr/>
        </p:nvSpPr>
        <p:spPr>
          <a:xfrm>
            <a:off x="323850" y="1589560"/>
            <a:ext cx="7254240" cy="369332"/>
          </a:xfrm>
          <a:prstGeom prst="rect">
            <a:avLst/>
          </a:prstGeom>
          <a:noFill/>
        </p:spPr>
        <p:txBody>
          <a:bodyPr wrap="square" rtlCol="0">
            <a:spAutoFit/>
          </a:bodyPr>
          <a:lstStyle/>
          <a:p>
            <a:r>
              <a:rPr lang="en-US" dirty="0">
                <a:solidFill>
                  <a:schemeClr val="bg2"/>
                </a:solidFill>
              </a:rPr>
              <a:t>Separate Endpoints for each functionalities makes it easier to understand </a:t>
            </a:r>
          </a:p>
        </p:txBody>
      </p:sp>
    </p:spTree>
    <p:extLst>
      <p:ext uri="{BB962C8B-B14F-4D97-AF65-F5344CB8AC3E}">
        <p14:creationId xmlns:p14="http://schemas.microsoft.com/office/powerpoint/2010/main" val="292530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4AF3-B960-23E5-3A1F-92B53A264E17}"/>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4540FD24-3DA2-C5E6-0DF3-C35FEC9F1972}"/>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B77E1F97-8995-CCFD-FAAB-FE16935CBD2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E49ABCFC-AEA4-FCA7-62F5-F1204AFD904C}"/>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4D4EFE50-8D0B-B740-2137-A6FD7163900B}"/>
              </a:ext>
            </a:extLst>
          </p:cNvPr>
          <p:cNvPicPr>
            <a:picLocks noChangeAspect="1"/>
          </p:cNvPicPr>
          <p:nvPr/>
        </p:nvPicPr>
        <p:blipFill>
          <a:blip r:embed="rId4"/>
          <a:stretch>
            <a:fillRect/>
          </a:stretch>
        </p:blipFill>
        <p:spPr>
          <a:xfrm>
            <a:off x="323850" y="1898145"/>
            <a:ext cx="8269856" cy="4868415"/>
          </a:xfrm>
          <a:prstGeom prst="rect">
            <a:avLst/>
          </a:prstGeom>
        </p:spPr>
      </p:pic>
      <p:sp>
        <p:nvSpPr>
          <p:cNvPr id="5" name="TextBox 4">
            <a:extLst>
              <a:ext uri="{FF2B5EF4-FFF2-40B4-BE49-F238E27FC236}">
                <a16:creationId xmlns:a16="http://schemas.microsoft.com/office/drawing/2014/main" id="{663E6291-24FC-3D50-50C7-6B74DBD7E551}"/>
              </a:ext>
            </a:extLst>
          </p:cNvPr>
          <p:cNvSpPr txBox="1"/>
          <p:nvPr/>
        </p:nvSpPr>
        <p:spPr>
          <a:xfrm>
            <a:off x="323850" y="1493520"/>
            <a:ext cx="9155430" cy="369332"/>
          </a:xfrm>
          <a:prstGeom prst="rect">
            <a:avLst/>
          </a:prstGeom>
          <a:noFill/>
        </p:spPr>
        <p:txBody>
          <a:bodyPr wrap="square" rtlCol="0">
            <a:spAutoFit/>
          </a:bodyPr>
          <a:lstStyle/>
          <a:p>
            <a:r>
              <a:rPr lang="en-US" dirty="0">
                <a:solidFill>
                  <a:schemeClr val="bg2"/>
                </a:solidFill>
              </a:rPr>
              <a:t>A Global Exception Handler class for handling the exceptions of each module. </a:t>
            </a:r>
          </a:p>
        </p:txBody>
      </p:sp>
    </p:spTree>
    <p:extLst>
      <p:ext uri="{BB962C8B-B14F-4D97-AF65-F5344CB8AC3E}">
        <p14:creationId xmlns:p14="http://schemas.microsoft.com/office/powerpoint/2010/main" val="3212797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336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Helvetica</vt:lpstr>
      <vt:lpstr>Neue Machina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Soni</dc:creator>
  <cp:lastModifiedBy>Vijayaragavan Thiruvengadam</cp:lastModifiedBy>
  <cp:revision>35</cp:revision>
  <dcterms:created xsi:type="dcterms:W3CDTF">2023-02-09T10:19:33Z</dcterms:created>
  <dcterms:modified xsi:type="dcterms:W3CDTF">2024-08-26T07:11:50Z</dcterms:modified>
</cp:coreProperties>
</file>